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Default Extension="jpg" ContentType="image/jpg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Default Extension="png" ContentType="image/png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</p:sldIdLst>
  <p:sldSz cx="10058400" cy="10058400"/>
  <p:notesSz cx="10058400" cy="10058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82930" y="3118104"/>
            <a:ext cx="6606540" cy="21122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65860" y="5632704"/>
            <a:ext cx="5440680" cy="251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88620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002786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Relationship Id="rId7" Type="http://schemas.openxmlformats.org/officeDocument/2006/relationships/image" Target="../media/image1.jpg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88620" y="402336"/>
            <a:ext cx="6995160" cy="16093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88620" y="2313432"/>
            <a:ext cx="6995160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618613" y="9425847"/>
            <a:ext cx="2529840" cy="19621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88620" y="9354312"/>
            <a:ext cx="1787652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6441694" y="9278823"/>
            <a:ext cx="303275" cy="16573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jpg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.xml"/><Relationship Id="rId3" Type="http://schemas.openxmlformats.org/officeDocument/2006/relationships/slide" Target="slide3.xml"/><Relationship Id="rId4" Type="http://schemas.openxmlformats.org/officeDocument/2006/relationships/slide" Target="slide4.xml"/><Relationship Id="rId5" Type="http://schemas.openxmlformats.org/officeDocument/2006/relationships/slide" Target="slide5.xml"/><Relationship Id="rId6" Type="http://schemas.openxmlformats.org/officeDocument/2006/relationships/slide" Target="slide6.xml"/><Relationship Id="rId7" Type="http://schemas.openxmlformats.org/officeDocument/2006/relationships/slide" Target="slide7.xml"/><Relationship Id="rId8" Type="http://schemas.openxmlformats.org/officeDocument/2006/relationships/slide" Target="slide12.xml"/><Relationship Id="rId9" Type="http://schemas.openxmlformats.org/officeDocument/2006/relationships/slide" Target="slide20.xml"/><Relationship Id="rId10" Type="http://schemas.openxmlformats.org/officeDocument/2006/relationships/slide" Target="slide30.xml"/><Relationship Id="rId11" Type="http://schemas.openxmlformats.org/officeDocument/2006/relationships/slide" Target="slide31.xml"/><Relationship Id="rId12" Type="http://schemas.openxmlformats.org/officeDocument/2006/relationships/slide" Target="slide32.xml"/><Relationship Id="rId13" Type="http://schemas.openxmlformats.org/officeDocument/2006/relationships/slide" Target="slide33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35.xml"/><Relationship Id="rId3" Type="http://schemas.openxmlformats.org/officeDocument/2006/relationships/slide" Target="slide38.xml"/><Relationship Id="rId4" Type="http://schemas.openxmlformats.org/officeDocument/2006/relationships/slide" Target="slide39.xml"/><Relationship Id="rId5" Type="http://schemas.openxmlformats.org/officeDocument/2006/relationships/slide" Target="slide40.xml"/><Relationship Id="rId6" Type="http://schemas.openxmlformats.org/officeDocument/2006/relationships/slide" Target="slide41.xml"/><Relationship Id="rId7" Type="http://schemas.openxmlformats.org/officeDocument/2006/relationships/slide" Target="slide42.xml"/><Relationship Id="rId8" Type="http://schemas.openxmlformats.org/officeDocument/2006/relationships/slide" Target="slide43.xml"/><Relationship Id="rId9" Type="http://schemas.openxmlformats.org/officeDocument/2006/relationships/slide" Target="slide44.xml"/><Relationship Id="rId10" Type="http://schemas.openxmlformats.org/officeDocument/2006/relationships/slide" Target="slide45.xml"/><Relationship Id="rId11" Type="http://schemas.openxmlformats.org/officeDocument/2006/relationships/slide" Target="slide46.xml"/><Relationship Id="rId12" Type="http://schemas.openxmlformats.org/officeDocument/2006/relationships/slide" Target="slide47.xml"/><Relationship Id="rId13" Type="http://schemas.openxmlformats.org/officeDocument/2006/relationships/slide" Target="slide49.xml"/><Relationship Id="rId14" Type="http://schemas.openxmlformats.org/officeDocument/2006/relationships/slide" Target="slide50.xml"/><Relationship Id="rId15" Type="http://schemas.openxmlformats.org/officeDocument/2006/relationships/slide" Target="slide51.xml"/><Relationship Id="rId16" Type="http://schemas.openxmlformats.org/officeDocument/2006/relationships/slide" Target="slide53.xml"/><Relationship Id="rId17" Type="http://schemas.openxmlformats.org/officeDocument/2006/relationships/slide" Target="slide54.xml"/><Relationship Id="rId18" Type="http://schemas.openxmlformats.org/officeDocument/2006/relationships/slide" Target="slide55.xml"/><Relationship Id="rId19" Type="http://schemas.openxmlformats.org/officeDocument/2006/relationships/slide" Target="slide57.xml"/><Relationship Id="rId20" Type="http://schemas.openxmlformats.org/officeDocument/2006/relationships/slide" Target="slide58.xml"/><Relationship Id="rId21" Type="http://schemas.openxmlformats.org/officeDocument/2006/relationships/slide" Target="slide61.xml"/><Relationship Id="rId22" Type="http://schemas.openxmlformats.org/officeDocument/2006/relationships/slide" Target="slide62.xml"/><Relationship Id="rId23" Type="http://schemas.openxmlformats.org/officeDocument/2006/relationships/slide" Target="slide63.xml"/><Relationship Id="rId24" Type="http://schemas.openxmlformats.org/officeDocument/2006/relationships/slide" Target="slide66.xml"/><Relationship Id="rId25" Type="http://schemas.openxmlformats.org/officeDocument/2006/relationships/slide" Target="slide68.xm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69.xml"/><Relationship Id="rId3" Type="http://schemas.openxmlformats.org/officeDocument/2006/relationships/slide" Target="slide71.xml"/><Relationship Id="rId4" Type="http://schemas.openxmlformats.org/officeDocument/2006/relationships/slide" Target="slide75.xml"/><Relationship Id="rId5" Type="http://schemas.openxmlformats.org/officeDocument/2006/relationships/slide" Target="slide76.xml"/><Relationship Id="rId6" Type="http://schemas.openxmlformats.org/officeDocument/2006/relationships/slide" Target="slide77.xml"/><Relationship Id="rId7" Type="http://schemas.openxmlformats.org/officeDocument/2006/relationships/slide" Target="slide78.xml"/><Relationship Id="rId8" Type="http://schemas.openxmlformats.org/officeDocument/2006/relationships/slide" Target="slide80.xml"/><Relationship Id="rId9" Type="http://schemas.openxmlformats.org/officeDocument/2006/relationships/slide" Target="slide83.xml"/><Relationship Id="rId10" Type="http://schemas.openxmlformats.org/officeDocument/2006/relationships/slide" Target="slide84.xml"/><Relationship Id="rId11" Type="http://schemas.openxmlformats.org/officeDocument/2006/relationships/slide" Target="slide85.xml"/><Relationship Id="rId12" Type="http://schemas.openxmlformats.org/officeDocument/2006/relationships/slide" Target="slide86.xml"/><Relationship Id="rId13" Type="http://schemas.openxmlformats.org/officeDocument/2006/relationships/slide" Target="slide91.xml"/><Relationship Id="rId14" Type="http://schemas.openxmlformats.org/officeDocument/2006/relationships/slide" Target="slide100.xml"/><Relationship Id="rId15" Type="http://schemas.openxmlformats.org/officeDocument/2006/relationships/slide" Target="slide105.xml"/><Relationship Id="rId16" Type="http://schemas.openxmlformats.org/officeDocument/2006/relationships/slide" Target="slide113.xml"/><Relationship Id="rId17" Type="http://schemas.openxmlformats.org/officeDocument/2006/relationships/slide" Target="slide118.xml"/><Relationship Id="rId18" Type="http://schemas.openxmlformats.org/officeDocument/2006/relationships/slide" Target="slide126.xml"/><Relationship Id="rId19" Type="http://schemas.openxmlformats.org/officeDocument/2006/relationships/slide" Target="slide131.xml"/><Relationship Id="rId20" Type="http://schemas.openxmlformats.org/officeDocument/2006/relationships/slide" Target="slide139.xml"/><Relationship Id="rId21" Type="http://schemas.openxmlformats.org/officeDocument/2006/relationships/slide" Target="slide144.xml"/><Relationship Id="rId22" Type="http://schemas.openxmlformats.org/officeDocument/2006/relationships/slide" Target="slide151.xml"/><Relationship Id="rId23" Type="http://schemas.openxmlformats.org/officeDocument/2006/relationships/slide" Target="slide153.xml"/><Relationship Id="rId24" Type="http://schemas.openxmlformats.org/officeDocument/2006/relationships/slide" Target="slide155.xml"/><Relationship Id="rId25" Type="http://schemas.openxmlformats.org/officeDocument/2006/relationships/slide" Target="slide156.xml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57.xml"/><Relationship Id="rId3" Type="http://schemas.openxmlformats.org/officeDocument/2006/relationships/slide" Target="slide158.xml"/><Relationship Id="rId4" Type="http://schemas.openxmlformats.org/officeDocument/2006/relationships/slide" Target="slide159.xml"/><Relationship Id="rId5" Type="http://schemas.openxmlformats.org/officeDocument/2006/relationships/slide" Target="slide160.xml"/><Relationship Id="rId6" Type="http://schemas.openxmlformats.org/officeDocument/2006/relationships/slide" Target="slide162.xml"/><Relationship Id="rId7" Type="http://schemas.openxmlformats.org/officeDocument/2006/relationships/slide" Target="slide163.xml"/><Relationship Id="rId8" Type="http://schemas.openxmlformats.org/officeDocument/2006/relationships/slide" Target="slide164.xml"/><Relationship Id="rId9" Type="http://schemas.openxmlformats.org/officeDocument/2006/relationships/slide" Target="slide165.xml"/><Relationship Id="rId10" Type="http://schemas.openxmlformats.org/officeDocument/2006/relationships/slide" Target="slide166.xml"/><Relationship Id="rId11" Type="http://schemas.openxmlformats.org/officeDocument/2006/relationships/slide" Target="slide167.xml"/><Relationship Id="rId12" Type="http://schemas.openxmlformats.org/officeDocument/2006/relationships/slide" Target="slide168.xml"/><Relationship Id="rId13" Type="http://schemas.openxmlformats.org/officeDocument/2006/relationships/slide" Target="slide169.xml"/><Relationship Id="rId14" Type="http://schemas.openxmlformats.org/officeDocument/2006/relationships/slide" Target="slide177.xml"/><Relationship Id="rId15" Type="http://schemas.openxmlformats.org/officeDocument/2006/relationships/slide" Target="slide178.xml"/><Relationship Id="rId16" Type="http://schemas.openxmlformats.org/officeDocument/2006/relationships/slide" Target="slide179.xml"/><Relationship Id="rId17" Type="http://schemas.openxmlformats.org/officeDocument/2006/relationships/slide" Target="slide180.xml"/><Relationship Id="rId18" Type="http://schemas.openxmlformats.org/officeDocument/2006/relationships/slide" Target="slide181.xml"/><Relationship Id="rId19" Type="http://schemas.openxmlformats.org/officeDocument/2006/relationships/slide" Target="slide182.xml"/><Relationship Id="rId20" Type="http://schemas.openxmlformats.org/officeDocument/2006/relationships/slide" Target="slide188.xm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89.xml"/><Relationship Id="rId3" Type="http://schemas.openxmlformats.org/officeDocument/2006/relationships/slide" Target="slide192.xml"/><Relationship Id="rId4" Type="http://schemas.openxmlformats.org/officeDocument/2006/relationships/slide" Target="slide194.xml"/><Relationship Id="rId5" Type="http://schemas.openxmlformats.org/officeDocument/2006/relationships/slide" Target="slide196.xml"/><Relationship Id="rId6" Type="http://schemas.openxmlformats.org/officeDocument/2006/relationships/slide" Target="slide203.xml"/><Relationship Id="rId7" Type="http://schemas.openxmlformats.org/officeDocument/2006/relationships/slide" Target="slide206.xml"/><Relationship Id="rId8" Type="http://schemas.openxmlformats.org/officeDocument/2006/relationships/slide" Target="slide210.xml"/><Relationship Id="rId9" Type="http://schemas.openxmlformats.org/officeDocument/2006/relationships/slide" Target="slide217.xml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35.xml"/><Relationship Id="rId3" Type="http://schemas.openxmlformats.org/officeDocument/2006/relationships/slide" Target="slide37.xml"/><Relationship Id="rId4" Type="http://schemas.openxmlformats.org/officeDocument/2006/relationships/slide" Target="slide74.xml"/><Relationship Id="rId5" Type="http://schemas.openxmlformats.org/officeDocument/2006/relationships/slide" Target="slide75.xml"/><Relationship Id="rId6" Type="http://schemas.openxmlformats.org/officeDocument/2006/relationships/slide" Target="slide78.xml"/><Relationship Id="rId7" Type="http://schemas.openxmlformats.org/officeDocument/2006/relationships/slide" Target="slide79.xml"/><Relationship Id="rId8" Type="http://schemas.openxmlformats.org/officeDocument/2006/relationships/slide" Target="slide80.xml"/><Relationship Id="rId9" Type="http://schemas.openxmlformats.org/officeDocument/2006/relationships/slide" Target="slide82.xml"/><Relationship Id="rId10" Type="http://schemas.openxmlformats.org/officeDocument/2006/relationships/slide" Target="slide83.xml"/><Relationship Id="rId11" Type="http://schemas.openxmlformats.org/officeDocument/2006/relationships/slide" Target="slide84.xml"/><Relationship Id="rId12" Type="http://schemas.openxmlformats.org/officeDocument/2006/relationships/slide" Target="slide85.xml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91.xml"/><Relationship Id="rId3" Type="http://schemas.openxmlformats.org/officeDocument/2006/relationships/slide" Target="slide98.xml"/><Relationship Id="rId4" Type="http://schemas.openxmlformats.org/officeDocument/2006/relationships/slide" Target="slide99.xml"/><Relationship Id="rId5" Type="http://schemas.openxmlformats.org/officeDocument/2006/relationships/slide" Target="slide100.xml"/><Relationship Id="rId6" Type="http://schemas.openxmlformats.org/officeDocument/2006/relationships/slide" Target="slide105.xml"/><Relationship Id="rId7" Type="http://schemas.openxmlformats.org/officeDocument/2006/relationships/slide" Target="slide111.xml"/><Relationship Id="rId8" Type="http://schemas.openxmlformats.org/officeDocument/2006/relationships/slide" Target="slide112.xml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13.xml"/><Relationship Id="rId3" Type="http://schemas.openxmlformats.org/officeDocument/2006/relationships/slide" Target="slide118.xml"/><Relationship Id="rId4" Type="http://schemas.openxmlformats.org/officeDocument/2006/relationships/slide" Target="slide124.xml"/><Relationship Id="rId5" Type="http://schemas.openxmlformats.org/officeDocument/2006/relationships/slide" Target="slide125.xml"/><Relationship Id="rId6" Type="http://schemas.openxmlformats.org/officeDocument/2006/relationships/slide" Target="slide126.xml"/><Relationship Id="rId7" Type="http://schemas.openxmlformats.org/officeDocument/2006/relationships/slide" Target="slide131.xml"/><Relationship Id="rId8" Type="http://schemas.openxmlformats.org/officeDocument/2006/relationships/slide" Target="slide137.xml"/><Relationship Id="rId9" Type="http://schemas.openxmlformats.org/officeDocument/2006/relationships/slide" Target="slide138.xml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38.xml"/><Relationship Id="rId3" Type="http://schemas.openxmlformats.org/officeDocument/2006/relationships/slide" Target="slide139.xml"/><Relationship Id="rId4" Type="http://schemas.openxmlformats.org/officeDocument/2006/relationships/slide" Target="slide144.xml"/><Relationship Id="rId5" Type="http://schemas.openxmlformats.org/officeDocument/2006/relationships/slide" Target="slide149.xml"/><Relationship Id="rId6" Type="http://schemas.openxmlformats.org/officeDocument/2006/relationships/slide" Target="slide150.xml"/><Relationship Id="rId7" Type="http://schemas.openxmlformats.org/officeDocument/2006/relationships/slide" Target="slide151.xml"/><Relationship Id="rId8" Type="http://schemas.openxmlformats.org/officeDocument/2006/relationships/slide" Target="slide154.xml"/><Relationship Id="rId9" Type="http://schemas.openxmlformats.org/officeDocument/2006/relationships/slide" Target="slide155.xml"/><Relationship Id="rId10" Type="http://schemas.openxmlformats.org/officeDocument/2006/relationships/slide" Target="slide156.xm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57.xml"/><Relationship Id="rId3" Type="http://schemas.openxmlformats.org/officeDocument/2006/relationships/slide" Target="slide158.xml"/><Relationship Id="rId4" Type="http://schemas.openxmlformats.org/officeDocument/2006/relationships/slide" Target="slide159.xml"/><Relationship Id="rId5" Type="http://schemas.openxmlformats.org/officeDocument/2006/relationships/slide" Target="slide160.xml"/><Relationship Id="rId6" Type="http://schemas.openxmlformats.org/officeDocument/2006/relationships/slide" Target="slide161.xml"/><Relationship Id="rId7" Type="http://schemas.openxmlformats.org/officeDocument/2006/relationships/slide" Target="slide162.xm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2.xml"/><Relationship Id="rId3" Type="http://schemas.openxmlformats.org/officeDocument/2006/relationships/slide" Target="slide163.xml"/><Relationship Id="rId4" Type="http://schemas.openxmlformats.org/officeDocument/2006/relationships/slide" Target="slide164.xml"/><Relationship Id="rId5" Type="http://schemas.openxmlformats.org/officeDocument/2006/relationships/slide" Target="slide165.xml"/><Relationship Id="rId6" Type="http://schemas.openxmlformats.org/officeDocument/2006/relationships/slide" Target="slide166.xml"/><Relationship Id="rId7" Type="http://schemas.openxmlformats.org/officeDocument/2006/relationships/slide" Target="slide167.xml"/><Relationship Id="rId8" Type="http://schemas.openxmlformats.org/officeDocument/2006/relationships/slide" Target="slide168.xml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68.xml"/><Relationship Id="rId3" Type="http://schemas.openxmlformats.org/officeDocument/2006/relationships/slide" Target="slide172.xml"/><Relationship Id="rId4" Type="http://schemas.openxmlformats.org/officeDocument/2006/relationships/slide" Target="slide175.xml"/><Relationship Id="rId5" Type="http://schemas.openxmlformats.org/officeDocument/2006/relationships/slide" Target="slide176.xml"/><Relationship Id="rId6" Type="http://schemas.openxmlformats.org/officeDocument/2006/relationships/slide" Target="slide177.xml"/><Relationship Id="rId7" Type="http://schemas.openxmlformats.org/officeDocument/2006/relationships/slide" Target="slide178.xml"/><Relationship Id="rId8" Type="http://schemas.openxmlformats.org/officeDocument/2006/relationships/slide" Target="slide179.xml"/><Relationship Id="rId9" Type="http://schemas.openxmlformats.org/officeDocument/2006/relationships/slide" Target="slide180.xml"/><Relationship Id="rId10" Type="http://schemas.openxmlformats.org/officeDocument/2006/relationships/slide" Target="slide181.xm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88.xml"/><Relationship Id="rId3" Type="http://schemas.openxmlformats.org/officeDocument/2006/relationships/slide" Target="slide196.xml"/><Relationship Id="rId4" Type="http://schemas.openxmlformats.org/officeDocument/2006/relationships/slide" Target="slide200.xml"/><Relationship Id="rId5" Type="http://schemas.openxmlformats.org/officeDocument/2006/relationships/slide" Target="slide201.xml"/><Relationship Id="rId6" Type="http://schemas.openxmlformats.org/officeDocument/2006/relationships/slide" Target="slide202.xml"/><Relationship Id="rId7" Type="http://schemas.openxmlformats.org/officeDocument/2006/relationships/slide" Target="slide203.xml"/><Relationship Id="rId8" Type="http://schemas.openxmlformats.org/officeDocument/2006/relationships/slide" Target="slide204.xml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41.xml"/><Relationship Id="rId3" Type="http://schemas.openxmlformats.org/officeDocument/2006/relationships/slide" Target="slide42.xml"/><Relationship Id="rId4" Type="http://schemas.openxmlformats.org/officeDocument/2006/relationships/slide" Target="slide46.xml"/><Relationship Id="rId5" Type="http://schemas.openxmlformats.org/officeDocument/2006/relationships/slide" Target="slide48.xml"/><Relationship Id="rId6" Type="http://schemas.openxmlformats.org/officeDocument/2006/relationships/slide" Target="slide49.xml"/><Relationship Id="rId7" Type="http://schemas.openxmlformats.org/officeDocument/2006/relationships/slide" Target="slide51.xml"/><Relationship Id="rId8" Type="http://schemas.openxmlformats.org/officeDocument/2006/relationships/slide" Target="slide52.xml"/><Relationship Id="rId9" Type="http://schemas.openxmlformats.org/officeDocument/2006/relationships/slide" Target="slide53.xml"/><Relationship Id="rId10" Type="http://schemas.openxmlformats.org/officeDocument/2006/relationships/slide" Target="slide61.xml"/><Relationship Id="rId11" Type="http://schemas.openxmlformats.org/officeDocument/2006/relationships/slide" Target="slide62.xml"/><Relationship Id="rId12" Type="http://schemas.openxmlformats.org/officeDocument/2006/relationships/slide" Target="slide64.xml"/><Relationship Id="rId13" Type="http://schemas.openxmlformats.org/officeDocument/2006/relationships/slide" Target="slide65.xml"/><Relationship Id="rId14" Type="http://schemas.openxmlformats.org/officeDocument/2006/relationships/slide" Target="slide66.xml"/><Relationship Id="rId15" Type="http://schemas.openxmlformats.org/officeDocument/2006/relationships/slide" Target="slide67.xml"/><Relationship Id="rId16" Type="http://schemas.openxmlformats.org/officeDocument/2006/relationships/slide" Target="slide68.xml"/><Relationship Id="rId17" Type="http://schemas.openxmlformats.org/officeDocument/2006/relationships/slide" Target="slide69.xml"/><Relationship Id="rId18" Type="http://schemas.openxmlformats.org/officeDocument/2006/relationships/slide" Target="slide70.xml"/><Relationship Id="rId19" Type="http://schemas.openxmlformats.org/officeDocument/2006/relationships/slide" Target="slide72.xml"/><Relationship Id="rId20" Type="http://schemas.openxmlformats.org/officeDocument/2006/relationships/slide" Target="slide73.xml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76.xml"/><Relationship Id="rId3" Type="http://schemas.openxmlformats.org/officeDocument/2006/relationships/slide" Target="slide77.xml"/><Relationship Id="rId4" Type="http://schemas.openxmlformats.org/officeDocument/2006/relationships/slide" Target="slide81.xml"/><Relationship Id="rId5" Type="http://schemas.openxmlformats.org/officeDocument/2006/relationships/slide" Target="slide84.xml"/><Relationship Id="rId6" Type="http://schemas.openxmlformats.org/officeDocument/2006/relationships/slide" Target="slide86.xml"/><Relationship Id="rId7" Type="http://schemas.openxmlformats.org/officeDocument/2006/relationships/slide" Target="slide87.xml"/><Relationship Id="rId8" Type="http://schemas.openxmlformats.org/officeDocument/2006/relationships/slide" Target="slide88.xml"/><Relationship Id="rId9" Type="http://schemas.openxmlformats.org/officeDocument/2006/relationships/slide" Target="slide89.xml"/><Relationship Id="rId10" Type="http://schemas.openxmlformats.org/officeDocument/2006/relationships/slide" Target="slide90.xml"/><Relationship Id="rId11" Type="http://schemas.openxmlformats.org/officeDocument/2006/relationships/slide" Target="slide92.xml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92.xml"/><Relationship Id="rId3" Type="http://schemas.openxmlformats.org/officeDocument/2006/relationships/slide" Target="slide93.xml"/><Relationship Id="rId4" Type="http://schemas.openxmlformats.org/officeDocument/2006/relationships/slide" Target="slide94.xml"/><Relationship Id="rId5" Type="http://schemas.openxmlformats.org/officeDocument/2006/relationships/slide" Target="slide95.xml"/><Relationship Id="rId6" Type="http://schemas.openxmlformats.org/officeDocument/2006/relationships/slide" Target="slide96.xml"/><Relationship Id="rId7" Type="http://schemas.openxmlformats.org/officeDocument/2006/relationships/slide" Target="slide100.xml"/><Relationship Id="rId8" Type="http://schemas.openxmlformats.org/officeDocument/2006/relationships/slide" Target="slide101.xml"/><Relationship Id="rId9" Type="http://schemas.openxmlformats.org/officeDocument/2006/relationships/slide" Target="slide102.xml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03.xml"/><Relationship Id="rId3" Type="http://schemas.openxmlformats.org/officeDocument/2006/relationships/slide" Target="slide104.xml"/><Relationship Id="rId4" Type="http://schemas.openxmlformats.org/officeDocument/2006/relationships/slide" Target="slide105.xml"/><Relationship Id="rId5" Type="http://schemas.openxmlformats.org/officeDocument/2006/relationships/slide" Target="slide106.xml"/><Relationship Id="rId6" Type="http://schemas.openxmlformats.org/officeDocument/2006/relationships/slide" Target="slide107.xml"/><Relationship Id="rId7" Type="http://schemas.openxmlformats.org/officeDocument/2006/relationships/slide" Target="slide108.xml"/><Relationship Id="rId8" Type="http://schemas.openxmlformats.org/officeDocument/2006/relationships/slide" Target="slide109.xml"/><Relationship Id="rId9" Type="http://schemas.openxmlformats.org/officeDocument/2006/relationships/slide" Target="slide110.xml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13.xml"/><Relationship Id="rId3" Type="http://schemas.openxmlformats.org/officeDocument/2006/relationships/slide" Target="slide114.xml"/><Relationship Id="rId4" Type="http://schemas.openxmlformats.org/officeDocument/2006/relationships/slide" Target="slide115.xml"/><Relationship Id="rId5" Type="http://schemas.openxmlformats.org/officeDocument/2006/relationships/slide" Target="slide116.xml"/><Relationship Id="rId6" Type="http://schemas.openxmlformats.org/officeDocument/2006/relationships/slide" Target="slide117.xml"/><Relationship Id="rId7" Type="http://schemas.openxmlformats.org/officeDocument/2006/relationships/slide" Target="slide118.xml"/><Relationship Id="rId8" Type="http://schemas.openxmlformats.org/officeDocument/2006/relationships/slide" Target="slide119.xml"/><Relationship Id="rId9" Type="http://schemas.openxmlformats.org/officeDocument/2006/relationships/slide" Target="slide120.xml"/><Relationship Id="rId10" Type="http://schemas.openxmlformats.org/officeDocument/2006/relationships/slide" Target="slide121.xml"/><Relationship Id="rId11" Type="http://schemas.openxmlformats.org/officeDocument/2006/relationships/slide" Target="slide122.xml"/><Relationship Id="rId12" Type="http://schemas.openxmlformats.org/officeDocument/2006/relationships/slide" Target="slide123.xml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26.xml"/><Relationship Id="rId3" Type="http://schemas.openxmlformats.org/officeDocument/2006/relationships/slide" Target="slide127.xml"/><Relationship Id="rId4" Type="http://schemas.openxmlformats.org/officeDocument/2006/relationships/slide" Target="slide128.xml"/><Relationship Id="rId5" Type="http://schemas.openxmlformats.org/officeDocument/2006/relationships/slide" Target="slide129.xml"/><Relationship Id="rId6" Type="http://schemas.openxmlformats.org/officeDocument/2006/relationships/slide" Target="slide130.xml"/><Relationship Id="rId7" Type="http://schemas.openxmlformats.org/officeDocument/2006/relationships/slide" Target="slide131.xml"/><Relationship Id="rId8" Type="http://schemas.openxmlformats.org/officeDocument/2006/relationships/slide" Target="slide132.xml"/><Relationship Id="rId9" Type="http://schemas.openxmlformats.org/officeDocument/2006/relationships/slide" Target="slide133.xml"/><Relationship Id="rId10" Type="http://schemas.openxmlformats.org/officeDocument/2006/relationships/slide" Target="slide134.xml"/><Relationship Id="rId11" Type="http://schemas.openxmlformats.org/officeDocument/2006/relationships/slide" Target="slide135.xml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36.xml"/><Relationship Id="rId3" Type="http://schemas.openxmlformats.org/officeDocument/2006/relationships/slide" Target="slide139.xml"/><Relationship Id="rId4" Type="http://schemas.openxmlformats.org/officeDocument/2006/relationships/slide" Target="slide140.xml"/><Relationship Id="rId5" Type="http://schemas.openxmlformats.org/officeDocument/2006/relationships/slide" Target="slide141.xml"/><Relationship Id="rId6" Type="http://schemas.openxmlformats.org/officeDocument/2006/relationships/slide" Target="slide142.xml"/><Relationship Id="rId7" Type="http://schemas.openxmlformats.org/officeDocument/2006/relationships/slide" Target="slide143.xml"/><Relationship Id="rId8" Type="http://schemas.openxmlformats.org/officeDocument/2006/relationships/slide" Target="slide144.xml"/><Relationship Id="rId9" Type="http://schemas.openxmlformats.org/officeDocument/2006/relationships/slide" Target="slide145.xml"/><Relationship Id="rId10" Type="http://schemas.openxmlformats.org/officeDocument/2006/relationships/slide" Target="slide146.xml"/><Relationship Id="rId11" Type="http://schemas.openxmlformats.org/officeDocument/2006/relationships/slide" Target="slide147.xml"/><Relationship Id="rId12" Type="http://schemas.openxmlformats.org/officeDocument/2006/relationships/slide" Target="slide148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48.xml"/><Relationship Id="rId3" Type="http://schemas.openxmlformats.org/officeDocument/2006/relationships/slide" Target="slide149.xml"/><Relationship Id="rId4" Type="http://schemas.openxmlformats.org/officeDocument/2006/relationships/slide" Target="slide152.xml"/><Relationship Id="rId5" Type="http://schemas.openxmlformats.org/officeDocument/2006/relationships/slide" Target="slide153.xml"/><Relationship Id="rId6" Type="http://schemas.openxmlformats.org/officeDocument/2006/relationships/slide" Target="slide154.xml"/><Relationship Id="rId7" Type="http://schemas.openxmlformats.org/officeDocument/2006/relationships/slide" Target="slide156.xml"/><Relationship Id="rId8" Type="http://schemas.openxmlformats.org/officeDocument/2006/relationships/slide" Target="slide169.xml"/><Relationship Id="rId9" Type="http://schemas.openxmlformats.org/officeDocument/2006/relationships/slide" Target="slide170.xml"/><Relationship Id="rId10" Type="http://schemas.openxmlformats.org/officeDocument/2006/relationships/slide" Target="slide171.xml"/><Relationship Id="rId11" Type="http://schemas.openxmlformats.org/officeDocument/2006/relationships/slide" Target="slide172.xml"/><Relationship Id="rId12" Type="http://schemas.openxmlformats.org/officeDocument/2006/relationships/slide" Target="slide173.xml"/><Relationship Id="rId13" Type="http://schemas.openxmlformats.org/officeDocument/2006/relationships/slide" Target="slide174.xml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74.xml"/><Relationship Id="rId3" Type="http://schemas.openxmlformats.org/officeDocument/2006/relationships/slide" Target="slide175.xml"/><Relationship Id="rId4" Type="http://schemas.openxmlformats.org/officeDocument/2006/relationships/slide" Target="slide176.xml"/><Relationship Id="rId5" Type="http://schemas.openxmlformats.org/officeDocument/2006/relationships/slide" Target="slide182.xml"/><Relationship Id="rId6" Type="http://schemas.openxmlformats.org/officeDocument/2006/relationships/slide" Target="slide183.xml"/><Relationship Id="rId7" Type="http://schemas.openxmlformats.org/officeDocument/2006/relationships/slide" Target="slide184.xml"/><Relationship Id="rId8" Type="http://schemas.openxmlformats.org/officeDocument/2006/relationships/slide" Target="slide185.xml"/><Relationship Id="rId9" Type="http://schemas.openxmlformats.org/officeDocument/2006/relationships/slide" Target="slide186.xml"/><Relationship Id="rId10" Type="http://schemas.openxmlformats.org/officeDocument/2006/relationships/slide" Target="slide187.xml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03.xml"/><Relationship Id="rId3" Type="http://schemas.openxmlformats.org/officeDocument/2006/relationships/slide" Target="slide205.xml"/><Relationship Id="rId4" Type="http://schemas.openxmlformats.org/officeDocument/2006/relationships/slide" Target="slide207.xml"/><Relationship Id="rId5" Type="http://schemas.openxmlformats.org/officeDocument/2006/relationships/slide" Target="slide209.xml"/><Relationship Id="rId6" Type="http://schemas.openxmlformats.org/officeDocument/2006/relationships/slide" Target="slide210.xml"/><Relationship Id="rId7" Type="http://schemas.openxmlformats.org/officeDocument/2006/relationships/slide" Target="slide211.xml"/><Relationship Id="rId8" Type="http://schemas.openxmlformats.org/officeDocument/2006/relationships/slide" Target="slide212.xml"/><Relationship Id="rId9" Type="http://schemas.openxmlformats.org/officeDocument/2006/relationships/slide" Target="slide213.xml"/><Relationship Id="rId10" Type="http://schemas.openxmlformats.org/officeDocument/2006/relationships/slide" Target="slide214.xml"/><Relationship Id="rId11" Type="http://schemas.openxmlformats.org/officeDocument/2006/relationships/slide" Target="slide215.xml"/><Relationship Id="rId12" Type="http://schemas.openxmlformats.org/officeDocument/2006/relationships/slide" Target="slide216.xml"/><Relationship Id="rId13" Type="http://schemas.openxmlformats.org/officeDocument/2006/relationships/slide" Target="slide217.xml"/><Relationship Id="rId14" Type="http://schemas.openxmlformats.org/officeDocument/2006/relationships/slide" Target="slide218.xml"/><Relationship Id="rId15" Type="http://schemas.openxmlformats.org/officeDocument/2006/relationships/slide" Target="slide219.xml"/><Relationship Id="rId16" Type="http://schemas.openxmlformats.org/officeDocument/2006/relationships/slide" Target="slide220.xml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Relationship Id="rId7" Type="http://schemas.openxmlformats.org/officeDocument/2006/relationships/image" Target="../media/image8.png"/><Relationship Id="rId8" Type="http://schemas.openxmlformats.org/officeDocument/2006/relationships/image" Target="../media/image9.png"/><Relationship Id="rId9" Type="http://schemas.openxmlformats.org/officeDocument/2006/relationships/image" Target="../media/image10.png"/><Relationship Id="rId10" Type="http://schemas.openxmlformats.org/officeDocument/2006/relationships/image" Target="../media/image11.png"/><Relationship Id="rId11" Type="http://schemas.openxmlformats.org/officeDocument/2006/relationships/image" Target="../media/image12.png"/><Relationship Id="rId12" Type="http://schemas.openxmlformats.org/officeDocument/2006/relationships/image" Target="../media/image13.png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4.jpg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5.jpg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jpg"/><Relationship Id="rId3" Type="http://schemas.openxmlformats.org/officeDocument/2006/relationships/image" Target="../media/image17.jpg"/><Relationship Id="rId4" Type="http://schemas.openxmlformats.org/officeDocument/2006/relationships/image" Target="../media/image18.png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.jpg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.jpg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png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23.jp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24.png"/><Relationship Id="rId4" Type="http://schemas.openxmlformats.org/officeDocument/2006/relationships/image" Target="../media/image25.jpg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.jpg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27.png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28.png"/><Relationship Id="rId4" Type="http://schemas.openxmlformats.org/officeDocument/2006/relationships/image" Target="../media/image29.png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.png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31.png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.png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3.png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.pn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5.png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36.png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37.jpg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38.png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39.png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40.png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.png"/><Relationship Id="rId3" Type="http://schemas.openxmlformats.org/officeDocument/2006/relationships/image" Target="../media/image42.png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43.png"/><Relationship Id="rId4" Type="http://schemas.openxmlformats.org/officeDocument/2006/relationships/image" Target="../media/image44.pn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.png"/><Relationship Id="rId3" Type="http://schemas.openxmlformats.org/officeDocument/2006/relationships/image" Target="../media/image46.png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.png"/><Relationship Id="rId3" Type="http://schemas.openxmlformats.org/officeDocument/2006/relationships/image" Target="../media/image48.png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.png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0.png"/><Relationship Id="rId3" Type="http://schemas.openxmlformats.org/officeDocument/2006/relationships/image" Target="../media/image51.png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.png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.png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.png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5.png"/><Relationship Id="rId3" Type="http://schemas.openxmlformats.org/officeDocument/2006/relationships/image" Target="../media/image56.png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.png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59.png"/><Relationship Id="rId4" Type="http://schemas.openxmlformats.org/officeDocument/2006/relationships/image" Target="../media/image60.png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1.png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2.png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3.png"/><Relationship Id="rId3" Type="http://schemas.openxmlformats.org/officeDocument/2006/relationships/image" Target="../media/image64.png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.png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6.png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7.png"/><Relationship Id="rId3" Type="http://schemas.openxmlformats.org/officeDocument/2006/relationships/image" Target="../media/image68.png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9.png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0.png"/><Relationship Id="rId3" Type="http://schemas.openxmlformats.org/officeDocument/2006/relationships/image" Target="../media/image71.png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2.png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.png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4.png"/><Relationship Id="rId3" Type="http://schemas.openxmlformats.org/officeDocument/2006/relationships/image" Target="../media/image75.png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6.png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7.png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8.png"/><Relationship Id="rId3" Type="http://schemas.openxmlformats.org/officeDocument/2006/relationships/image" Target="../media/image79.png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80.png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1.png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2.png"/><Relationship Id="rId3" Type="http://schemas.openxmlformats.org/officeDocument/2006/relationships/image" Target="../media/image83.png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4.png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5.png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6.png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7.png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8.png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89.jpg"/></Relationships>

</file>

<file path=ppt/slides/_rels/slide1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0.png"/><Relationship Id="rId3" Type="http://schemas.openxmlformats.org/officeDocument/2006/relationships/image" Target="../media/image91.png"/></Relationships>

</file>

<file path=ppt/slides/_rels/slide1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2.png"/><Relationship Id="rId3" Type="http://schemas.openxmlformats.org/officeDocument/2006/relationships/image" Target="../media/image93.png"/></Relationships>

</file>

<file path=ppt/slides/_rels/slide1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4.png"/></Relationships>

</file>

<file path=ppt/slides/_rels/slide1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95.png"/><Relationship Id="rId4" Type="http://schemas.openxmlformats.org/officeDocument/2006/relationships/image" Target="../media/image96.png"/></Relationships>

</file>

<file path=ppt/slides/_rels/slide1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7.png"/><Relationship Id="rId3" Type="http://schemas.openxmlformats.org/officeDocument/2006/relationships/image" Target="../media/image98.png"/></Relationships>

</file>

<file path=ppt/slides/_rels/slide1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9.png"/></Relationships>

</file>

<file path=ppt/slides/_rels/slide1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0.png"/></Relationships>

</file>

<file path=ppt/slides/_rels/slide1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1.png"/><Relationship Id="rId3" Type="http://schemas.openxmlformats.org/officeDocument/2006/relationships/image" Target="../media/image102.png"/></Relationships>

</file>

<file path=ppt/slides/_rels/slide1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3.png"/><Relationship Id="rId3" Type="http://schemas.openxmlformats.org/officeDocument/2006/relationships/image" Target="../media/image104.png"/></Relationships>

</file>

<file path=ppt/slides/_rels/slide1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5.png"/><Relationship Id="rId3" Type="http://schemas.openxmlformats.org/officeDocument/2006/relationships/image" Target="../media/image106.png"/></Relationships>

</file>

<file path=ppt/slides/_rels/slide1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7.png"/><Relationship Id="rId3" Type="http://schemas.openxmlformats.org/officeDocument/2006/relationships/image" Target="../media/image108.png"/></Relationships>

</file>

<file path=ppt/slides/_rels/slide1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9.png"/></Relationships>

</file>

<file path=ppt/slides/_rels/slide1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2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0.png"/><Relationship Id="rId3" Type="http://schemas.openxmlformats.org/officeDocument/2006/relationships/image" Target="../media/image111.jpg"/><Relationship Id="rId4" Type="http://schemas.openxmlformats.org/officeDocument/2006/relationships/image" Target="../media/image112.png"/></Relationships>

</file>

<file path=ppt/slides/_rels/slide2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3.png"/></Relationships>

</file>

<file path=ppt/slides/_rels/slide2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14.jpg"/></Relationships>

</file>

<file path=ppt/slides/_rels/slide2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15.jpg"/></Relationships>

</file>

<file path=ppt/slides/_rels/slide2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6.png"/></Relationships>

</file>

<file path=ppt/slides/_rels/slide2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7.jpg"/><Relationship Id="rId3" Type="http://schemas.openxmlformats.org/officeDocument/2006/relationships/image" Target="../media/image118.jpg"/></Relationships>

</file>

<file path=ppt/slides/_rels/slide2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9.png"/></Relationships>

</file>

<file path=ppt/slides/_rels/slide2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20.png"/><Relationship Id="rId4" Type="http://schemas.openxmlformats.org/officeDocument/2006/relationships/image" Target="../media/image121.png"/><Relationship Id="rId5" Type="http://schemas.openxmlformats.org/officeDocument/2006/relationships/image" Target="../media/image122.png"/></Relationships>

</file>

<file path=ppt/slides/_rels/slide2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3.png"/><Relationship Id="rId3" Type="http://schemas.openxmlformats.org/officeDocument/2006/relationships/image" Target="../media/image124.png"/></Relationships>

</file>

<file path=ppt/slides/_rels/slide2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25.png"/></Relationships>

</file>

<file path=ppt/slides/_rels/slide2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26.png"/><Relationship Id="rId4" Type="http://schemas.openxmlformats.org/officeDocument/2006/relationships/image" Target="../media/image127.png"/></Relationships>

</file>

<file path=ppt/slides/_rels/slide2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8.png"/><Relationship Id="rId3" Type="http://schemas.openxmlformats.org/officeDocument/2006/relationships/image" Target="../media/image129.jpg"/></Relationships>

</file>

<file path=ppt/slides/_rels/slide2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0.jpg"/></Relationships>

</file>

<file path=ppt/slides/_rels/slide2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1.png"/></Relationships>

</file>

<file path=ppt/slides/_rels/slide2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Relationship Id="rId3" Type="http://schemas.openxmlformats.org/officeDocument/2006/relationships/image" Target="../media/image132.png"/></Relationships>

</file>

<file path=ppt/slides/_rels/slide2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3.png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207132" y="822706"/>
            <a:ext cx="3355975" cy="499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78205">
              <a:lnSpc>
                <a:spcPts val="139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2350"/>
              </a:lnSpc>
            </a:pPr>
            <a:r>
              <a:rPr dirty="0" sz="2000" b="1">
                <a:latin typeface="Arial"/>
                <a:cs typeface="Arial"/>
              </a:rPr>
              <a:t>UNIVERSIDAD</a:t>
            </a:r>
            <a:r>
              <a:rPr dirty="0" sz="2000" spc="-75" b="1">
                <a:latin typeface="Arial"/>
                <a:cs typeface="Arial"/>
              </a:rPr>
              <a:t> </a:t>
            </a:r>
            <a:r>
              <a:rPr dirty="0" sz="2000" b="1">
                <a:latin typeface="Arial"/>
                <a:cs typeface="Arial"/>
              </a:rPr>
              <a:t>DE</a:t>
            </a:r>
            <a:r>
              <a:rPr dirty="0" sz="2000" spc="-75" b="1">
                <a:latin typeface="Arial"/>
                <a:cs typeface="Arial"/>
              </a:rPr>
              <a:t> </a:t>
            </a:r>
            <a:r>
              <a:rPr dirty="0" sz="2000" spc="-10" b="1">
                <a:latin typeface="Arial"/>
                <a:cs typeface="Arial"/>
              </a:rPr>
              <a:t>CUENCA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4033265"/>
            <a:ext cx="5636895" cy="499808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698500" marR="689610" indent="606425">
              <a:lnSpc>
                <a:spcPts val="2039"/>
              </a:lnSpc>
              <a:spcBef>
                <a:spcPts val="265"/>
              </a:spcBef>
            </a:pPr>
            <a:r>
              <a:rPr dirty="0" sz="1800" spc="-10" b="1">
                <a:latin typeface="Arial"/>
                <a:cs typeface="Arial"/>
              </a:rPr>
              <a:t>FACULTAD</a:t>
            </a:r>
            <a:r>
              <a:rPr dirty="0" sz="1800" spc="-35" b="1">
                <a:latin typeface="Arial"/>
                <a:cs typeface="Arial"/>
              </a:rPr>
              <a:t> </a:t>
            </a:r>
            <a:r>
              <a:rPr dirty="0" sz="1800" b="1">
                <a:latin typeface="Arial"/>
                <a:cs typeface="Arial"/>
              </a:rPr>
              <a:t>DE</a:t>
            </a:r>
            <a:r>
              <a:rPr dirty="0" sz="1800" spc="-25" b="1">
                <a:latin typeface="Arial"/>
                <a:cs typeface="Arial"/>
              </a:rPr>
              <a:t> </a:t>
            </a:r>
            <a:r>
              <a:rPr dirty="0" sz="1800" spc="-10" b="1">
                <a:latin typeface="Arial"/>
                <a:cs typeface="Arial"/>
              </a:rPr>
              <a:t>INGENIERÍA </a:t>
            </a:r>
            <a:r>
              <a:rPr dirty="0" sz="1800" b="1">
                <a:latin typeface="Arial"/>
                <a:cs typeface="Arial"/>
              </a:rPr>
              <a:t>ESCUELA</a:t>
            </a:r>
            <a:r>
              <a:rPr dirty="0" sz="1800" spc="-25" b="1">
                <a:latin typeface="Arial"/>
                <a:cs typeface="Arial"/>
              </a:rPr>
              <a:t> </a:t>
            </a:r>
            <a:r>
              <a:rPr dirty="0" sz="1800" b="1">
                <a:latin typeface="Arial"/>
                <a:cs typeface="Arial"/>
              </a:rPr>
              <a:t>DE INGENIERÍA</a:t>
            </a:r>
            <a:r>
              <a:rPr dirty="0" sz="1800" spc="-30" b="1">
                <a:latin typeface="Arial"/>
                <a:cs typeface="Arial"/>
              </a:rPr>
              <a:t> </a:t>
            </a:r>
            <a:r>
              <a:rPr dirty="0" sz="1800" spc="-10" b="1">
                <a:latin typeface="Arial"/>
                <a:cs typeface="Arial"/>
              </a:rPr>
              <a:t>ELÉCTRICA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19"/>
              </a:spcBef>
            </a:pPr>
            <a:endParaRPr sz="1800">
              <a:latin typeface="Arial"/>
              <a:cs typeface="Arial"/>
            </a:endParaRPr>
          </a:p>
          <a:p>
            <a:pPr algn="ctr" marL="314325" marR="312420">
              <a:lnSpc>
                <a:spcPts val="1610"/>
              </a:lnSpc>
            </a:pPr>
            <a:r>
              <a:rPr dirty="0" sz="1400" b="1">
                <a:latin typeface="Arial"/>
                <a:cs typeface="Arial"/>
              </a:rPr>
              <a:t>“SIMULACIÓN</a:t>
            </a:r>
            <a:r>
              <a:rPr dirty="0" sz="1400" spc="-6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TRANSITORIOS</a:t>
            </a:r>
            <a:r>
              <a:rPr dirty="0" sz="1400" spc="-6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ELECTROMAGNÉTICOS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LA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LÍNEA</a:t>
            </a:r>
            <a:r>
              <a:rPr dirty="0" sz="1400" spc="-4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CUENCA-</a:t>
            </a:r>
            <a:r>
              <a:rPr dirty="0" sz="1400" b="1">
                <a:latin typeface="Arial"/>
                <a:cs typeface="Arial"/>
              </a:rPr>
              <a:t>MACAS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CON LA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APLICACIÓN</a:t>
            </a:r>
            <a:r>
              <a:rPr dirty="0" sz="1400" spc="-25" b="1">
                <a:latin typeface="Arial"/>
                <a:cs typeface="Arial"/>
              </a:rPr>
              <a:t> DEL</a:t>
            </a:r>
            <a:endParaRPr sz="1400">
              <a:latin typeface="Arial"/>
              <a:cs typeface="Arial"/>
            </a:endParaRPr>
          </a:p>
          <a:p>
            <a:pPr algn="ctr">
              <a:lnSpc>
                <a:spcPts val="1530"/>
              </a:lnSpc>
            </a:pPr>
            <a:r>
              <a:rPr dirty="0" sz="1400" b="1">
                <a:latin typeface="Arial"/>
                <a:cs typeface="Arial"/>
              </a:rPr>
              <a:t>SIMULADOR</a:t>
            </a:r>
            <a:r>
              <a:rPr dirty="0" sz="1400" spc="36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ATP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PARA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LA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EMPRESA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ELÉCTRICA</a:t>
            </a:r>
            <a:r>
              <a:rPr dirty="0" sz="1400" spc="-5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REGIONAL</a:t>
            </a:r>
            <a:endParaRPr sz="1400">
              <a:latin typeface="Arial"/>
              <a:cs typeface="Arial"/>
            </a:endParaRPr>
          </a:p>
          <a:p>
            <a:pPr algn="ctr">
              <a:lnSpc>
                <a:spcPts val="1645"/>
              </a:lnSpc>
            </a:pPr>
            <a:r>
              <a:rPr dirty="0" sz="1400" b="1">
                <a:latin typeface="Arial"/>
                <a:cs typeface="Arial"/>
              </a:rPr>
              <a:t>CENTRO</a:t>
            </a:r>
            <a:r>
              <a:rPr dirty="0" sz="1400" spc="-4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SUR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C.A.”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35"/>
              </a:spcBef>
            </a:pPr>
            <a:endParaRPr sz="1400">
              <a:latin typeface="Arial"/>
              <a:cs typeface="Arial"/>
            </a:endParaRPr>
          </a:p>
          <a:p>
            <a:pPr marL="3726179" marR="5080" indent="-161925">
              <a:lnSpc>
                <a:spcPts val="1390"/>
              </a:lnSpc>
            </a:pPr>
            <a:r>
              <a:rPr dirty="0" sz="1200" i="1">
                <a:latin typeface="Arial"/>
                <a:cs typeface="Arial"/>
              </a:rPr>
              <a:t>Tesis</a:t>
            </a:r>
            <a:r>
              <a:rPr dirty="0" sz="1200" spc="-2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previa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-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obtención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spc="-25" i="1">
                <a:latin typeface="Arial"/>
                <a:cs typeface="Arial"/>
              </a:rPr>
              <a:t>del </a:t>
            </a:r>
            <a:r>
              <a:rPr dirty="0" sz="1200" i="1">
                <a:latin typeface="Arial"/>
                <a:cs typeface="Arial"/>
              </a:rPr>
              <a:t>Título</a:t>
            </a:r>
            <a:r>
              <a:rPr dirty="0" sz="1200" spc="-2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Ingeniero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Eléctrico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ts val="1430"/>
              </a:lnSpc>
              <a:spcBef>
                <a:spcPts val="5"/>
              </a:spcBef>
            </a:pPr>
            <a:r>
              <a:rPr dirty="0" sz="1200" spc="-10" b="1">
                <a:latin typeface="Arial"/>
                <a:cs typeface="Arial"/>
              </a:rPr>
              <a:t>Autor: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430"/>
              </a:lnSpc>
            </a:pPr>
            <a:r>
              <a:rPr dirty="0" sz="1200">
                <a:latin typeface="Microsoft Sans Serif"/>
                <a:cs typeface="Microsoft Sans Serif"/>
              </a:rPr>
              <a:t>Sergio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Ramiro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Paredes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Quito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  <a:spcBef>
                <a:spcPts val="910"/>
              </a:spcBef>
            </a:pPr>
            <a:r>
              <a:rPr dirty="0" sz="1200" spc="-10" b="1">
                <a:latin typeface="Arial"/>
                <a:cs typeface="Arial"/>
              </a:rPr>
              <a:t>Director: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Ing.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Pedro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León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  <a:spcBef>
                <a:spcPts val="935"/>
              </a:spcBef>
            </a:pPr>
            <a:r>
              <a:rPr dirty="0" sz="1200" spc="-10" b="1">
                <a:latin typeface="Arial"/>
                <a:cs typeface="Arial"/>
              </a:rPr>
              <a:t>Tutores:</a:t>
            </a:r>
            <a:endParaRPr sz="1200">
              <a:latin typeface="Arial"/>
              <a:cs typeface="Arial"/>
            </a:endParaRPr>
          </a:p>
          <a:p>
            <a:pPr marL="12700" marR="4155440">
              <a:lnSpc>
                <a:spcPts val="13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Ing.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Santiago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Machado </a:t>
            </a:r>
            <a:r>
              <a:rPr dirty="0" sz="1100">
                <a:latin typeface="Microsoft Sans Serif"/>
                <a:cs typeface="Microsoft Sans Serif"/>
              </a:rPr>
              <a:t>Ing.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Patricio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Quituisaca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6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ctr" marL="2153285" marR="2145030">
              <a:lnSpc>
                <a:spcPts val="137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–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Ecuador </a:t>
            </a:r>
            <a:r>
              <a:rPr dirty="0" sz="1200" spc="-20" b="1">
                <a:latin typeface="Arial"/>
                <a:cs typeface="Arial"/>
              </a:rPr>
              <a:t>2011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81325" y="1360677"/>
            <a:ext cx="1752600" cy="2533650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3216401" y="1536319"/>
            <a:ext cx="133604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10" b="1">
                <a:latin typeface="Arial"/>
                <a:cs typeface="Arial"/>
              </a:rPr>
              <a:t>DECLARACIÓN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3503167" y="2688717"/>
            <a:ext cx="3202305" cy="510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6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ideas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expresadas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presente tesis, </a:t>
            </a:r>
            <a:r>
              <a:rPr dirty="0" sz="1200" spc="-25">
                <a:latin typeface="Microsoft Sans Serif"/>
                <a:cs typeface="Microsoft Sans Serif"/>
              </a:rPr>
              <a:t>son</a:t>
            </a:r>
            <a:endParaRPr sz="12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935"/>
              </a:spcBef>
            </a:pPr>
            <a:r>
              <a:rPr dirty="0" sz="1200">
                <a:latin typeface="Microsoft Sans Serif"/>
                <a:cs typeface="Microsoft Sans Serif"/>
              </a:rPr>
              <a:t>Responsabilidad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autor.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582036" y="4801615"/>
            <a:ext cx="2602230" cy="510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(f)</a:t>
            </a:r>
            <a:r>
              <a:rPr dirty="0" sz="1200" spc="1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spc="-50" b="1"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  <a:p>
            <a:pPr marL="222885">
              <a:lnSpc>
                <a:spcPct val="100000"/>
              </a:lnSpc>
              <a:spcBef>
                <a:spcPts val="935"/>
              </a:spcBef>
            </a:pPr>
            <a:r>
              <a:rPr dirty="0" sz="1200" b="1">
                <a:latin typeface="Arial"/>
                <a:cs typeface="Arial"/>
              </a:rPr>
              <a:t>Sergio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Ramiro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Paredes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Quito.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3176777" y="1749679"/>
            <a:ext cx="141478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10" b="1">
                <a:latin typeface="Arial"/>
                <a:cs typeface="Arial"/>
              </a:rPr>
              <a:t>CERTIFICACIÓN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2765298" y="3139820"/>
            <a:ext cx="2235200" cy="510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Certifico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dirección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endParaRPr sz="12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935"/>
              </a:spcBef>
            </a:pPr>
            <a:r>
              <a:rPr dirty="0" sz="1200">
                <a:latin typeface="Microsoft Sans Serif"/>
                <a:cs typeface="Microsoft Sans Serif"/>
              </a:rPr>
              <a:t>tesis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señor: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79242" y="4350258"/>
            <a:ext cx="16129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Sergio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Ramiro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Paredes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82036" y="5554471"/>
            <a:ext cx="2602230" cy="815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(f)</a:t>
            </a:r>
            <a:r>
              <a:rPr dirty="0" sz="1200" spc="1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b="1">
                <a:latin typeface="Arial"/>
                <a:cs typeface="Arial"/>
              </a:rPr>
              <a:t>--</a:t>
            </a:r>
            <a:r>
              <a:rPr dirty="0" sz="1200" spc="-30" b="1">
                <a:latin typeface="Arial"/>
                <a:cs typeface="Arial"/>
              </a:rPr>
              <a:t>-</a:t>
            </a:r>
            <a:r>
              <a:rPr dirty="0" sz="1200" spc="-50" b="1"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  <a:p>
            <a:pPr algn="ctr" marL="635">
              <a:lnSpc>
                <a:spcPct val="100000"/>
              </a:lnSpc>
              <a:spcBef>
                <a:spcPts val="935"/>
              </a:spcBef>
            </a:pPr>
            <a:r>
              <a:rPr dirty="0" sz="1200" b="1">
                <a:latin typeface="Arial"/>
                <a:cs typeface="Arial"/>
              </a:rPr>
              <a:t>Ing.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Pedro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León.</a:t>
            </a:r>
            <a:endParaRPr sz="1200">
              <a:latin typeface="Arial"/>
              <a:cs typeface="Arial"/>
            </a:endParaRPr>
          </a:p>
          <a:p>
            <a:pPr algn="ctr" marL="8890">
              <a:lnSpc>
                <a:spcPct val="100000"/>
              </a:lnSpc>
              <a:spcBef>
                <a:spcPts val="960"/>
              </a:spcBef>
            </a:pPr>
            <a:r>
              <a:rPr dirty="0" sz="1200" spc="-10" b="1">
                <a:latin typeface="Arial"/>
                <a:cs typeface="Arial"/>
              </a:rPr>
              <a:t>DIRECTOR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3256026" y="2002662"/>
            <a:ext cx="1259205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10" b="1">
                <a:latin typeface="Arial"/>
                <a:cs typeface="Arial"/>
              </a:rPr>
              <a:t>DEDICATORIA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5" name="object 5" descr=""/>
          <p:cNvSpPr txBox="1"/>
          <p:nvPr/>
        </p:nvSpPr>
        <p:spPr>
          <a:xfrm>
            <a:off x="1066596" y="3020948"/>
            <a:ext cx="5641975" cy="14674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just" marL="12700" marR="10160">
              <a:lnSpc>
                <a:spcPct val="143400"/>
              </a:lnSpc>
              <a:spcBef>
                <a:spcPts val="120"/>
              </a:spcBef>
            </a:pPr>
            <a:r>
              <a:rPr dirty="0" sz="1200" i="1">
                <a:latin typeface="Arial"/>
                <a:cs typeface="Arial"/>
              </a:rPr>
              <a:t>“Acoge</a:t>
            </a:r>
            <a:r>
              <a:rPr dirty="0" sz="1200" spc="20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mis</a:t>
            </a:r>
            <a:r>
              <a:rPr dirty="0" sz="1200" spc="19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palabras,</a:t>
            </a:r>
            <a:r>
              <a:rPr dirty="0" sz="1200" spc="1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hijo</a:t>
            </a:r>
            <a:r>
              <a:rPr dirty="0" sz="1200" spc="204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mío,</a:t>
            </a:r>
            <a:r>
              <a:rPr dirty="0" sz="1200" spc="17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guarda</a:t>
            </a:r>
            <a:r>
              <a:rPr dirty="0" sz="1200" spc="1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mi</a:t>
            </a:r>
            <a:r>
              <a:rPr dirty="0" sz="1200" spc="17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enseñanza,</a:t>
            </a:r>
            <a:r>
              <a:rPr dirty="0" sz="1200" spc="204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que</a:t>
            </a:r>
            <a:r>
              <a:rPr dirty="0" sz="1200" spc="20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tu</a:t>
            </a:r>
            <a:r>
              <a:rPr dirty="0" sz="1200" spc="204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oído</a:t>
            </a:r>
            <a:r>
              <a:rPr dirty="0" sz="1200" spc="17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se</a:t>
            </a:r>
            <a:r>
              <a:rPr dirty="0" sz="1200" spc="1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abra</a:t>
            </a:r>
            <a:r>
              <a:rPr dirty="0" sz="1200" spc="1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175" i="1">
                <a:latin typeface="Arial"/>
                <a:cs typeface="Arial"/>
              </a:rPr>
              <a:t> </a:t>
            </a:r>
            <a:r>
              <a:rPr dirty="0" sz="1200" spc="-25" i="1">
                <a:latin typeface="Arial"/>
                <a:cs typeface="Arial"/>
              </a:rPr>
              <a:t>la </a:t>
            </a:r>
            <a:r>
              <a:rPr dirty="0" sz="1200" i="1">
                <a:latin typeface="Arial"/>
                <a:cs typeface="Arial"/>
              </a:rPr>
              <a:t>sabiduría,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que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tu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corazón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se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doblegue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verdad,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apela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9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inteligencia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y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déjate </a:t>
            </a:r>
            <a:r>
              <a:rPr dirty="0" sz="1200" i="1">
                <a:latin typeface="Arial"/>
                <a:cs typeface="Arial"/>
              </a:rPr>
              <a:t>guiar</a:t>
            </a:r>
            <a:r>
              <a:rPr dirty="0" sz="1200" spc="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por</a:t>
            </a:r>
            <a:r>
              <a:rPr dirty="0" sz="1200" spc="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6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razón;</a:t>
            </a:r>
            <a:r>
              <a:rPr dirty="0" sz="1200" spc="7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busca</a:t>
            </a:r>
            <a:r>
              <a:rPr dirty="0" sz="1200" spc="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6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sabiduría</a:t>
            </a:r>
            <a:r>
              <a:rPr dirty="0" sz="1200" spc="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como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el</a:t>
            </a:r>
            <a:r>
              <a:rPr dirty="0" sz="1200" spc="7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dinero,</a:t>
            </a:r>
            <a:r>
              <a:rPr dirty="0" sz="1200" spc="7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como</a:t>
            </a:r>
            <a:r>
              <a:rPr dirty="0" sz="1200" spc="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un</a:t>
            </a:r>
            <a:r>
              <a:rPr dirty="0" sz="1200" spc="8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tesoro</a:t>
            </a:r>
            <a:r>
              <a:rPr dirty="0" sz="1200" spc="5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escondido: </a:t>
            </a:r>
            <a:r>
              <a:rPr dirty="0" sz="1200" i="1">
                <a:latin typeface="Arial"/>
                <a:cs typeface="Arial"/>
              </a:rPr>
              <a:t>entonces</a:t>
            </a:r>
            <a:r>
              <a:rPr dirty="0" sz="1200" spc="-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penetrarás</a:t>
            </a:r>
            <a:r>
              <a:rPr dirty="0" sz="1200" spc="-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en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el</a:t>
            </a:r>
            <a:r>
              <a:rPr dirty="0" sz="1200" spc="-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temor</a:t>
            </a:r>
            <a:r>
              <a:rPr dirty="0" sz="1200" spc="-2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Yavé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y</a:t>
            </a:r>
            <a:r>
              <a:rPr dirty="0" sz="1200" spc="-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hallarás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el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conocimiento</a:t>
            </a:r>
            <a:r>
              <a:rPr dirty="0" sz="1200" i="1">
                <a:latin typeface="Arial"/>
                <a:cs typeface="Arial"/>
              </a:rPr>
              <a:t> de</a:t>
            </a:r>
            <a:r>
              <a:rPr dirty="0" sz="1200" spc="-10" i="1">
                <a:latin typeface="Arial"/>
                <a:cs typeface="Arial"/>
              </a:rPr>
              <a:t> Dios.”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200" i="1">
                <a:latin typeface="Arial"/>
                <a:cs typeface="Arial"/>
              </a:rPr>
              <a:t>(Proverbios</a:t>
            </a:r>
            <a:r>
              <a:rPr dirty="0" sz="1200" spc="-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2:1-</a:t>
            </a:r>
            <a:r>
              <a:rPr dirty="0" sz="1200" spc="-25" i="1">
                <a:latin typeface="Arial"/>
                <a:cs typeface="Arial"/>
              </a:rPr>
              <a:t>5)</a:t>
            </a:r>
            <a:endParaRPr sz="12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66596" y="4987544"/>
            <a:ext cx="5640705" cy="315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9525">
              <a:lnSpc>
                <a:spcPct val="1417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Dedico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tesis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primeramente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Dios,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quien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regalo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vida,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todo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gracias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Él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soy.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5240">
              <a:lnSpc>
                <a:spcPct val="141700"/>
              </a:lnSpc>
              <a:spcBef>
                <a:spcPts val="1055"/>
              </a:spcBef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padres,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especialmente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mamá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María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Rosario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Quito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preocupación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incondicional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hacer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persona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bien.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43400"/>
              </a:lnSpc>
              <a:spcBef>
                <a:spcPts val="1030"/>
              </a:spcBef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hermanas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Comunidad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Asuncionista,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sus </a:t>
            </a:r>
            <a:r>
              <a:rPr dirty="0" sz="1200">
                <a:latin typeface="Microsoft Sans Serif"/>
                <a:cs typeface="Microsoft Sans Serif"/>
              </a:rPr>
              <a:t>consejos,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predicar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palabra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Dios,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hicieron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misionero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servicio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Dios.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43300"/>
              </a:lnSpc>
              <a:spcBef>
                <a:spcPts val="1010"/>
              </a:spcBef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amigos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compartieron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buenos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malos,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u </a:t>
            </a:r>
            <a:r>
              <a:rPr dirty="0" sz="1200">
                <a:latin typeface="Microsoft Sans Serif"/>
                <a:cs typeface="Microsoft Sans Serif"/>
              </a:rPr>
              <a:t>otra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ayudaron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madurar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persona.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Finalmente,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importante,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dedico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tesis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todos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lectores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1542414"/>
            <a:ext cx="5641340" cy="44983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1400" spc="-10" b="1">
                <a:latin typeface="Arial"/>
                <a:cs typeface="Arial"/>
              </a:rPr>
              <a:t>AGRADECIMIENTOS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55"/>
              </a:spcBef>
            </a:pPr>
            <a:endParaRPr sz="1400">
              <a:latin typeface="Arial"/>
              <a:cs typeface="Arial"/>
            </a:endParaRPr>
          </a:p>
          <a:p>
            <a:pPr algn="just" marL="12700" marR="18415">
              <a:lnSpc>
                <a:spcPct val="95900"/>
              </a:lnSpc>
            </a:pPr>
            <a:r>
              <a:rPr dirty="0" sz="1200">
                <a:latin typeface="Microsoft Sans Serif"/>
                <a:cs typeface="Microsoft Sans Serif"/>
              </a:rPr>
              <a:t>Agradezco,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Dios,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todopoderoso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misericordioso,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haberme </a:t>
            </a:r>
            <a:r>
              <a:rPr dirty="0" sz="1200">
                <a:latin typeface="Microsoft Sans Serif"/>
                <a:cs typeface="Microsoft Sans Serif"/>
              </a:rPr>
              <a:t>dado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vida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haberme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brindado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fortaleza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necesaria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avanzar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día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día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ir </a:t>
            </a:r>
            <a:r>
              <a:rPr dirty="0" sz="1200">
                <a:latin typeface="Microsoft Sans Serif"/>
                <a:cs typeface="Microsoft Sans Serif"/>
              </a:rPr>
              <a:t>cumpliendo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 he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propuesto.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7145">
              <a:lnSpc>
                <a:spcPts val="1390"/>
              </a:lnSpc>
            </a:pPr>
            <a:r>
              <a:rPr dirty="0" sz="1200">
                <a:latin typeface="Microsoft Sans Serif"/>
                <a:cs typeface="Microsoft Sans Serif"/>
              </a:rPr>
              <a:t>Agradezco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director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tesis,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Ing.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Pedro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León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quien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desinteresadamente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hizo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guiarme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desarrollo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investigación.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900"/>
              </a:lnSpc>
              <a:spcBef>
                <a:spcPts val="1340"/>
              </a:spcBef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tutores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Tesis,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Ingenieros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Santiago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Machado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Patricio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Quituisaca, </a:t>
            </a:r>
            <a:r>
              <a:rPr dirty="0" sz="1200">
                <a:latin typeface="Microsoft Sans Serif"/>
                <a:cs typeface="Microsoft Sans Serif"/>
              </a:rPr>
              <a:t>quienes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guiaron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colaboraron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incondicionalmente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 spc="-10">
                <a:latin typeface="Microsoft Sans Serif"/>
                <a:cs typeface="Microsoft Sans Serif"/>
              </a:rPr>
              <a:t>proyecto.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3970">
              <a:lnSpc>
                <a:spcPts val="1390"/>
              </a:lnSpc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Empresa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Regional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C.A.,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brindarme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oportunidad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desarrollar mí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investigación.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0795">
              <a:lnSpc>
                <a:spcPts val="1390"/>
              </a:lnSpc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quien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intelectualmente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buen </a:t>
            </a:r>
            <a:r>
              <a:rPr dirty="0" sz="1200" spc="-10">
                <a:latin typeface="Microsoft Sans Serif"/>
                <a:cs typeface="Microsoft Sans Serif"/>
              </a:rPr>
              <a:t>profesional.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3970">
              <a:lnSpc>
                <a:spcPts val="1390"/>
              </a:lnSpc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fueron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compañeros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clases,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aprendido </a:t>
            </a:r>
            <a:r>
              <a:rPr dirty="0" sz="1200">
                <a:latin typeface="Microsoft Sans Serif"/>
                <a:cs typeface="Microsoft Sans Serif"/>
              </a:rPr>
              <a:t>muchísimo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soy.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1536319"/>
            <a:ext cx="5640705" cy="66567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1400" spc="-10" b="1">
                <a:latin typeface="Arial"/>
                <a:cs typeface="Arial"/>
              </a:rPr>
              <a:t>RESUMEN</a:t>
            </a:r>
            <a:endParaRPr sz="1400">
              <a:latin typeface="Arial"/>
              <a:cs typeface="Arial"/>
            </a:endParaRPr>
          </a:p>
          <a:p>
            <a:pPr algn="just" marL="12700" marR="6985">
              <a:lnSpc>
                <a:spcPct val="110000"/>
              </a:lnSpc>
              <a:spcBef>
                <a:spcPts val="133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proyecto,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determinan los niveles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extremos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Cuenca-Macas,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nodo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envío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nodo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receptor debido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Ferranti.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También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determinan 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 de 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de corriente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cinco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pertenecen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subsistema.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monofásica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establece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procedimiento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selección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norma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IEC,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cuyo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dimensionado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sirve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energización,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desenergización y 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77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-10">
                <a:latin typeface="Microsoft Sans Serif"/>
                <a:cs typeface="Microsoft Sans Serif"/>
              </a:rPr>
              <a:t> computacional </a:t>
            </a:r>
            <a:r>
              <a:rPr dirty="0" sz="1200">
                <a:latin typeface="Microsoft Sans Serif"/>
                <a:cs typeface="Microsoft Sans Serif"/>
              </a:rPr>
              <a:t>Alternative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</a:t>
            </a:r>
            <a:r>
              <a:rPr dirty="0" sz="1200" spc="-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(ATP).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Alternative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Transient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Program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(ATP)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utilización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“interruptores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estadísticos”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procede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estudio,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determinaron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pertenecen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incluyen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respectivos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subestaciones; </a:t>
            </a:r>
            <a:r>
              <a:rPr dirty="0" sz="1200">
                <a:latin typeface="Microsoft Sans Serif"/>
                <a:cs typeface="Microsoft Sans Serif"/>
              </a:rPr>
              <a:t>obteniéndose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absorbida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último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guarda; </a:t>
            </a:r>
            <a:r>
              <a:rPr dirty="0" sz="1200">
                <a:latin typeface="Microsoft Sans Serif"/>
                <a:cs typeface="Microsoft Sans Serif"/>
              </a:rPr>
              <a:t>obteniéndose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energía </a:t>
            </a:r>
            <a:r>
              <a:rPr dirty="0" sz="1200">
                <a:latin typeface="Microsoft Sans Serif"/>
                <a:cs typeface="Microsoft Sans Serif"/>
              </a:rPr>
              <a:t>absorbida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 en cada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4604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combinación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teórica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presentar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 global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conclusiones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recomendaciones.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295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400" spc="-10" b="1">
                <a:latin typeface="Arial"/>
                <a:cs typeface="Arial"/>
              </a:rPr>
              <a:t>CONTENIDO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2" action="ppaction://hlinksldjump"/>
              </a:rPr>
              <a:t>DECLARACIÓN</a:t>
            </a:r>
            <a:r>
              <a:rPr dirty="0" sz="1200" spc="270" b="1">
                <a:latin typeface="Cambria"/>
                <a:cs typeface="Cambria"/>
                <a:hlinkClick r:id="rId2" action="ppaction://hlinksldjump"/>
              </a:rPr>
              <a:t>   </a:t>
            </a:r>
            <a:r>
              <a:rPr dirty="0" sz="1200" spc="-10" b="1">
                <a:latin typeface="Cambria"/>
                <a:cs typeface="Cambria"/>
                <a:hlinkClick r:id="rId2" action="ppaction://hlinksldjump"/>
              </a:rPr>
              <a:t>..........................................................................................................................2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CERTIFICACIÓN........................................................................................................................3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4" action="ppaction://hlinksldjump"/>
              </a:rPr>
              <a:t>DEDICATORIA...........................................................................................................................4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AGRADECIMIENTOS</a:t>
            </a:r>
            <a:r>
              <a:rPr dirty="0" sz="1200" spc="434" b="1">
                <a:latin typeface="Cambria"/>
                <a:cs typeface="Cambria"/>
                <a:hlinkClick r:id="rId5" action="ppaction://hlinksldjump"/>
              </a:rPr>
              <a:t>  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................................................................................................................5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6" action="ppaction://hlinksldjump"/>
              </a:rPr>
              <a:t>RESUMEN</a:t>
            </a:r>
            <a:r>
              <a:rPr dirty="0" sz="1200" spc="315" b="1">
                <a:latin typeface="Cambria"/>
                <a:cs typeface="Cambria"/>
                <a:hlinkClick r:id="rId6" action="ppaction://hlinksldjump"/>
              </a:rPr>
              <a:t>   </a:t>
            </a:r>
            <a:r>
              <a:rPr dirty="0" sz="1200" spc="-10" b="1">
                <a:latin typeface="Cambria"/>
                <a:cs typeface="Cambria"/>
                <a:hlinkClick r:id="rId6" action="ppaction://hlinksldjump"/>
              </a:rPr>
              <a:t>...................................................................................................................................6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7" action="ppaction://hlinksldjump"/>
              </a:rPr>
              <a:t>CONTENIDO...............................................................................................................................7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Cambria"/>
                <a:cs typeface="Cambria"/>
                <a:hlinkClick r:id="rId8" action="ppaction://hlinksldjump"/>
              </a:rPr>
              <a:t>ÍNDICE</a:t>
            </a:r>
            <a:r>
              <a:rPr dirty="0" sz="1200" spc="265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DE</a:t>
            </a:r>
            <a:r>
              <a:rPr dirty="0" sz="1200" spc="270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CUADROS............................................................................................................</a:t>
            </a:r>
            <a:r>
              <a:rPr dirty="0" sz="1200" spc="235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8" action="ppaction://hlinksldjump"/>
              </a:rPr>
              <a:t>12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Cambria"/>
                <a:cs typeface="Cambria"/>
                <a:hlinkClick r:id="rId9" action="ppaction://hlinksldjump"/>
              </a:rPr>
              <a:t>ÍNDICE</a:t>
            </a:r>
            <a:r>
              <a:rPr dirty="0" sz="1200" spc="254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DE</a:t>
            </a:r>
            <a:r>
              <a:rPr dirty="0" sz="1200" spc="254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FIGURAS..............................................................................................................</a:t>
            </a:r>
            <a:r>
              <a:rPr dirty="0" sz="1200" spc="22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9" action="ppaction://hlinksldjump"/>
              </a:rPr>
              <a:t>20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Cambria"/>
                <a:cs typeface="Cambria"/>
                <a:hlinkClick r:id="rId10" action="ppaction://hlinksldjump"/>
              </a:rPr>
              <a:t>GLOSARIO</a:t>
            </a:r>
            <a:r>
              <a:rPr dirty="0" sz="1200" spc="165" b="1">
                <a:latin typeface="Cambria"/>
                <a:cs typeface="Cambria"/>
                <a:hlinkClick r:id="rId1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0" action="ppaction://hlinksldjump"/>
              </a:rPr>
              <a:t>DE</a:t>
            </a:r>
            <a:r>
              <a:rPr dirty="0" sz="1200" spc="165" b="1">
                <a:latin typeface="Cambria"/>
                <a:cs typeface="Cambria"/>
                <a:hlinkClick r:id="rId1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0" action="ppaction://hlinksldjump"/>
              </a:rPr>
              <a:t>ELEMENTOS</a:t>
            </a:r>
            <a:r>
              <a:rPr dirty="0" sz="1200" spc="135" b="1">
                <a:latin typeface="Cambria"/>
                <a:cs typeface="Cambria"/>
                <a:hlinkClick r:id="rId1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0" action="ppaction://hlinksldjump"/>
              </a:rPr>
              <a:t>................................................................................................</a:t>
            </a:r>
            <a:r>
              <a:rPr dirty="0" sz="1200" spc="150" b="1">
                <a:latin typeface="Cambria"/>
                <a:cs typeface="Cambria"/>
                <a:hlinkClick r:id="rId10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10" action="ppaction://hlinksldjump"/>
              </a:rPr>
              <a:t>30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Cambria"/>
                <a:cs typeface="Cambria"/>
                <a:hlinkClick r:id="rId11" action="ppaction://hlinksldjump"/>
              </a:rPr>
              <a:t>CAPÍTULO</a:t>
            </a:r>
            <a:r>
              <a:rPr dirty="0" sz="1200" spc="185" b="1">
                <a:latin typeface="Cambria"/>
                <a:cs typeface="Cambria"/>
                <a:hlinkClick r:id="rId11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1" action="ppaction://hlinksldjump"/>
              </a:rPr>
              <a:t>I:</a:t>
            </a:r>
            <a:r>
              <a:rPr dirty="0" sz="1200" spc="185" b="1">
                <a:latin typeface="Cambria"/>
                <a:cs typeface="Cambria"/>
                <a:hlinkClick r:id="rId11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11" action="ppaction://hlinksldjump"/>
              </a:rPr>
              <a:t>GENERALIDADES</a:t>
            </a:r>
            <a:r>
              <a:rPr dirty="0" sz="1200" b="1">
                <a:latin typeface="Cambria"/>
                <a:cs typeface="Cambria"/>
                <a:hlinkClick r:id="rId11" action="ppaction://hlinksldjump"/>
              </a:rPr>
              <a:t> ..........................................................................................</a:t>
            </a:r>
            <a:r>
              <a:rPr dirty="0" sz="1200" spc="170" b="1">
                <a:latin typeface="Cambria"/>
                <a:cs typeface="Cambria"/>
                <a:hlinkClick r:id="rId11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11" action="ppaction://hlinksldjump"/>
              </a:rPr>
              <a:t>31</a:t>
            </a:r>
            <a:endParaRPr sz="1200">
              <a:latin typeface="Cambria"/>
              <a:cs typeface="Cambria"/>
            </a:endParaRPr>
          </a:p>
          <a:p>
            <a:pPr algn="r" lvl="1" marL="212090" marR="7620" indent="-212090">
              <a:lnSpc>
                <a:spcPct val="100000"/>
              </a:lnSpc>
              <a:spcBef>
                <a:spcPts val="1375"/>
              </a:spcBef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11" action="ppaction://hlinksldjump"/>
              </a:rPr>
              <a:t>INTRODUCCIÓN</a:t>
            </a:r>
            <a:r>
              <a:rPr dirty="0" sz="1000" spc="-10" b="1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...............................................................................................................................</a:t>
            </a:r>
            <a:r>
              <a:rPr dirty="0" sz="1000" spc="215" b="1">
                <a:latin typeface="Calibri"/>
                <a:cs typeface="Calibri"/>
                <a:hlinkClick r:id="rId11" action="ppaction://hlinksldjump"/>
              </a:rPr>
              <a:t>  </a:t>
            </a:r>
            <a:r>
              <a:rPr dirty="0" sz="1000" spc="-25" b="1">
                <a:latin typeface="Calibri"/>
                <a:cs typeface="Calibri"/>
                <a:hlinkClick r:id="rId11" action="ppaction://hlinksldjump"/>
              </a:rPr>
              <a:t>31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70"/>
              </a:spcBef>
              <a:buFont typeface="Arial"/>
              <a:buAutoNum type="arabicPeriod"/>
            </a:pPr>
            <a:endParaRPr sz="1000">
              <a:latin typeface="Calibri"/>
              <a:cs typeface="Calibri"/>
            </a:endParaRPr>
          </a:p>
          <a:p>
            <a:pPr algn="r" lvl="1" marL="212090" marR="7620" indent="-2120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11" action="ppaction://hlinksldjump"/>
              </a:rPr>
              <a:t>OBJETIVOS</a:t>
            </a:r>
            <a:r>
              <a:rPr dirty="0" sz="1000" spc="395" b="1">
                <a:latin typeface="Arial"/>
                <a:cs typeface="Arial"/>
                <a:hlinkClick r:id="rId11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......................................................................................................................................</a:t>
            </a:r>
            <a:r>
              <a:rPr dirty="0" sz="1000" spc="254" b="1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11" action="ppaction://hlinksldjump"/>
              </a:rPr>
              <a:t>31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Objetivo</a:t>
            </a:r>
            <a:r>
              <a:rPr dirty="0" sz="1000" spc="4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1" action="ppaction://hlinksldjump"/>
              </a:rPr>
              <a:t>General</a:t>
            </a:r>
            <a:r>
              <a:rPr dirty="0" sz="10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........................................................................................................................</a:t>
            </a:r>
            <a:r>
              <a:rPr dirty="0" sz="1000" spc="180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1" action="ppaction://hlinksldjump"/>
              </a:rPr>
              <a:t>31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Objetivos</a:t>
            </a:r>
            <a:r>
              <a:rPr dirty="0" sz="1000" spc="130">
                <a:latin typeface="Microsoft Sans Serif"/>
                <a:cs typeface="Microsoft Sans Serif"/>
                <a:hlinkClick r:id="rId11" action="ppaction://hlinksldjump"/>
              </a:rPr>
              <a:t> 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Específicos</a:t>
            </a:r>
            <a:r>
              <a:rPr dirty="0" sz="1000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</a:t>
            </a:r>
            <a:r>
              <a:rPr dirty="0" sz="1000" spc="245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1" action="ppaction://hlinksldjump"/>
              </a:rPr>
              <a:t>31</a:t>
            </a:r>
            <a:endParaRPr sz="10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195"/>
              </a:spcBef>
              <a:buFont typeface="Microsoft Sans Serif"/>
              <a:buAutoNum type="arabicPeriod"/>
            </a:pPr>
            <a:endParaRPr sz="1000">
              <a:latin typeface="Calibri"/>
              <a:cs typeface="Calibri"/>
            </a:endParaRPr>
          </a:p>
          <a:p>
            <a:pPr algn="r" lvl="1" marL="212090" marR="7620" indent="-212090">
              <a:lnSpc>
                <a:spcPct val="100000"/>
              </a:lnSpc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12" action="ppaction://hlinksldjump"/>
              </a:rPr>
              <a:t>ALCANCE</a:t>
            </a:r>
            <a:r>
              <a:rPr dirty="0" sz="1000" spc="-10" b="1">
                <a:latin typeface="Calibri"/>
                <a:cs typeface="Calibri"/>
                <a:hlinkClick r:id="rId12" action="ppaction://hlinksldjump"/>
              </a:rPr>
              <a:t>..........................................................................................................................................</a:t>
            </a:r>
            <a:r>
              <a:rPr dirty="0" sz="1000" spc="225" b="1">
                <a:latin typeface="Calibri"/>
                <a:cs typeface="Calibri"/>
                <a:hlinkClick r:id="rId12" action="ppaction://hlinksldjump"/>
              </a:rPr>
              <a:t>  </a:t>
            </a:r>
            <a:r>
              <a:rPr dirty="0" sz="1000" spc="-25" b="1">
                <a:latin typeface="Calibri"/>
                <a:cs typeface="Calibri"/>
                <a:hlinkClick r:id="rId12" action="ppaction://hlinksldjump"/>
              </a:rPr>
              <a:t>32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70"/>
              </a:spcBef>
              <a:buFont typeface="Arial"/>
              <a:buAutoNum type="arabicPeriod"/>
            </a:pPr>
            <a:endParaRPr sz="1000">
              <a:latin typeface="Calibri"/>
              <a:cs typeface="Calibri"/>
            </a:endParaRPr>
          </a:p>
          <a:p>
            <a:pPr algn="r" lvl="1" marL="212090" marR="7620" indent="-212090">
              <a:lnSpc>
                <a:spcPct val="100000"/>
              </a:lnSpc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12" action="ppaction://hlinksldjump"/>
              </a:rPr>
              <a:t>JUSTIFICACIÓN</a:t>
            </a:r>
            <a:r>
              <a:rPr dirty="0" sz="1000" spc="135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12" action="ppaction://hlinksldjump"/>
              </a:rPr>
              <a:t>...............................................................................................................................</a:t>
            </a:r>
            <a:r>
              <a:rPr dirty="0" sz="1000" spc="375" b="1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12" action="ppaction://hlinksldjump"/>
              </a:rPr>
              <a:t>32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95"/>
              </a:spcBef>
              <a:buFont typeface="Arial"/>
              <a:buAutoNum type="arabicPeriod"/>
            </a:pPr>
            <a:endParaRPr sz="1000">
              <a:latin typeface="Calibri"/>
              <a:cs typeface="Calibri"/>
            </a:endParaRPr>
          </a:p>
          <a:p>
            <a:pPr algn="r" lvl="1" marL="212090" marR="7620" indent="-212090">
              <a:lnSpc>
                <a:spcPct val="100000"/>
              </a:lnSpc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12" action="ppaction://hlinksldjump"/>
              </a:rPr>
              <a:t>METODOLOGÍA</a:t>
            </a:r>
            <a:r>
              <a:rPr dirty="0" sz="1000" spc="400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12" action="ppaction://hlinksldjump"/>
              </a:rPr>
              <a:t>...............................................................................................................................</a:t>
            </a:r>
            <a:r>
              <a:rPr dirty="0" sz="1000" spc="215" b="1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12" action="ppaction://hlinksldjump"/>
              </a:rPr>
              <a:t>32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65"/>
              </a:spcBef>
            </a:pP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Cambria"/>
                <a:cs typeface="Cambria"/>
                <a:hlinkClick r:id="rId13" action="ppaction://hlinksldjump"/>
              </a:rPr>
              <a:t>CAPITULO II:</a:t>
            </a:r>
            <a:r>
              <a:rPr dirty="0" sz="1200" spc="5" b="1">
                <a:latin typeface="Cambria"/>
                <a:cs typeface="Cambria"/>
                <a:hlinkClick r:id="rId1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3" action="ppaction://hlinksldjump"/>
              </a:rPr>
              <a:t>SOBRETENSIONES</a:t>
            </a:r>
            <a:r>
              <a:rPr dirty="0" sz="1200" spc="-20" b="1">
                <a:latin typeface="Cambria"/>
                <a:cs typeface="Cambria"/>
                <a:hlinkClick r:id="rId1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3" action="ppaction://hlinksldjump"/>
              </a:rPr>
              <a:t>EN</a:t>
            </a:r>
            <a:r>
              <a:rPr dirty="0" sz="1200" spc="5" b="1">
                <a:latin typeface="Cambria"/>
                <a:cs typeface="Cambria"/>
                <a:hlinkClick r:id="rId1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3" action="ppaction://hlinksldjump"/>
              </a:rPr>
              <a:t>SISTEMAS</a:t>
            </a:r>
            <a:r>
              <a:rPr dirty="0" sz="1200" spc="10" b="1">
                <a:latin typeface="Cambria"/>
                <a:cs typeface="Cambria"/>
                <a:hlinkClick r:id="rId1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13" action="ppaction://hlinksldjump"/>
              </a:rPr>
              <a:t>DE TRANSMISIÓN..........................</a:t>
            </a:r>
            <a:r>
              <a:rPr dirty="0" sz="1200" spc="-5" b="1">
                <a:latin typeface="Cambria"/>
                <a:cs typeface="Cambria"/>
                <a:hlinkClick r:id="rId13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13" action="ppaction://hlinksldjump"/>
              </a:rPr>
              <a:t>33</a:t>
            </a:r>
            <a:endParaRPr sz="1200">
              <a:latin typeface="Cambria"/>
              <a:cs typeface="Cambria"/>
            </a:endParaRPr>
          </a:p>
          <a:p>
            <a:pPr algn="r" lvl="1" marL="212090" marR="7620" indent="-212090">
              <a:lnSpc>
                <a:spcPct val="100000"/>
              </a:lnSpc>
              <a:spcBef>
                <a:spcPts val="1400"/>
              </a:spcBef>
              <a:buAutoNum type="arabicPeriod"/>
              <a:tabLst>
                <a:tab pos="212090" algn="l"/>
              </a:tabLst>
            </a:pPr>
            <a:r>
              <a:rPr dirty="0" sz="1000" b="1">
                <a:latin typeface="Arial"/>
                <a:cs typeface="Arial"/>
                <a:hlinkClick r:id="rId13" action="ppaction://hlinksldjump"/>
              </a:rPr>
              <a:t>DEFINICIÓN</a:t>
            </a:r>
            <a:r>
              <a:rPr dirty="0" sz="1000" spc="170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3" action="ppaction://hlinksldjump"/>
              </a:rPr>
              <a:t>DE</a:t>
            </a:r>
            <a:r>
              <a:rPr dirty="0" sz="1000" spc="145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3" action="ppaction://hlinksldjump"/>
              </a:rPr>
              <a:t>SOBRETENSIONES</a:t>
            </a:r>
            <a:r>
              <a:rPr dirty="0" sz="1000" spc="100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13" action="ppaction://hlinksldjump"/>
              </a:rPr>
              <a:t>...........................................................................................</a:t>
            </a:r>
            <a:r>
              <a:rPr dirty="0" sz="1000" b="1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13" action="ppaction://hlinksldjump"/>
              </a:rPr>
              <a:t>33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75"/>
              </a:spcBef>
              <a:buFont typeface="Arial"/>
              <a:buAutoNum type="arabicPeriod"/>
            </a:pPr>
            <a:endParaRPr sz="1000">
              <a:latin typeface="Calibri"/>
              <a:cs typeface="Calibri"/>
            </a:endParaRPr>
          </a:p>
          <a:p>
            <a:pPr algn="r" lvl="1" marL="212090" marR="7620" indent="-212090">
              <a:lnSpc>
                <a:spcPct val="100000"/>
              </a:lnSpc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13" action="ppaction://hlinksldjump"/>
              </a:rPr>
              <a:t>CLASIFICACIÓN</a:t>
            </a:r>
            <a:r>
              <a:rPr dirty="0" sz="1000" spc="145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3" action="ppaction://hlinksldjump"/>
              </a:rPr>
              <a:t>DE</a:t>
            </a:r>
            <a:r>
              <a:rPr dirty="0" sz="1000" spc="120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3" action="ppaction://hlinksldjump"/>
              </a:rPr>
              <a:t>LAS</a:t>
            </a:r>
            <a:r>
              <a:rPr dirty="0" sz="1000" spc="155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3" action="ppaction://hlinksldjump"/>
              </a:rPr>
              <a:t>SOBRETENSIONES</a:t>
            </a:r>
            <a:r>
              <a:rPr dirty="0" sz="1000" spc="-100" b="1">
                <a:latin typeface="Arial"/>
                <a:cs typeface="Arial"/>
                <a:hlinkClick r:id="rId13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13" action="ppaction://hlinksldjump"/>
              </a:rPr>
              <a:t>........................................................................... </a:t>
            </a:r>
            <a:r>
              <a:rPr dirty="0" sz="1000" spc="-25" b="1">
                <a:latin typeface="Calibri"/>
                <a:cs typeface="Calibri"/>
                <a:hlinkClick r:id="rId13" action="ppaction://hlinksldjump"/>
              </a:rPr>
              <a:t>33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80975">
              <a:lnSpc>
                <a:spcPts val="1150"/>
              </a:lnSpc>
            </a:pPr>
            <a:fld id="{81D60167-4931-47E6-BA6A-407CBD079E47}" type="slidenum">
              <a:rPr dirty="0" spc="-50"/>
              <a:t>1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277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3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lvl="1" marL="224790" indent="-212090">
              <a:lnSpc>
                <a:spcPts val="1190"/>
              </a:lnSpc>
              <a:buAutoNum type="arabicPeriod" startAt="3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2" action="ppaction://hlinksldjump"/>
              </a:rPr>
              <a:t>FORMAS</a:t>
            </a:r>
            <a:r>
              <a:rPr dirty="0" sz="1000" spc="75" b="1"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" action="ppaction://hlinksldjump"/>
              </a:rPr>
              <a:t>DE</a:t>
            </a:r>
            <a:r>
              <a:rPr dirty="0" sz="1000" spc="50" b="1"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" action="ppaction://hlinksldjump"/>
              </a:rPr>
              <a:t>ONDA</a:t>
            </a:r>
            <a:r>
              <a:rPr dirty="0" sz="1000" spc="35" b="1"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2" action="ppaction://hlinksldjump"/>
              </a:rPr>
              <a:t>NORMALIZADAS</a:t>
            </a:r>
            <a:r>
              <a:rPr dirty="0" sz="1000" spc="75" b="1"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" action="ppaction://hlinksldjump"/>
              </a:rPr>
              <a:t>DE</a:t>
            </a:r>
            <a:r>
              <a:rPr dirty="0" sz="1000" spc="80" b="1">
                <a:latin typeface="Arial"/>
                <a:cs typeface="Arial"/>
                <a:hlinkClick r:id="rId2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2" action="ppaction://hlinksldjump"/>
              </a:rPr>
              <a:t>SOBRETENSIONES</a:t>
            </a:r>
            <a:r>
              <a:rPr dirty="0" sz="1000" spc="-10" b="1">
                <a:latin typeface="Calibri"/>
                <a:cs typeface="Calibri"/>
                <a:hlinkClick r:id="rId2" action="ppaction://hlinksldjump"/>
              </a:rPr>
              <a:t>...............................................</a:t>
            </a:r>
            <a:r>
              <a:rPr dirty="0" sz="1000" spc="-50" b="1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2" action="ppaction://hlinksldjump"/>
              </a:rPr>
              <a:t>35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95"/>
              </a:spcBef>
              <a:buFont typeface="Arial"/>
              <a:buAutoNum type="arabicPeriod" startAt="3"/>
            </a:pPr>
            <a:endParaRPr sz="1000">
              <a:latin typeface="Calibri"/>
              <a:cs typeface="Calibri"/>
            </a:endParaRPr>
          </a:p>
          <a:p>
            <a:pPr lvl="1" marL="224790" indent="-212090">
              <a:lnSpc>
                <a:spcPct val="100000"/>
              </a:lnSpc>
              <a:buAutoNum type="arabicPeriod" startAt="3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3" action="ppaction://hlinksldjump"/>
              </a:rPr>
              <a:t>DESCRIPCIÓN</a:t>
            </a:r>
            <a:r>
              <a:rPr dirty="0" sz="1000" spc="3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DE</a:t>
            </a:r>
            <a:r>
              <a:rPr dirty="0" sz="1000" spc="4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LOS</a:t>
            </a:r>
            <a:r>
              <a:rPr dirty="0" sz="1000" spc="50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TIPOS</a:t>
            </a:r>
            <a:r>
              <a:rPr dirty="0" sz="1000" spc="7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DE</a:t>
            </a:r>
            <a:r>
              <a:rPr dirty="0" sz="1000" spc="4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3" action="ppaction://hlinksldjump"/>
              </a:rPr>
              <a:t>SOBRETENSIONES</a:t>
            </a:r>
            <a:r>
              <a:rPr dirty="0" sz="1000" spc="20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3" action="ppaction://hlinksldjump"/>
              </a:rPr>
              <a:t>...........................................................</a:t>
            </a:r>
            <a:r>
              <a:rPr dirty="0" sz="1000" spc="-5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3" action="ppaction://hlinksldjump"/>
              </a:rPr>
              <a:t>38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000" spc="13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000" spc="10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frecuencia</a:t>
            </a:r>
            <a:r>
              <a:rPr dirty="0" sz="1000" spc="1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industrial</a:t>
            </a:r>
            <a:r>
              <a:rPr dirty="0" sz="10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permanente</a:t>
            </a:r>
            <a:r>
              <a:rPr dirty="0" sz="1000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 </a:t>
            </a:r>
            <a:r>
              <a:rPr dirty="0" sz="1000" spc="-25">
                <a:latin typeface="Calibri"/>
                <a:cs typeface="Calibri"/>
                <a:hlinkClick r:id="rId3" action="ppaction://hlinksldjump"/>
              </a:rPr>
              <a:t>38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000" spc="44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temporales</a:t>
            </a:r>
            <a:r>
              <a:rPr dirty="0" sz="1000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.......................................................................................................</a:t>
            </a:r>
            <a:r>
              <a:rPr dirty="0" sz="1000" spc="204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3" action="ppaction://hlinksldjump"/>
              </a:rPr>
              <a:t>38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000" spc="4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transitorias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.......................................................................................................</a:t>
            </a:r>
            <a:r>
              <a:rPr dirty="0" sz="1000" spc="220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39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Sobretensión</a:t>
            </a:r>
            <a:r>
              <a:rPr dirty="0" sz="1000" spc="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transitoria</a:t>
            </a:r>
            <a:r>
              <a:rPr dirty="0" sz="1000" spc="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000" spc="6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frente</a:t>
            </a:r>
            <a:r>
              <a:rPr dirty="0" sz="1000" spc="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lento</a:t>
            </a:r>
            <a:r>
              <a:rPr dirty="0" sz="1000" spc="-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</a:t>
            </a:r>
            <a:r>
              <a:rPr dirty="0" sz="1000" spc="-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39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Sobretensión</a:t>
            </a:r>
            <a:r>
              <a:rPr dirty="0" sz="1000" spc="1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transitoria</a:t>
            </a:r>
            <a:r>
              <a:rPr dirty="0" sz="1000" spc="1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000" spc="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frente</a:t>
            </a:r>
            <a:r>
              <a:rPr dirty="0" sz="1000" spc="1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rápido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</a:t>
            </a:r>
            <a:r>
              <a:rPr dirty="0" sz="1000" spc="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39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Sobretensión</a:t>
            </a:r>
            <a:r>
              <a:rPr dirty="0" sz="1000" spc="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transitoria</a:t>
            </a:r>
            <a:r>
              <a:rPr dirty="0" sz="1000" spc="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frente</a:t>
            </a:r>
            <a:r>
              <a:rPr dirty="0" sz="1000" spc="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muy</a:t>
            </a:r>
            <a:r>
              <a:rPr dirty="0" sz="1000" spc="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rápido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</a:t>
            </a:r>
            <a:r>
              <a:rPr dirty="0" sz="1000" spc="-30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39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Sobretensión</a:t>
            </a:r>
            <a:r>
              <a:rPr dirty="0" sz="1000" spc="130">
                <a:latin typeface="Microsoft Sans Serif"/>
                <a:cs typeface="Microsoft Sans Serif"/>
                <a:hlinkClick r:id="rId4" action="ppaction://hlinksldjump"/>
              </a:rPr>
              <a:t> 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combinada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...........................................................................................................</a:t>
            </a:r>
            <a:r>
              <a:rPr dirty="0" sz="1000" spc="229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39</a:t>
            </a:r>
            <a:endParaRPr sz="10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25"/>
              </a:spcBef>
              <a:buFont typeface="Microsoft Sans Serif"/>
              <a:buAutoNum type="arabicPeriod"/>
            </a:pPr>
            <a:endParaRPr sz="1000">
              <a:latin typeface="Calibri"/>
              <a:cs typeface="Calibri"/>
            </a:endParaRPr>
          </a:p>
          <a:p>
            <a:pPr lvl="1" marL="12700" marR="7620" indent="212090">
              <a:lnSpc>
                <a:spcPct val="112000"/>
              </a:lnSpc>
              <a:buAutoNum type="arabicPeriod" startAt="3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4" action="ppaction://hlinksldjump"/>
              </a:rPr>
              <a:t>ORIGEN</a:t>
            </a:r>
            <a:r>
              <a:rPr dirty="0" sz="1000" spc="-10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4" action="ppaction://hlinksldjump"/>
              </a:rPr>
              <a:t>Y</a:t>
            </a:r>
            <a:r>
              <a:rPr dirty="0" sz="1000" spc="25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4" action="ppaction://hlinksldjump"/>
              </a:rPr>
              <a:t>CARACTERÍSTICAS</a:t>
            </a:r>
            <a:r>
              <a:rPr dirty="0" sz="1000" spc="25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4" action="ppaction://hlinksldjump"/>
              </a:rPr>
              <a:t>DE</a:t>
            </a:r>
            <a:r>
              <a:rPr dirty="0" sz="1000" spc="20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4" action="ppaction://hlinksldjump"/>
              </a:rPr>
              <a:t>SOBRETENSIONES</a:t>
            </a:r>
            <a:r>
              <a:rPr dirty="0" sz="1000" spc="-20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4" action="ppaction://hlinksldjump"/>
              </a:rPr>
              <a:t>TEMPORALES</a:t>
            </a:r>
            <a:r>
              <a:rPr dirty="0" sz="1000" spc="20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4" action="ppaction://hlinksldjump"/>
              </a:rPr>
              <a:t>O</a:t>
            </a:r>
            <a:r>
              <a:rPr dirty="0" sz="1000" spc="10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spc="-25" b="1">
                <a:latin typeface="Arial"/>
                <a:cs typeface="Arial"/>
                <a:hlinkClick r:id="rId4" action="ppaction://hlinksldjump"/>
              </a:rPr>
              <a:t>DE</a:t>
            </a:r>
            <a:r>
              <a:rPr dirty="0" sz="1000" spc="50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  <a:hlinkClick r:id="rId4" action="ppaction://hlinksldjump"/>
              </a:rPr>
              <a:t>FRECUENCIA</a:t>
            </a:r>
            <a:r>
              <a:rPr dirty="0" sz="1000" spc="380" b="1">
                <a:latin typeface="Arial"/>
                <a:cs typeface="Arial"/>
                <a:hlinkClick r:id="rId4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4" action="ppaction://hlinksldjump"/>
              </a:rPr>
              <a:t>INDUSTRIAL</a:t>
            </a:r>
            <a:r>
              <a:rPr dirty="0" sz="1000" spc="-10" b="1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..................................................................................................................</a:t>
            </a:r>
            <a:r>
              <a:rPr dirty="0" sz="1000" spc="140" b="1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4" action="ppaction://hlinksldjump"/>
              </a:rPr>
              <a:t>39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Fallas</a:t>
            </a:r>
            <a:r>
              <a:rPr dirty="0" sz="1000" spc="3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a</a:t>
            </a:r>
            <a:r>
              <a:rPr dirty="0" sz="1000" spc="4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..............................................................................................................................</a:t>
            </a:r>
            <a:r>
              <a:rPr dirty="0" sz="1000" spc="140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5" action="ppaction://hlinksldjump"/>
              </a:rPr>
              <a:t>40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Rechazo</a:t>
            </a:r>
            <a:r>
              <a:rPr dirty="0" sz="1000" spc="3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000" spc="3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carga</a:t>
            </a:r>
            <a:r>
              <a:rPr dirty="0" sz="1000">
                <a:latin typeface="Calibri"/>
                <a:cs typeface="Calibri"/>
                <a:hlinkClick r:id="rId6" action="ppaction://hlinksldjump"/>
              </a:rPr>
              <a:t>......................................................................................................................</a:t>
            </a:r>
            <a:r>
              <a:rPr dirty="0" sz="1000" spc="140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6" action="ppaction://hlinksldjump"/>
              </a:rPr>
              <a:t>41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Efecto</a:t>
            </a:r>
            <a:r>
              <a:rPr dirty="0" sz="1000" spc="48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7" action="ppaction://hlinksldjump"/>
              </a:rPr>
              <a:t>Ferranti</a:t>
            </a:r>
            <a:r>
              <a:rPr dirty="0" sz="1000" spc="-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7" action="ppaction://hlinksldjump"/>
              </a:rPr>
              <a:t>............................................................................................................................</a:t>
            </a:r>
            <a:r>
              <a:rPr dirty="0" sz="1000" spc="23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7" action="ppaction://hlinksldjump"/>
              </a:rPr>
              <a:t>42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Resonancia</a:t>
            </a:r>
            <a:r>
              <a:rPr dirty="0" sz="1000" spc="2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000" spc="2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8" action="ppaction://hlinksldjump"/>
              </a:rPr>
              <a:t>Ferroresonancia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8" action="ppaction://hlinksldjump"/>
              </a:rPr>
              <a:t>.................................................................................................</a:t>
            </a:r>
            <a:r>
              <a:rPr dirty="0" sz="1000" spc="6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8" action="ppaction://hlinksldjump"/>
              </a:rPr>
              <a:t>43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Combinación</a:t>
            </a:r>
            <a:r>
              <a:rPr dirty="0" sz="10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0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sobretensiones</a:t>
            </a:r>
            <a:r>
              <a:rPr dirty="0" sz="10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temporales</a:t>
            </a:r>
            <a:r>
              <a:rPr dirty="0" sz="1000">
                <a:latin typeface="Calibri"/>
                <a:cs typeface="Calibri"/>
                <a:hlinkClick r:id="rId9" action="ppaction://hlinksldjump"/>
              </a:rPr>
              <a:t>...........................................................................</a:t>
            </a:r>
            <a:r>
              <a:rPr dirty="0" sz="1000" spc="35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9" action="ppaction://hlinksldjump"/>
              </a:rPr>
              <a:t>44</a:t>
            </a:r>
            <a:endParaRPr sz="10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25"/>
              </a:spcBef>
              <a:buFont typeface="Microsoft Sans Serif"/>
              <a:buAutoNum type="arabicPeriod"/>
            </a:pPr>
            <a:endParaRPr sz="1000">
              <a:latin typeface="Calibri"/>
              <a:cs typeface="Calibri"/>
            </a:endParaRPr>
          </a:p>
          <a:p>
            <a:pPr lvl="1" marL="12700" marR="7620" indent="212090">
              <a:lnSpc>
                <a:spcPct val="112000"/>
              </a:lnSpc>
              <a:buAutoNum type="arabicPeriod" startAt="3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9" action="ppaction://hlinksldjump"/>
              </a:rPr>
              <a:t>ORIGEN</a:t>
            </a:r>
            <a:r>
              <a:rPr dirty="0" sz="1000" spc="-1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Y</a:t>
            </a:r>
            <a:r>
              <a:rPr dirty="0" sz="1000" spc="1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9" action="ppaction://hlinksldjump"/>
              </a:rPr>
              <a:t>CARACTERÍSTICAS</a:t>
            </a:r>
            <a:r>
              <a:rPr dirty="0" sz="1000" spc="1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DE</a:t>
            </a:r>
            <a:r>
              <a:rPr dirty="0" sz="1000" spc="20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9" action="ppaction://hlinksldjump"/>
              </a:rPr>
              <a:t>SOBRETENSIONES</a:t>
            </a:r>
            <a:r>
              <a:rPr dirty="0" sz="1000" spc="-30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TRANSITORIAS</a:t>
            </a:r>
            <a:r>
              <a:rPr dirty="0" sz="1000" spc="1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DE</a:t>
            </a:r>
            <a:r>
              <a:rPr dirty="0" sz="1000" spc="-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9" action="ppaction://hlinksldjump"/>
              </a:rPr>
              <a:t>FRENTE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LENTO</a:t>
            </a:r>
            <a:r>
              <a:rPr dirty="0" sz="1000" spc="13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O</a:t>
            </a:r>
            <a:r>
              <a:rPr dirty="0" sz="1000" spc="175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9" action="ppaction://hlinksldjump"/>
              </a:rPr>
              <a:t>POR</a:t>
            </a:r>
            <a:r>
              <a:rPr dirty="0" sz="1000" spc="110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9" action="ppaction://hlinksldjump"/>
              </a:rPr>
              <a:t>MANIOBRA</a:t>
            </a:r>
            <a:r>
              <a:rPr dirty="0" sz="1000" spc="70" b="1">
                <a:latin typeface="Arial"/>
                <a:cs typeface="Arial"/>
                <a:hlinkClick r:id="rId9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9" action="ppaction://hlinksldjump"/>
              </a:rPr>
              <a:t>.................................................................................................................. </a:t>
            </a:r>
            <a:r>
              <a:rPr dirty="0" sz="1000" spc="-25" b="1">
                <a:latin typeface="Calibri"/>
                <a:cs typeface="Calibri"/>
                <a:hlinkClick r:id="rId9" action="ppaction://hlinksldjump"/>
              </a:rPr>
              <a:t>44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Energización</a:t>
            </a:r>
            <a:r>
              <a:rPr dirty="0" sz="1000" spc="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y</a:t>
            </a:r>
            <a:r>
              <a:rPr dirty="0" sz="1000" spc="10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recierre</a:t>
            </a:r>
            <a:r>
              <a:rPr dirty="0" sz="1000" spc="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000" spc="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líneas</a:t>
            </a:r>
            <a:r>
              <a:rPr dirty="0" sz="1000" spc="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000" spc="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transmisión</a:t>
            </a:r>
            <a:r>
              <a:rPr dirty="0" sz="1000">
                <a:latin typeface="Calibri"/>
                <a:cs typeface="Calibri"/>
                <a:hlinkClick r:id="rId10" action="ppaction://hlinksldjump"/>
              </a:rPr>
              <a:t>....................................................................</a:t>
            </a:r>
            <a:r>
              <a:rPr dirty="0" sz="1000" spc="-3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0" action="ppaction://hlinksldjump"/>
              </a:rPr>
              <a:t>45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2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Energización</a:t>
            </a:r>
            <a:r>
              <a:rPr dirty="0" sz="1000" spc="13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000" spc="13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líneas</a:t>
            </a:r>
            <a:r>
              <a:rPr dirty="0" sz="1000" spc="11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000" spc="14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1" action="ppaction://hlinksldjump"/>
              </a:rPr>
              <a:t>transmisión</a:t>
            </a:r>
            <a:r>
              <a:rPr dirty="0" sz="1000" spc="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 </a:t>
            </a:r>
            <a:r>
              <a:rPr dirty="0" sz="1000" spc="-25">
                <a:latin typeface="Calibri"/>
                <a:cs typeface="Calibri"/>
                <a:hlinkClick r:id="rId11" action="ppaction://hlinksldjump"/>
              </a:rPr>
              <a:t>46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Recierre</a:t>
            </a:r>
            <a:r>
              <a:rPr dirty="0" sz="1000" spc="16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000" spc="13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líneas</a:t>
            </a:r>
            <a:r>
              <a:rPr dirty="0" sz="1000" spc="14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000" spc="1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2" action="ppaction://hlinksldjump"/>
              </a:rPr>
              <a:t>transmisión</a:t>
            </a:r>
            <a:r>
              <a:rPr dirty="0" sz="1000" spc="-1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2" action="ppaction://hlinksldjump"/>
              </a:rPr>
              <a:t>.....................................................................................</a:t>
            </a:r>
            <a:r>
              <a:rPr dirty="0" sz="1000" spc="1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2" action="ppaction://hlinksldjump"/>
              </a:rPr>
              <a:t>47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Maniobras</a:t>
            </a:r>
            <a:r>
              <a:rPr dirty="0" sz="1000" spc="10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000" spc="13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capacitores</a:t>
            </a:r>
            <a:r>
              <a:rPr dirty="0" sz="1000" spc="10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y</a:t>
            </a:r>
            <a:r>
              <a:rPr dirty="0" sz="1000" spc="14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reactores</a:t>
            </a:r>
            <a:r>
              <a:rPr dirty="0" sz="1000">
                <a:latin typeface="Calibri"/>
                <a:cs typeface="Calibri"/>
                <a:hlinkClick r:id="rId13" action="ppaction://hlinksldjump"/>
              </a:rPr>
              <a:t>......................................................................................</a:t>
            </a:r>
            <a:r>
              <a:rPr dirty="0" sz="1000" spc="-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3" action="ppaction://hlinksldjump"/>
              </a:rPr>
              <a:t>49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Circuitos</a:t>
            </a:r>
            <a:r>
              <a:rPr dirty="0" sz="1000" spc="49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capacitivos</a:t>
            </a:r>
            <a:r>
              <a:rPr dirty="0" sz="1000">
                <a:latin typeface="Calibri"/>
                <a:cs typeface="Calibri"/>
                <a:hlinkClick r:id="rId14" action="ppaction://hlinksldjump"/>
              </a:rPr>
              <a:t>...........................................................................................................</a:t>
            </a:r>
            <a:r>
              <a:rPr dirty="0" sz="1000" spc="229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4" action="ppaction://hlinksldjump"/>
              </a:rPr>
              <a:t>50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Circuitos</a:t>
            </a:r>
            <a:r>
              <a:rPr dirty="0" sz="1000" spc="49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inductivos</a:t>
            </a:r>
            <a:r>
              <a:rPr dirty="0" sz="1000">
                <a:latin typeface="Calibri"/>
                <a:cs typeface="Calibri"/>
                <a:hlinkClick r:id="rId15" action="ppaction://hlinksldjump"/>
              </a:rPr>
              <a:t>.............................................................................................................</a:t>
            </a:r>
            <a:r>
              <a:rPr dirty="0" sz="1000" spc="229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5" action="ppaction://hlinksldjump"/>
              </a:rPr>
              <a:t>51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Rechazo</a:t>
            </a:r>
            <a:r>
              <a:rPr dirty="0" sz="1000" spc="37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000" spc="38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carga</a:t>
            </a:r>
            <a:r>
              <a:rPr dirty="0" sz="1000">
                <a:latin typeface="Calibri"/>
                <a:cs typeface="Calibri"/>
                <a:hlinkClick r:id="rId16" action="ppaction://hlinksldjump"/>
              </a:rPr>
              <a:t>......................................................................................................................</a:t>
            </a:r>
            <a:r>
              <a:rPr dirty="0" sz="1000" spc="14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6" action="ppaction://hlinksldjump"/>
              </a:rPr>
              <a:t>53</a:t>
            </a:r>
            <a:endParaRPr sz="10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25"/>
              </a:spcBef>
              <a:buFont typeface="Microsoft Sans Serif"/>
              <a:buAutoNum type="arabicPeriod"/>
            </a:pPr>
            <a:endParaRPr sz="1000">
              <a:latin typeface="Calibri"/>
              <a:cs typeface="Calibri"/>
            </a:endParaRPr>
          </a:p>
          <a:p>
            <a:pPr lvl="1" marL="12700" marR="7620" indent="212090">
              <a:lnSpc>
                <a:spcPct val="112000"/>
              </a:lnSpc>
              <a:spcBef>
                <a:spcPts val="5"/>
              </a:spcBef>
              <a:buAutoNum type="arabicPeriod" startAt="3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17" action="ppaction://hlinksldjump"/>
              </a:rPr>
              <a:t>ORIGEN</a:t>
            </a:r>
            <a:r>
              <a:rPr dirty="0" sz="1000" spc="-15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Y</a:t>
            </a:r>
            <a:r>
              <a:rPr dirty="0" sz="1000" spc="15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7" action="ppaction://hlinksldjump"/>
              </a:rPr>
              <a:t>CARACTERÍSTICAS</a:t>
            </a:r>
            <a:r>
              <a:rPr dirty="0" sz="1000" spc="15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DE</a:t>
            </a:r>
            <a:r>
              <a:rPr dirty="0" sz="1000" spc="20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7" action="ppaction://hlinksldjump"/>
              </a:rPr>
              <a:t>SOBRETENSIONES</a:t>
            </a:r>
            <a:r>
              <a:rPr dirty="0" sz="1000" spc="-30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TRANSITORIAS</a:t>
            </a:r>
            <a:r>
              <a:rPr dirty="0" sz="1000" spc="15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DE</a:t>
            </a:r>
            <a:r>
              <a:rPr dirty="0" sz="1000" spc="-5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7" action="ppaction://hlinksldjump"/>
              </a:rPr>
              <a:t>FRENTE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RÁPIDO</a:t>
            </a:r>
            <a:r>
              <a:rPr dirty="0" sz="1000" spc="130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O</a:t>
            </a:r>
            <a:r>
              <a:rPr dirty="0" sz="1000" spc="100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POR</a:t>
            </a:r>
            <a:r>
              <a:rPr dirty="0" sz="1000" spc="75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7" action="ppaction://hlinksldjump"/>
              </a:rPr>
              <a:t>DESCARGAS</a:t>
            </a:r>
            <a:r>
              <a:rPr dirty="0" sz="1000" spc="120" b="1">
                <a:latin typeface="Arial"/>
                <a:cs typeface="Arial"/>
                <a:hlinkClick r:id="rId17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7" action="ppaction://hlinksldjump"/>
              </a:rPr>
              <a:t>ATMOSFÉRICAS</a:t>
            </a:r>
            <a:r>
              <a:rPr dirty="0" sz="1000" spc="-10" b="1">
                <a:latin typeface="Calibri"/>
                <a:cs typeface="Calibri"/>
                <a:hlinkClick r:id="rId17" action="ppaction://hlinksldjump"/>
              </a:rPr>
              <a:t>..............................................................................</a:t>
            </a:r>
            <a:r>
              <a:rPr dirty="0" sz="1000" spc="-30" b="1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17" action="ppaction://hlinksldjump"/>
              </a:rPr>
              <a:t>54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Sobretensiones</a:t>
            </a:r>
            <a:r>
              <a:rPr dirty="0" sz="1000" spc="7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originadas</a:t>
            </a:r>
            <a:r>
              <a:rPr dirty="0" sz="1000" spc="7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por</a:t>
            </a:r>
            <a:r>
              <a:rPr dirty="0" sz="1000" spc="10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descargas</a:t>
            </a:r>
            <a:r>
              <a:rPr dirty="0" sz="1000" spc="7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7" action="ppaction://hlinksldjump"/>
              </a:rPr>
              <a:t>atmosféricas</a:t>
            </a:r>
            <a:r>
              <a:rPr dirty="0" sz="1000" spc="-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7" action="ppaction://hlinksldjump"/>
              </a:rPr>
              <a:t>........................................................</a:t>
            </a:r>
            <a:r>
              <a:rPr dirty="0" sz="1000" spc="-2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7" action="ppaction://hlinksldjump"/>
              </a:rPr>
              <a:t>54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Propiedades</a:t>
            </a:r>
            <a:r>
              <a:rPr dirty="0" sz="1000" spc="6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dirty="0" sz="1000" spc="8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la</a:t>
            </a:r>
            <a:r>
              <a:rPr dirty="0" sz="1000" spc="8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descarga</a:t>
            </a:r>
            <a:r>
              <a:rPr dirty="0" sz="1000" spc="8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atmosférica</a:t>
            </a:r>
            <a:r>
              <a:rPr dirty="0" sz="1000" spc="8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[4]</a:t>
            </a:r>
            <a:r>
              <a:rPr dirty="0" sz="1000" spc="-3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7" action="ppaction://hlinksldjump"/>
              </a:rPr>
              <a:t>....................................................................</a:t>
            </a:r>
            <a:r>
              <a:rPr dirty="0" sz="1000" spc="-35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7" action="ppaction://hlinksldjump"/>
              </a:rPr>
              <a:t>54</a:t>
            </a:r>
            <a:endParaRPr sz="1000">
              <a:latin typeface="Calibri"/>
              <a:cs typeface="Calibri"/>
            </a:endParaRPr>
          </a:p>
          <a:p>
            <a:pPr lvl="3" marL="715010" indent="-42164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715010" algn="l"/>
              </a:tabLst>
            </a:pP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Tipos</a:t>
            </a:r>
            <a:r>
              <a:rPr dirty="0" sz="1000" spc="-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incidencia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descargas atmosféricas sobre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una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línea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transmisión</a:t>
            </a:r>
            <a:r>
              <a:rPr dirty="0" sz="1000">
                <a:latin typeface="Calibri"/>
                <a:cs typeface="Calibri"/>
                <a:hlinkClick r:id="rId18" action="ppaction://hlinksldjump"/>
              </a:rPr>
              <a:t>..........</a:t>
            </a:r>
            <a:r>
              <a:rPr dirty="0" sz="1000" spc="-7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8" action="ppaction://hlinksldjump"/>
              </a:rPr>
              <a:t>55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Sobretensiones</a:t>
            </a:r>
            <a:r>
              <a:rPr dirty="0" sz="1000" spc="1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originadas</a:t>
            </a:r>
            <a:r>
              <a:rPr dirty="0" sz="1000" spc="13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por</a:t>
            </a:r>
            <a:r>
              <a:rPr dirty="0" sz="1000" spc="17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maniobras</a:t>
            </a:r>
            <a:r>
              <a:rPr dirty="0" sz="1000">
                <a:latin typeface="Calibri"/>
                <a:cs typeface="Calibri"/>
                <a:hlinkClick r:id="rId19" action="ppaction://hlinksldjump"/>
              </a:rPr>
              <a:t>...............................................................................</a:t>
            </a:r>
            <a:r>
              <a:rPr dirty="0" sz="1000" spc="15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9" action="ppaction://hlinksldjump"/>
              </a:rPr>
              <a:t>57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65"/>
              </a:spcBef>
            </a:pP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Cambria"/>
                <a:cs typeface="Cambria"/>
                <a:hlinkClick r:id="rId20" action="ppaction://hlinksldjump"/>
              </a:rPr>
              <a:t>CAPÍTULO</a:t>
            </a:r>
            <a:r>
              <a:rPr dirty="0" sz="1200" spc="35" b="1">
                <a:latin typeface="Cambria"/>
                <a:cs typeface="Cambria"/>
                <a:hlinkClick r:id="rId20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20" action="ppaction://hlinksldjump"/>
              </a:rPr>
              <a:t>III:</a:t>
            </a:r>
            <a:r>
              <a:rPr dirty="0" sz="1200" spc="35" b="1">
                <a:latin typeface="Cambria"/>
                <a:cs typeface="Cambria"/>
                <a:hlinkClick r:id="rId2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0" action="ppaction://hlinksldjump"/>
              </a:rPr>
              <a:t>DESCRIPCIÓN</a:t>
            </a:r>
            <a:r>
              <a:rPr dirty="0" sz="1200" spc="30" b="1">
                <a:latin typeface="Cambria"/>
                <a:cs typeface="Cambria"/>
                <a:hlinkClick r:id="rId2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0" action="ppaction://hlinksldjump"/>
              </a:rPr>
              <a:t>DEL</a:t>
            </a:r>
            <a:r>
              <a:rPr dirty="0" sz="1200" spc="60" b="1">
                <a:latin typeface="Cambria"/>
                <a:cs typeface="Cambria"/>
                <a:hlinkClick r:id="rId2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0" action="ppaction://hlinksldjump"/>
              </a:rPr>
              <a:t>PROGRAMA</a:t>
            </a:r>
            <a:r>
              <a:rPr dirty="0" sz="1200" spc="40" b="1">
                <a:latin typeface="Cambria"/>
                <a:cs typeface="Cambria"/>
                <a:hlinkClick r:id="rId20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0" action="ppaction://hlinksldjump"/>
              </a:rPr>
              <a:t>ATP.....................................................</a:t>
            </a:r>
            <a:r>
              <a:rPr dirty="0" sz="1200" spc="20" b="1">
                <a:latin typeface="Cambria"/>
                <a:cs typeface="Cambria"/>
                <a:hlinkClick r:id="rId20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20" action="ppaction://hlinksldjump"/>
              </a:rPr>
              <a:t>58</a:t>
            </a:r>
            <a:endParaRPr sz="1200">
              <a:latin typeface="Cambria"/>
              <a:cs typeface="Cambria"/>
            </a:endParaRPr>
          </a:p>
          <a:p>
            <a:pPr algn="r" lvl="1" marL="212090" marR="7620" indent="-212090">
              <a:lnSpc>
                <a:spcPct val="100000"/>
              </a:lnSpc>
              <a:spcBef>
                <a:spcPts val="1400"/>
              </a:spcBef>
              <a:buAutoNum type="arabicPeriod"/>
              <a:tabLst>
                <a:tab pos="212090" algn="l"/>
              </a:tabLst>
            </a:pPr>
            <a:r>
              <a:rPr dirty="0" sz="1000" spc="-10" b="1">
                <a:latin typeface="Arial"/>
                <a:cs typeface="Arial"/>
                <a:hlinkClick r:id="rId20" action="ppaction://hlinksldjump"/>
              </a:rPr>
              <a:t>INTRODUCCIÓN</a:t>
            </a:r>
            <a:r>
              <a:rPr dirty="0" sz="1000" spc="-10" b="1">
                <a:latin typeface="Calibri"/>
                <a:cs typeface="Calibri"/>
                <a:hlinkClick r:id="rId20" action="ppaction://hlinksldjump"/>
              </a:rPr>
              <a:t>...............................................................................................................................</a:t>
            </a:r>
            <a:r>
              <a:rPr dirty="0" sz="1000" spc="215" b="1">
                <a:latin typeface="Calibri"/>
                <a:cs typeface="Calibri"/>
                <a:hlinkClick r:id="rId20" action="ppaction://hlinksldjump"/>
              </a:rPr>
              <a:t>  </a:t>
            </a:r>
            <a:r>
              <a:rPr dirty="0" sz="1000" spc="-25" b="1">
                <a:latin typeface="Calibri"/>
                <a:cs typeface="Calibri"/>
                <a:hlinkClick r:id="rId20" action="ppaction://hlinksldjump"/>
              </a:rPr>
              <a:t>58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70"/>
              </a:spcBef>
              <a:buFont typeface="Arial"/>
              <a:buAutoNum type="arabicPeriod"/>
            </a:pPr>
            <a:endParaRPr sz="1000">
              <a:latin typeface="Calibri"/>
              <a:cs typeface="Calibri"/>
            </a:endParaRPr>
          </a:p>
          <a:p>
            <a:pPr lvl="1" marL="224790" indent="-2120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21" action="ppaction://hlinksldjump"/>
              </a:rPr>
              <a:t>MODELOS</a:t>
            </a:r>
            <a:r>
              <a:rPr dirty="0" sz="1000" spc="20" b="1"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1" action="ppaction://hlinksldjump"/>
              </a:rPr>
              <a:t>UTILIZADOS</a:t>
            </a:r>
            <a:r>
              <a:rPr dirty="0" sz="1000" spc="20" b="1"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21" action="ppaction://hlinksldjump"/>
              </a:rPr>
              <a:t>PARA </a:t>
            </a:r>
            <a:r>
              <a:rPr dirty="0" sz="1000" b="1">
                <a:latin typeface="Arial"/>
                <a:cs typeface="Arial"/>
                <a:hlinkClick r:id="rId21" action="ppaction://hlinksldjump"/>
              </a:rPr>
              <a:t>LA</a:t>
            </a:r>
            <a:r>
              <a:rPr dirty="0" sz="1000" spc="-10" b="1"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1" action="ppaction://hlinksldjump"/>
              </a:rPr>
              <a:t>SIMULACIÓN</a:t>
            </a:r>
            <a:r>
              <a:rPr dirty="0" sz="1000" spc="20" b="1"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1" action="ppaction://hlinksldjump"/>
              </a:rPr>
              <a:t>EN</a:t>
            </a:r>
            <a:r>
              <a:rPr dirty="0" sz="1000" spc="15" b="1"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21" action="ppaction://hlinksldjump"/>
              </a:rPr>
              <a:t>ATPDRAW</a:t>
            </a:r>
            <a:r>
              <a:rPr dirty="0" sz="1000" spc="10" b="1">
                <a:latin typeface="Arial"/>
                <a:cs typeface="Arial"/>
                <a:hlinkClick r:id="rId21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21" action="ppaction://hlinksldjump"/>
              </a:rPr>
              <a:t>...........................................</a:t>
            </a:r>
            <a:r>
              <a:rPr dirty="0" sz="1000" spc="-75" b="1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21" action="ppaction://hlinksldjump"/>
              </a:rPr>
              <a:t>61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Fuentes</a:t>
            </a:r>
            <a:r>
              <a:rPr dirty="0" sz="1000" spc="12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equivalentes</a:t>
            </a:r>
            <a:r>
              <a:rPr dirty="0" sz="1000" spc="12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del</a:t>
            </a:r>
            <a:r>
              <a:rPr dirty="0" sz="1000" spc="18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sistema</a:t>
            </a:r>
            <a:r>
              <a:rPr dirty="0" sz="1000" spc="10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1" action="ppaction://hlinksldjump"/>
              </a:rPr>
              <a:t>............................................................................................</a:t>
            </a:r>
            <a:r>
              <a:rPr dirty="0" sz="1000" spc="10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1" action="ppaction://hlinksldjump"/>
              </a:rPr>
              <a:t>61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22" action="ppaction://hlinksldjump"/>
              </a:rPr>
              <a:t>Líneas</a:t>
            </a:r>
            <a:r>
              <a:rPr dirty="0" sz="1000" spc="320">
                <a:latin typeface="Microsoft Sans Serif"/>
                <a:cs typeface="Microsoft Sans Serif"/>
                <a:hlinkClick r:id="rId2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2" action="ppaction://hlinksldjump"/>
              </a:rPr>
              <a:t>de</a:t>
            </a:r>
            <a:r>
              <a:rPr dirty="0" sz="1000" spc="360">
                <a:latin typeface="Microsoft Sans Serif"/>
                <a:cs typeface="Microsoft Sans Serif"/>
                <a:hlinkClick r:id="rId2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2" action="ppaction://hlinksldjump"/>
              </a:rPr>
              <a:t>transmisión</a:t>
            </a:r>
            <a:r>
              <a:rPr dirty="0" sz="1000">
                <a:latin typeface="Calibri"/>
                <a:cs typeface="Calibri"/>
                <a:hlinkClick r:id="rId22" action="ppaction://hlinksldjump"/>
              </a:rPr>
              <a:t>................................................................................................................</a:t>
            </a:r>
            <a:r>
              <a:rPr dirty="0" sz="1000" spc="125"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2" action="ppaction://hlinksldjump"/>
              </a:rPr>
              <a:t>62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Modelo</a:t>
            </a:r>
            <a:r>
              <a:rPr dirty="0" sz="1000" spc="38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JMartí</a:t>
            </a:r>
            <a:r>
              <a:rPr dirty="0" sz="1000" spc="210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3" action="ppaction://hlinksldjump"/>
              </a:rPr>
              <a:t>.....................................................................................................................</a:t>
            </a:r>
            <a:r>
              <a:rPr dirty="0" sz="1000" spc="150"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3" action="ppaction://hlinksldjump"/>
              </a:rPr>
              <a:t>63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317500" algn="l"/>
              </a:tabLst>
            </a:pPr>
            <a:r>
              <a:rPr dirty="0" sz="1000" spc="-10">
                <a:latin typeface="Microsoft Sans Serif"/>
                <a:cs typeface="Microsoft Sans Serif"/>
                <a:hlinkClick r:id="rId24" action="ppaction://hlinksldjump"/>
              </a:rPr>
              <a:t>Interruptores</a:t>
            </a:r>
            <a:r>
              <a:rPr dirty="0" sz="1000" spc="440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4" action="ppaction://hlinksldjump"/>
              </a:rPr>
              <a:t>...............................................................................................................................</a:t>
            </a:r>
            <a:r>
              <a:rPr dirty="0" sz="1000" spc="430"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4" action="ppaction://hlinksldjump"/>
              </a:rPr>
              <a:t>66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25" action="ppaction://hlinksldjump"/>
              </a:rPr>
              <a:t>Transformador</a:t>
            </a:r>
            <a:r>
              <a:rPr dirty="0" sz="1000">
                <a:latin typeface="Calibri"/>
                <a:cs typeface="Calibri"/>
                <a:hlinkClick r:id="rId25" action="ppaction://hlinksldjump"/>
              </a:rPr>
              <a:t>............................................................................................................................</a:t>
            </a:r>
            <a:r>
              <a:rPr dirty="0" sz="1000" spc="325">
                <a:latin typeface="Calibri"/>
                <a:cs typeface="Calibri"/>
                <a:hlinkClick r:id="rId25" action="ppaction://hlinksldjump"/>
              </a:rPr>
              <a:t>  </a:t>
            </a:r>
            <a:r>
              <a:rPr dirty="0" sz="1000" spc="-25">
                <a:latin typeface="Calibri"/>
                <a:cs typeface="Calibri"/>
                <a:hlinkClick r:id="rId25" action="ppaction://hlinksldjump"/>
              </a:rPr>
              <a:t>68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060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3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53035">
              <a:lnSpc>
                <a:spcPts val="1190"/>
              </a:lnSpc>
            </a:pP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3.2.5</a:t>
            </a:r>
            <a:r>
              <a:rPr dirty="0" sz="1000" spc="125">
                <a:latin typeface="Microsoft Sans Serif"/>
                <a:cs typeface="Microsoft Sans Serif"/>
                <a:hlinkClick r:id="rId2" action="ppaction://hlinksldjump"/>
              </a:rPr>
              <a:t>  </a:t>
            </a:r>
            <a:r>
              <a:rPr dirty="0" sz="1000" spc="-10">
                <a:latin typeface="Microsoft Sans Serif"/>
                <a:cs typeface="Microsoft Sans Serif"/>
                <a:hlinkClick r:id="rId2" action="ppaction://hlinksldjump"/>
              </a:rPr>
              <a:t>Pararrayos</a:t>
            </a:r>
            <a:r>
              <a:rPr dirty="0" sz="10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" action="ppaction://hlinksldjump"/>
              </a:rPr>
              <a:t>..................................................................................................................................</a:t>
            </a:r>
            <a:r>
              <a:rPr dirty="0" sz="1000" spc="204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" action="ppaction://hlinksldjump"/>
              </a:rPr>
              <a:t>69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1000">
              <a:latin typeface="Calibri"/>
              <a:cs typeface="Calibri"/>
            </a:endParaRPr>
          </a:p>
          <a:p>
            <a:pPr marL="12700" marR="5080">
              <a:lnSpc>
                <a:spcPct val="112599"/>
              </a:lnSpc>
            </a:pPr>
            <a:r>
              <a:rPr dirty="0" sz="1200" b="1">
                <a:latin typeface="Cambria"/>
                <a:cs typeface="Cambria"/>
                <a:hlinkClick r:id="rId3" action="ppaction://hlinksldjump"/>
              </a:rPr>
              <a:t>CAPITULO</a:t>
            </a:r>
            <a:r>
              <a:rPr dirty="0" sz="1200" spc="-3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IV:</a:t>
            </a:r>
            <a:r>
              <a:rPr dirty="0" sz="1200" spc="-3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APLICACIÓN</a:t>
            </a:r>
            <a:r>
              <a:rPr dirty="0" sz="1200" spc="-3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DEL</a:t>
            </a:r>
            <a:r>
              <a:rPr dirty="0" sz="1200" spc="-2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ESTUDIO</a:t>
            </a:r>
            <a:r>
              <a:rPr dirty="0" sz="1200" spc="-3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DE</a:t>
            </a:r>
            <a:r>
              <a:rPr dirty="0" sz="1200" spc="-3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TRANSITORIOS</a:t>
            </a:r>
            <a:r>
              <a:rPr dirty="0" sz="1200" spc="-10" b="1">
                <a:latin typeface="Cambria"/>
                <a:cs typeface="Cambria"/>
              </a:rPr>
              <a:t> </a:t>
            </a: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ELECTROMAGNÉTICOS</a:t>
            </a:r>
            <a:r>
              <a:rPr dirty="0" sz="1200" spc="2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A</a:t>
            </a:r>
            <a:r>
              <a:rPr dirty="0" sz="1200" spc="1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LA</a:t>
            </a:r>
            <a:r>
              <a:rPr dirty="0" sz="1200" spc="2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LINEA</a:t>
            </a:r>
            <a:r>
              <a:rPr dirty="0" sz="1200" spc="2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DE</a:t>
            </a:r>
            <a:r>
              <a:rPr dirty="0" sz="1200" spc="1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SUBTRANSMISIÓN</a:t>
            </a:r>
            <a:r>
              <a:rPr dirty="0" sz="1200" spc="1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CUENCA-MACAS,</a:t>
            </a:r>
            <a:r>
              <a:rPr dirty="0" sz="1200" spc="-10" b="1">
                <a:latin typeface="Cambria"/>
                <a:cs typeface="Cambria"/>
              </a:rPr>
              <a:t> </a:t>
            </a:r>
            <a:r>
              <a:rPr dirty="0" sz="1200" spc="-10" b="1">
                <a:latin typeface="Cambria"/>
                <a:cs typeface="Cambria"/>
                <a:hlinkClick r:id="rId3" action="ppaction://hlinksldjump"/>
              </a:rPr>
              <a:t>UTILIZANDO</a:t>
            </a:r>
            <a:r>
              <a:rPr dirty="0" sz="1200" spc="14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EL</a:t>
            </a:r>
            <a:r>
              <a:rPr dirty="0" sz="1200" spc="17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SIMULADOR</a:t>
            </a:r>
            <a:r>
              <a:rPr dirty="0" sz="1200" spc="150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3" action="ppaction://hlinksldjump"/>
              </a:rPr>
              <a:t>ATP....................................................................................</a:t>
            </a:r>
            <a:r>
              <a:rPr dirty="0" sz="1200" spc="125" b="1">
                <a:latin typeface="Cambria"/>
                <a:cs typeface="Cambria"/>
                <a:hlinkClick r:id="rId3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3" action="ppaction://hlinksldjump"/>
              </a:rPr>
              <a:t>71</a:t>
            </a:r>
            <a:endParaRPr sz="1200">
              <a:latin typeface="Cambria"/>
              <a:cs typeface="Cambria"/>
            </a:endParaRPr>
          </a:p>
          <a:p>
            <a:pPr algn="r" lvl="1" marL="212090" marR="7620" indent="-212090">
              <a:lnSpc>
                <a:spcPct val="100000"/>
              </a:lnSpc>
              <a:spcBef>
                <a:spcPts val="1375"/>
              </a:spcBef>
              <a:buAutoNum type="arabicPeriod"/>
              <a:tabLst>
                <a:tab pos="212090" algn="l"/>
              </a:tabLst>
            </a:pPr>
            <a:r>
              <a:rPr dirty="0" sz="1000" b="1">
                <a:latin typeface="Arial"/>
                <a:cs typeface="Arial"/>
                <a:hlinkClick r:id="rId3" action="ppaction://hlinksldjump"/>
              </a:rPr>
              <a:t>DESCRIPCIÓN</a:t>
            </a:r>
            <a:r>
              <a:rPr dirty="0" sz="1000" spc="6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DEL</a:t>
            </a:r>
            <a:r>
              <a:rPr dirty="0" sz="1000" spc="8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PROYECTO</a:t>
            </a:r>
            <a:r>
              <a:rPr dirty="0" sz="1000" spc="85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3" action="ppaction://hlinksldjump"/>
              </a:rPr>
              <a:t>EN</a:t>
            </a:r>
            <a:r>
              <a:rPr dirty="0" sz="1000" spc="100" b="1">
                <a:latin typeface="Arial"/>
                <a:cs typeface="Arial"/>
                <a:hlinkClick r:id="rId3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3" action="ppaction://hlinksldjump"/>
              </a:rPr>
              <a:t>ESTUDIO</a:t>
            </a:r>
            <a:r>
              <a:rPr dirty="0" sz="1000" spc="-10" b="1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...........................................................................</a:t>
            </a:r>
            <a:r>
              <a:rPr dirty="0" sz="1000" spc="-30" b="1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3" action="ppaction://hlinksldjump"/>
              </a:rPr>
              <a:t>71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Características</a:t>
            </a:r>
            <a:r>
              <a:rPr dirty="0" sz="10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0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los</a:t>
            </a:r>
            <a:r>
              <a:rPr dirty="0" sz="10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conductores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</a:t>
            </a:r>
            <a:r>
              <a:rPr dirty="0" sz="1000" spc="40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75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2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Características</a:t>
            </a:r>
            <a:r>
              <a:rPr dirty="0" sz="10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0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0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estructuras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.............................................................................................</a:t>
            </a:r>
            <a:r>
              <a:rPr dirty="0" sz="1000" spc="3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75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Estructura</a:t>
            </a:r>
            <a:r>
              <a:rPr dirty="0" sz="1000" spc="3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SL-CL</a:t>
            </a:r>
            <a:r>
              <a:rPr dirty="0" sz="10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................................................................................................................</a:t>
            </a:r>
            <a:r>
              <a:rPr dirty="0" sz="1000" spc="150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75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Estructura</a:t>
            </a:r>
            <a:r>
              <a:rPr dirty="0" sz="1000" spc="3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5" action="ppaction://hlinksldjump"/>
              </a:rPr>
              <a:t>ACACIA/SER</a:t>
            </a:r>
            <a:r>
              <a:rPr dirty="0" sz="1000" spc="3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....................................................................................................</a:t>
            </a:r>
            <a:r>
              <a:rPr dirty="0" sz="1000" spc="17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5" action="ppaction://hlinksldjump"/>
              </a:rPr>
              <a:t>76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Equivalentes</a:t>
            </a:r>
            <a:r>
              <a:rPr dirty="0" sz="1000" spc="25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000" spc="2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6" action="ppaction://hlinksldjump"/>
              </a:rPr>
              <a:t>Thévenin</a:t>
            </a:r>
            <a:r>
              <a:rPr dirty="0" sz="1000" spc="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6" action="ppaction://hlinksldjump"/>
              </a:rPr>
              <a:t>.........................................................................................................</a:t>
            </a:r>
            <a:r>
              <a:rPr dirty="0" sz="1000" spc="85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6" action="ppaction://hlinksldjump"/>
              </a:rPr>
              <a:t>77</a:t>
            </a:r>
            <a:endParaRPr sz="1000">
              <a:latin typeface="Calibri"/>
              <a:cs typeface="Calibri"/>
            </a:endParaRPr>
          </a:p>
          <a:p>
            <a:pPr algn="r" marR="7620">
              <a:lnSpc>
                <a:spcPct val="100000"/>
              </a:lnSpc>
              <a:spcBef>
                <a:spcPts val="215"/>
              </a:spcBef>
            </a:pP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4.1.5</a:t>
            </a:r>
            <a:r>
              <a:rPr dirty="0" sz="10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Cargas</a:t>
            </a:r>
            <a:r>
              <a:rPr dirty="0" sz="10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0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0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7" action="ppaction://hlinksldjump"/>
              </a:rPr>
              <a:t>subestaciones</a:t>
            </a:r>
            <a:r>
              <a:rPr dirty="0" sz="1000" spc="-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7" action="ppaction://hlinksldjump"/>
              </a:rPr>
              <a:t>....................................................................................................</a:t>
            </a:r>
            <a:r>
              <a:rPr dirty="0" sz="1000" spc="1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7" action="ppaction://hlinksldjump"/>
              </a:rPr>
              <a:t>78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000">
              <a:latin typeface="Calibri"/>
              <a:cs typeface="Calibri"/>
            </a:endParaRPr>
          </a:p>
          <a:p>
            <a:pPr algn="r" lvl="1" marL="212090" marR="7620" indent="-212090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212090" algn="l"/>
              </a:tabLst>
            </a:pPr>
            <a:r>
              <a:rPr dirty="0" sz="1000" b="1">
                <a:latin typeface="Arial"/>
                <a:cs typeface="Arial"/>
                <a:hlinkClick r:id="rId8" action="ppaction://hlinksldjump"/>
              </a:rPr>
              <a:t>SOBRETENSIONES</a:t>
            </a:r>
            <a:r>
              <a:rPr dirty="0" sz="1000" spc="220" b="1"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8" action="ppaction://hlinksldjump"/>
              </a:rPr>
              <a:t>TEMPORALES</a:t>
            </a:r>
            <a:r>
              <a:rPr dirty="0" sz="1000" spc="114" b="1">
                <a:latin typeface="Arial"/>
                <a:cs typeface="Arial"/>
                <a:hlinkClick r:id="rId8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8" action="ppaction://hlinksldjump"/>
              </a:rPr>
              <a:t>.............................................................................................</a:t>
            </a:r>
            <a:r>
              <a:rPr dirty="0" sz="1000" spc="45" b="1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8" action="ppaction://hlinksldjump"/>
              </a:rPr>
              <a:t>80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Efecto</a:t>
            </a:r>
            <a:r>
              <a:rPr dirty="0" sz="1000" spc="48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Ferranti</a:t>
            </a:r>
            <a:r>
              <a:rPr dirty="0" sz="1000" spc="-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9" action="ppaction://hlinksldjump"/>
              </a:rPr>
              <a:t>............................................................................................................................</a:t>
            </a:r>
            <a:r>
              <a:rPr dirty="0" sz="1000" spc="235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9" action="ppaction://hlinksldjump"/>
              </a:rPr>
              <a:t>83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Efecto</a:t>
            </a:r>
            <a:r>
              <a:rPr dirty="0" sz="1000" spc="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Ferranti</a:t>
            </a:r>
            <a:r>
              <a:rPr dirty="0" sz="1000" spc="1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000" spc="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000" spc="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000" spc="1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000" spc="-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9" action="ppaction://hlinksldjump"/>
              </a:rPr>
              <a:t>.........................................................................</a:t>
            </a:r>
            <a:r>
              <a:rPr dirty="0" sz="1000" spc="-20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9" action="ppaction://hlinksldjump"/>
              </a:rPr>
              <a:t>83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Efecto</a:t>
            </a:r>
            <a:r>
              <a:rPr dirty="0" sz="1000" spc="4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Ferranti</a:t>
            </a:r>
            <a:r>
              <a:rPr dirty="0" sz="1000" spc="1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000" spc="4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000" spc="4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r>
              <a:rPr dirty="0" sz="1000" spc="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Cuenca</a:t>
            </a:r>
            <a:r>
              <a:rPr dirty="0" sz="1000" spc="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Rayoloma</a:t>
            </a:r>
            <a:r>
              <a:rPr dirty="0" sz="1000" spc="-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0" action="ppaction://hlinksldjump"/>
              </a:rPr>
              <a:t>.....................................................</a:t>
            </a:r>
            <a:r>
              <a:rPr dirty="0" sz="1000" spc="-3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0" action="ppaction://hlinksldjump"/>
              </a:rPr>
              <a:t>84</a:t>
            </a:r>
            <a:endParaRPr sz="1000">
              <a:latin typeface="Calibri"/>
              <a:cs typeface="Calibri"/>
            </a:endParaRPr>
          </a:p>
          <a:p>
            <a:pPr algn="r" lvl="2" marL="317500" marR="7620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317500" algn="l"/>
              </a:tabLst>
            </a:pP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000" spc="1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fase</a:t>
            </a:r>
            <a:r>
              <a:rPr dirty="0" sz="1000" spc="24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270">
                <a:latin typeface="Microsoft Sans Serif"/>
                <a:cs typeface="Microsoft Sans Serif"/>
                <a:hlinkClick r:id="rId11" action="ppaction://hlinksldjump"/>
              </a:rPr>
              <a:t>–</a:t>
            </a:r>
            <a:r>
              <a:rPr dirty="0" sz="1000" spc="229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000" spc="1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.......................................................................................................................</a:t>
            </a:r>
            <a:r>
              <a:rPr dirty="0" sz="1000" spc="55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1" action="ppaction://hlinksldjump"/>
              </a:rPr>
              <a:t>85</a:t>
            </a:r>
            <a:endParaRPr sz="1000">
              <a:latin typeface="Calibri"/>
              <a:cs typeface="Calibri"/>
            </a:endParaRPr>
          </a:p>
          <a:p>
            <a:pPr algn="r" lvl="3" marL="421640" marR="7620" indent="-42164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421640" algn="l"/>
              </a:tabLst>
            </a:pP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Falla</a:t>
            </a:r>
            <a:r>
              <a:rPr dirty="0" sz="1000" spc="4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fase-tierra</a:t>
            </a:r>
            <a:r>
              <a:rPr dirty="0" sz="1000" spc="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000" spc="4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000" spc="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subestación</a:t>
            </a:r>
            <a:r>
              <a:rPr dirty="0" sz="1000" spc="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Cuenca</a:t>
            </a:r>
            <a:r>
              <a:rPr dirty="0" sz="1000" spc="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2" action="ppaction://hlinksldjump"/>
              </a:rPr>
              <a:t>Rayoloma</a:t>
            </a:r>
            <a:r>
              <a:rPr dirty="0" sz="1000" spc="-3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2" action="ppaction://hlinksldjump"/>
              </a:rPr>
              <a:t>....................................................</a:t>
            </a:r>
            <a:r>
              <a:rPr dirty="0" sz="1000" spc="-40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2" action="ppaction://hlinksldjump"/>
              </a:rPr>
              <a:t>86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Falla</a:t>
            </a:r>
            <a:r>
              <a:rPr dirty="0" sz="1000" spc="-10">
                <a:latin typeface="Microsoft Sans Serif"/>
                <a:cs typeface="Microsoft Sans Serif"/>
                <a:hlinkClick r:id="rId12" action="ppaction://hlinksldjump"/>
              </a:rPr>
              <a:t> fase-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tierra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000" spc="-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subestación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Cuenca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Rayoloma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al</a:t>
            </a:r>
            <a:r>
              <a:rPr dirty="0" sz="1000" spc="3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nivel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69kV.</a:t>
            </a:r>
            <a:r>
              <a:rPr dirty="0" sz="1000" spc="-1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2" action="ppaction://hlinksldjump"/>
              </a:rPr>
              <a:t>................</a:t>
            </a:r>
            <a:r>
              <a:rPr dirty="0" sz="1000" spc="-6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2" action="ppaction://hlinksldjump"/>
              </a:rPr>
              <a:t>86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Falla</a:t>
            </a:r>
            <a:r>
              <a:rPr dirty="0" sz="1000" spc="-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3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tierra</a:t>
            </a:r>
            <a:r>
              <a:rPr dirty="0" sz="1000" spc="-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subestación</a:t>
            </a:r>
            <a:r>
              <a:rPr dirty="0" sz="1000" spc="2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Cuenca</a:t>
            </a:r>
            <a:r>
              <a:rPr dirty="0" sz="1000" spc="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Rayoloma</a:t>
            </a:r>
            <a:r>
              <a:rPr dirty="0" sz="1000" spc="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al</a:t>
            </a:r>
            <a:r>
              <a:rPr dirty="0" sz="1000" spc="4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nivel</a:t>
            </a:r>
            <a:r>
              <a:rPr dirty="0" sz="1000" spc="4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000" spc="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3" action="ppaction://hlinksldjump"/>
              </a:rPr>
              <a:t>138kV.</a:t>
            </a:r>
            <a:r>
              <a:rPr dirty="0" sz="1000" spc="-4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3" action="ppaction://hlinksldjump"/>
              </a:rPr>
              <a:t>...................</a:t>
            </a:r>
            <a:r>
              <a:rPr dirty="0" sz="1000" spc="-65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3" action="ppaction://hlinksldjump"/>
              </a:rPr>
              <a:t>91</a:t>
            </a:r>
            <a:endParaRPr sz="1000">
              <a:latin typeface="Calibri"/>
              <a:cs typeface="Calibri"/>
            </a:endParaRPr>
          </a:p>
          <a:p>
            <a:pPr algn="r" lvl="3" marL="421640" marR="7620" indent="-421640">
              <a:lnSpc>
                <a:spcPct val="100000"/>
              </a:lnSpc>
              <a:spcBef>
                <a:spcPts val="190"/>
              </a:spcBef>
              <a:buAutoNum type="arabicPeriod" startAt="2"/>
              <a:tabLst>
                <a:tab pos="421640" algn="l"/>
              </a:tabLst>
            </a:pP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Falla</a:t>
            </a:r>
            <a:r>
              <a:rPr dirty="0" sz="1000" spc="6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fase-tierra</a:t>
            </a:r>
            <a:r>
              <a:rPr dirty="0" sz="1000" spc="8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en</a:t>
            </a:r>
            <a:r>
              <a:rPr dirty="0" sz="1000" spc="6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la</a:t>
            </a:r>
            <a:r>
              <a:rPr dirty="0" sz="1000" spc="8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subestación</a:t>
            </a:r>
            <a:r>
              <a:rPr dirty="0" sz="1000" spc="8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Gualaceo</a:t>
            </a:r>
            <a:r>
              <a:rPr dirty="0" sz="1000" spc="-5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4" action="ppaction://hlinksldjump"/>
              </a:rPr>
              <a:t>................................................................. </a:t>
            </a:r>
            <a:r>
              <a:rPr dirty="0" sz="1000" spc="-25">
                <a:latin typeface="Calibri"/>
                <a:cs typeface="Calibri"/>
                <a:hlinkClick r:id="rId14" action="ppaction://hlinksldjump"/>
              </a:rPr>
              <a:t>100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Falla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4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tierra</a:t>
            </a:r>
            <a:r>
              <a:rPr dirty="0" sz="1000" spc="3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en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Subestación</a:t>
            </a:r>
            <a:r>
              <a:rPr dirty="0" sz="1000" spc="3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Gualaceo</a:t>
            </a:r>
            <a:r>
              <a:rPr dirty="0" sz="1000" spc="1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a</a:t>
            </a:r>
            <a:r>
              <a:rPr dirty="0" sz="1000" spc="3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nivel</a:t>
            </a:r>
            <a:r>
              <a:rPr dirty="0" sz="1000" spc="6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4" action="ppaction://hlinksldjump"/>
              </a:rPr>
              <a:t>69kV.</a:t>
            </a:r>
            <a:r>
              <a:rPr dirty="0" sz="1000" spc="-3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4" action="ppaction://hlinksldjump"/>
              </a:rPr>
              <a:t>.............................</a:t>
            </a:r>
            <a:r>
              <a:rPr dirty="0" sz="1000" spc="-3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4" action="ppaction://hlinksldjump"/>
              </a:rPr>
              <a:t>100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Falla</a:t>
            </a:r>
            <a:r>
              <a:rPr dirty="0" sz="1000" spc="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5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tierra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en</a:t>
            </a:r>
            <a:r>
              <a:rPr dirty="0" sz="1000" spc="1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Subestación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Gualaceo</a:t>
            </a:r>
            <a:r>
              <a:rPr dirty="0" sz="1000" spc="1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al</a:t>
            </a:r>
            <a:r>
              <a:rPr dirty="0" sz="1000" spc="5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nivel</a:t>
            </a:r>
            <a:r>
              <a:rPr dirty="0" sz="1000" spc="3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138kV.</a:t>
            </a:r>
            <a:r>
              <a:rPr dirty="0" sz="1000" spc="-4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5" action="ppaction://hlinksldjump"/>
              </a:rPr>
              <a:t>..........................</a:t>
            </a:r>
            <a:r>
              <a:rPr dirty="0" sz="1000" spc="-3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5" action="ppaction://hlinksldjump"/>
              </a:rPr>
              <a:t>105</a:t>
            </a:r>
            <a:endParaRPr sz="1000">
              <a:latin typeface="Calibri"/>
              <a:cs typeface="Calibri"/>
            </a:endParaRPr>
          </a:p>
          <a:p>
            <a:pPr algn="r" lvl="3" marL="421640" marR="7620" indent="-421640">
              <a:lnSpc>
                <a:spcPct val="100000"/>
              </a:lnSpc>
              <a:spcBef>
                <a:spcPts val="215"/>
              </a:spcBef>
              <a:buAutoNum type="arabicPeriod" startAt="2"/>
              <a:tabLst>
                <a:tab pos="421640" algn="l"/>
              </a:tabLst>
            </a:pP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Falla</a:t>
            </a:r>
            <a:r>
              <a:rPr dirty="0" sz="1000" spc="6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fase-tierra</a:t>
            </a:r>
            <a:r>
              <a:rPr dirty="0" sz="1000" spc="9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en</a:t>
            </a:r>
            <a:r>
              <a:rPr dirty="0" sz="1000" spc="6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la</a:t>
            </a:r>
            <a:r>
              <a:rPr dirty="0" sz="1000" spc="9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subestación</a:t>
            </a:r>
            <a:r>
              <a:rPr dirty="0" sz="1000" spc="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Limón</a:t>
            </a:r>
            <a:r>
              <a:rPr dirty="0" sz="1000" spc="-8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6" action="ppaction://hlinksldjump"/>
              </a:rPr>
              <a:t>....................................................................... </a:t>
            </a:r>
            <a:r>
              <a:rPr dirty="0" sz="1000" spc="-25">
                <a:latin typeface="Calibri"/>
                <a:cs typeface="Calibri"/>
                <a:hlinkClick r:id="rId16" action="ppaction://hlinksldjump"/>
              </a:rPr>
              <a:t>113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Falla</a:t>
            </a:r>
            <a:r>
              <a:rPr dirty="0" sz="1000" spc="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6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tierra</a:t>
            </a:r>
            <a:r>
              <a:rPr dirty="0" sz="1000" spc="4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en</a:t>
            </a:r>
            <a:r>
              <a:rPr dirty="0" sz="1000" spc="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la</a:t>
            </a:r>
            <a:r>
              <a:rPr dirty="0" sz="1000" spc="2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Subestación</a:t>
            </a:r>
            <a:r>
              <a:rPr dirty="0" sz="1000" spc="4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Limón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a</a:t>
            </a:r>
            <a:r>
              <a:rPr dirty="0" sz="1000" spc="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nivel</a:t>
            </a:r>
            <a:r>
              <a:rPr dirty="0" sz="1000" spc="6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000" spc="4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6" action="ppaction://hlinksldjump"/>
              </a:rPr>
              <a:t>69kV.</a:t>
            </a:r>
            <a:r>
              <a:rPr dirty="0" sz="1000" spc="-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6" action="ppaction://hlinksldjump"/>
              </a:rPr>
              <a:t>...................................</a:t>
            </a:r>
            <a:r>
              <a:rPr dirty="0" sz="1000" spc="-3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6" action="ppaction://hlinksldjump"/>
              </a:rPr>
              <a:t>113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Falla</a:t>
            </a:r>
            <a:r>
              <a:rPr dirty="0" sz="1000" spc="1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7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tierra</a:t>
            </a:r>
            <a:r>
              <a:rPr dirty="0" sz="1000" spc="3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en</a:t>
            </a:r>
            <a:r>
              <a:rPr dirty="0" sz="1000" spc="1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Subestación</a:t>
            </a:r>
            <a:r>
              <a:rPr dirty="0" sz="1000" spc="3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Limón</a:t>
            </a:r>
            <a:r>
              <a:rPr dirty="0" sz="1000" spc="3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al</a:t>
            </a:r>
            <a:r>
              <a:rPr dirty="0" sz="1000" spc="6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nivel</a:t>
            </a:r>
            <a:r>
              <a:rPr dirty="0" sz="1000" spc="5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dirty="0" sz="1000" spc="3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7" action="ppaction://hlinksldjump"/>
              </a:rPr>
              <a:t>138kV.</a:t>
            </a:r>
            <a:r>
              <a:rPr dirty="0" sz="1000" spc="-6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7" action="ppaction://hlinksldjump"/>
              </a:rPr>
              <a:t>................................</a:t>
            </a:r>
            <a:r>
              <a:rPr dirty="0" sz="1000" spc="-3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7" action="ppaction://hlinksldjump"/>
              </a:rPr>
              <a:t>118</a:t>
            </a:r>
            <a:endParaRPr sz="1000">
              <a:latin typeface="Calibri"/>
              <a:cs typeface="Calibri"/>
            </a:endParaRPr>
          </a:p>
          <a:p>
            <a:pPr algn="r" lvl="3" marL="421640" marR="7620" indent="-421640">
              <a:lnSpc>
                <a:spcPct val="100000"/>
              </a:lnSpc>
              <a:spcBef>
                <a:spcPts val="190"/>
              </a:spcBef>
              <a:buAutoNum type="arabicPeriod" startAt="2"/>
              <a:tabLst>
                <a:tab pos="421640" algn="l"/>
              </a:tabLst>
            </a:pP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Falla</a:t>
            </a:r>
            <a:r>
              <a:rPr dirty="0" sz="1000" spc="6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fase-tierra</a:t>
            </a:r>
            <a:r>
              <a:rPr dirty="0" sz="1000" spc="9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en</a:t>
            </a:r>
            <a:r>
              <a:rPr dirty="0" sz="1000" spc="7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la</a:t>
            </a:r>
            <a:r>
              <a:rPr dirty="0" sz="1000" spc="9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subestación</a:t>
            </a:r>
            <a:r>
              <a:rPr dirty="0" sz="1000" spc="9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8" action="ppaction://hlinksldjump"/>
              </a:rPr>
              <a:t>Méndez</a:t>
            </a:r>
            <a:r>
              <a:rPr dirty="0" sz="1000" spc="-10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8" action="ppaction://hlinksldjump"/>
              </a:rPr>
              <a:t>....................................................................</a:t>
            </a:r>
            <a:r>
              <a:rPr dirty="0" sz="1000" spc="5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8" action="ppaction://hlinksldjump"/>
              </a:rPr>
              <a:t>126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Falla</a:t>
            </a:r>
            <a:r>
              <a:rPr dirty="0" sz="1000" spc="1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8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tierra</a:t>
            </a:r>
            <a:r>
              <a:rPr dirty="0" sz="1000" spc="3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en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Subestación</a:t>
            </a:r>
            <a:r>
              <a:rPr dirty="0" sz="1000" spc="3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Méndez</a:t>
            </a:r>
            <a:r>
              <a:rPr dirty="0" sz="1000" spc="4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a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nivel</a:t>
            </a:r>
            <a:r>
              <a:rPr dirty="0" sz="1000" spc="3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000" spc="3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69kV.</a:t>
            </a:r>
            <a:r>
              <a:rPr dirty="0" sz="1000" spc="-14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8" action="ppaction://hlinksldjump"/>
              </a:rPr>
              <a:t>................................</a:t>
            </a:r>
            <a:r>
              <a:rPr dirty="0" sz="1000" spc="-3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8" action="ppaction://hlinksldjump"/>
              </a:rPr>
              <a:t>126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Falla</a:t>
            </a:r>
            <a:r>
              <a:rPr dirty="0" sz="1000" spc="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9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tierra</a:t>
            </a:r>
            <a:r>
              <a:rPr dirty="0" sz="1000" spc="3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en</a:t>
            </a:r>
            <a:r>
              <a:rPr dirty="0" sz="1000" spc="1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Subestación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Méndez</a:t>
            </a:r>
            <a:r>
              <a:rPr dirty="0" sz="1000" spc="4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al</a:t>
            </a:r>
            <a:r>
              <a:rPr dirty="0" sz="1000" spc="1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nivel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de</a:t>
            </a:r>
            <a:r>
              <a:rPr dirty="0" sz="1000" spc="3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138kV.</a:t>
            </a:r>
            <a:r>
              <a:rPr dirty="0" sz="1000" spc="-114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9" action="ppaction://hlinksldjump"/>
              </a:rPr>
              <a:t>.............................</a:t>
            </a:r>
            <a:r>
              <a:rPr dirty="0" sz="1000" spc="-30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9" action="ppaction://hlinksldjump"/>
              </a:rPr>
              <a:t>131</a:t>
            </a:r>
            <a:endParaRPr sz="1000">
              <a:latin typeface="Calibri"/>
              <a:cs typeface="Calibri"/>
            </a:endParaRPr>
          </a:p>
          <a:p>
            <a:pPr algn="r" lvl="3" marL="421640" marR="7620" indent="-421640">
              <a:lnSpc>
                <a:spcPct val="100000"/>
              </a:lnSpc>
              <a:spcBef>
                <a:spcPts val="215"/>
              </a:spcBef>
              <a:buAutoNum type="arabicPeriod" startAt="2"/>
              <a:tabLst>
                <a:tab pos="421640" algn="l"/>
              </a:tabLst>
            </a:pP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Falla</a:t>
            </a:r>
            <a:r>
              <a:rPr dirty="0" sz="1000" spc="6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fase-tierra</a:t>
            </a:r>
            <a:r>
              <a:rPr dirty="0" sz="1000" spc="9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en</a:t>
            </a:r>
            <a:r>
              <a:rPr dirty="0" sz="1000" spc="6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la</a:t>
            </a:r>
            <a:r>
              <a:rPr dirty="0" sz="1000" spc="9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subestación</a:t>
            </a:r>
            <a:r>
              <a:rPr dirty="0" sz="1000" spc="9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0" action="ppaction://hlinksldjump"/>
              </a:rPr>
              <a:t>Macas</a:t>
            </a:r>
            <a:r>
              <a:rPr dirty="0" sz="1000" spc="-1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0" action="ppaction://hlinksldjump"/>
              </a:rPr>
              <a:t>......................................................................</a:t>
            </a:r>
            <a:r>
              <a:rPr dirty="0" sz="1000" spc="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0" action="ppaction://hlinksldjump"/>
              </a:rPr>
              <a:t>139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Falla</a:t>
            </a:r>
            <a:r>
              <a:rPr dirty="0" sz="1000" spc="1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0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tierra</a:t>
            </a:r>
            <a:r>
              <a:rPr dirty="0" sz="1000" spc="3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en</a:t>
            </a:r>
            <a:r>
              <a:rPr dirty="0" sz="1000" spc="1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Subestación</a:t>
            </a:r>
            <a:r>
              <a:rPr dirty="0" sz="1000" spc="4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Macas</a:t>
            </a:r>
            <a:r>
              <a:rPr dirty="0" sz="1000" spc="2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a</a:t>
            </a:r>
            <a:r>
              <a:rPr dirty="0" sz="1000" spc="3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nivel</a:t>
            </a:r>
            <a:r>
              <a:rPr dirty="0" sz="1000" spc="6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de</a:t>
            </a:r>
            <a:r>
              <a:rPr dirty="0" sz="1000" spc="3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0" action="ppaction://hlinksldjump"/>
              </a:rPr>
              <a:t>69kV.</a:t>
            </a:r>
            <a:r>
              <a:rPr dirty="0" sz="1000" spc="-2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0" action="ppaction://hlinksldjump"/>
              </a:rPr>
              <a:t>..................................</a:t>
            </a:r>
            <a:r>
              <a:rPr dirty="0" sz="1000" spc="-3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0" action="ppaction://hlinksldjump"/>
              </a:rPr>
              <a:t>139</a:t>
            </a:r>
            <a:endParaRPr sz="1000">
              <a:latin typeface="Calibri"/>
              <a:cs typeface="Calibri"/>
            </a:endParaRPr>
          </a:p>
          <a:p>
            <a:pPr lvl="4" marL="960755" indent="-527685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960755" algn="l"/>
              </a:tabLst>
            </a:pP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Falla</a:t>
            </a:r>
            <a:r>
              <a:rPr dirty="0" sz="1000" spc="10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1" action="ppaction://hlinksldjump"/>
              </a:rPr>
              <a:t>fase-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tierra</a:t>
            </a:r>
            <a:r>
              <a:rPr dirty="0" sz="1000" spc="40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en</a:t>
            </a:r>
            <a:r>
              <a:rPr dirty="0" sz="1000" spc="10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Subestación</a:t>
            </a:r>
            <a:r>
              <a:rPr dirty="0" sz="1000" spc="3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Macas</a:t>
            </a:r>
            <a:r>
              <a:rPr dirty="0" sz="1000" spc="20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a</a:t>
            </a:r>
            <a:r>
              <a:rPr dirty="0" sz="1000" spc="3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nivel</a:t>
            </a:r>
            <a:r>
              <a:rPr dirty="0" sz="1000" spc="6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1" action="ppaction://hlinksldjump"/>
              </a:rPr>
              <a:t>de</a:t>
            </a:r>
            <a:r>
              <a:rPr dirty="0" sz="1000" spc="3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1" action="ppaction://hlinksldjump"/>
              </a:rPr>
              <a:t>138kV.</a:t>
            </a:r>
            <a:r>
              <a:rPr dirty="0" sz="1000" spc="-55">
                <a:latin typeface="Microsoft Sans Serif"/>
                <a:cs typeface="Microsoft Sans Serif"/>
                <a:hlinkClick r:id="rId2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1" action="ppaction://hlinksldjump"/>
              </a:rPr>
              <a:t>................................</a:t>
            </a:r>
            <a:r>
              <a:rPr dirty="0" sz="1000" spc="-30"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1" action="ppaction://hlinksldjump"/>
              </a:rPr>
              <a:t>144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000">
              <a:latin typeface="Calibri"/>
              <a:cs typeface="Calibri"/>
            </a:endParaRPr>
          </a:p>
          <a:p>
            <a:pPr lvl="1" marL="224790" indent="-212090">
              <a:lnSpc>
                <a:spcPct val="100000"/>
              </a:lnSpc>
              <a:buAutoNum type="arabicPeriod" startAt="3"/>
              <a:tabLst>
                <a:tab pos="224790" algn="l"/>
              </a:tabLst>
            </a:pPr>
            <a:r>
              <a:rPr dirty="0" sz="1000" b="1">
                <a:latin typeface="Arial"/>
                <a:cs typeface="Arial"/>
                <a:hlinkClick r:id="rId22" action="ppaction://hlinksldjump"/>
              </a:rPr>
              <a:t>ANÁLISIS</a:t>
            </a:r>
            <a:r>
              <a:rPr dirty="0" sz="1000" spc="50" b="1"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2" action="ppaction://hlinksldjump"/>
              </a:rPr>
              <a:t>DE</a:t>
            </a:r>
            <a:r>
              <a:rPr dirty="0" sz="1000" spc="80" b="1"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2" action="ppaction://hlinksldjump"/>
              </a:rPr>
              <a:t>SOBRETENSIONES</a:t>
            </a:r>
            <a:r>
              <a:rPr dirty="0" sz="1000" spc="55" b="1"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22" action="ppaction://hlinksldjump"/>
              </a:rPr>
              <a:t>POR</a:t>
            </a:r>
            <a:r>
              <a:rPr dirty="0" sz="1000" spc="40" b="1"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00" spc="-20" b="1">
                <a:latin typeface="Arial"/>
                <a:cs typeface="Arial"/>
                <a:hlinkClick r:id="rId22" action="ppaction://hlinksldjump"/>
              </a:rPr>
              <a:t>MANIOBRAS</a:t>
            </a:r>
            <a:r>
              <a:rPr dirty="0" sz="1000" spc="-70" b="1">
                <a:latin typeface="Arial"/>
                <a:cs typeface="Arial"/>
                <a:hlinkClick r:id="rId22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22" action="ppaction://hlinksldjump"/>
              </a:rPr>
              <a:t>............................................................</a:t>
            </a:r>
            <a:r>
              <a:rPr dirty="0" sz="1000" spc="-15" b="1"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22" action="ppaction://hlinksldjump"/>
              </a:rPr>
              <a:t>151</a:t>
            </a:r>
            <a:endParaRPr sz="1000">
              <a:latin typeface="Calibri"/>
              <a:cs typeface="Calibri"/>
            </a:endParaRPr>
          </a:p>
          <a:p>
            <a:pPr algn="r" lvl="2" marL="153035" marR="7620" indent="317500">
              <a:lnSpc>
                <a:spcPct val="110000"/>
              </a:lnSpc>
              <a:spcBef>
                <a:spcPts val="100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Energización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en</a:t>
            </a:r>
            <a:r>
              <a:rPr dirty="0" sz="1000" spc="-30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vacío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de</a:t>
            </a:r>
            <a:r>
              <a:rPr dirty="0" sz="1000" spc="-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la</a:t>
            </a:r>
            <a:r>
              <a:rPr dirty="0" sz="1000" spc="-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línea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3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Macas,</a:t>
            </a:r>
            <a:r>
              <a:rPr dirty="0" sz="1000" spc="3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desde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subestación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Cuenca</a:t>
            </a:r>
            <a:r>
              <a:rPr dirty="0" sz="1000" spc="1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3" action="ppaction://hlinksldjump"/>
              </a:rPr>
              <a:t>Rayoloma,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sin</a:t>
            </a:r>
            <a:r>
              <a:rPr dirty="0" sz="1000" spc="459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3" action="ppaction://hlinksldjump"/>
              </a:rPr>
              <a:t>pararrayos.</a:t>
            </a:r>
            <a:r>
              <a:rPr dirty="0" sz="1000" spc="195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3" action="ppaction://hlinksldjump"/>
              </a:rPr>
              <a:t>...................................................................................................................................</a:t>
            </a:r>
            <a:r>
              <a:rPr dirty="0" sz="1000" spc="245"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3" action="ppaction://hlinksldjump"/>
              </a:rPr>
              <a:t>153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Nivel</a:t>
            </a:r>
            <a:r>
              <a:rPr dirty="0" sz="1000" spc="360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de</a:t>
            </a:r>
            <a:r>
              <a:rPr dirty="0" sz="1000" spc="360">
                <a:latin typeface="Microsoft Sans Serif"/>
                <a:cs typeface="Microsoft Sans Serif"/>
                <a:hlinkClick r:id="rId2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3" action="ppaction://hlinksldjump"/>
              </a:rPr>
              <a:t>69kV.</a:t>
            </a:r>
            <a:r>
              <a:rPr dirty="0" sz="1000">
                <a:latin typeface="Calibri"/>
                <a:cs typeface="Calibri"/>
                <a:hlinkClick r:id="rId23" action="ppaction://hlinksldjump"/>
              </a:rPr>
              <a:t>...................................................................................................................</a:t>
            </a:r>
            <a:r>
              <a:rPr dirty="0" sz="1000" spc="170"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3" action="ppaction://hlinksldjump"/>
              </a:rPr>
              <a:t>153</a:t>
            </a:r>
            <a:endParaRPr sz="1000">
              <a:latin typeface="Calibri"/>
              <a:cs typeface="Calibri"/>
            </a:endParaRPr>
          </a:p>
          <a:p>
            <a:pPr algn="r" lvl="3" marL="424180" marR="7620" indent="-42418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Nivel</a:t>
            </a:r>
            <a:r>
              <a:rPr dirty="0" sz="1000" spc="24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de</a:t>
            </a:r>
            <a:r>
              <a:rPr dirty="0" sz="1000" spc="24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138</a:t>
            </a:r>
            <a:r>
              <a:rPr dirty="0" sz="1000" spc="250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24" action="ppaction://hlinksldjump"/>
              </a:rPr>
              <a:t>................................................................................................................</a:t>
            </a:r>
            <a:r>
              <a:rPr dirty="0" sz="1000" spc="100"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4" action="ppaction://hlinksldjump"/>
              </a:rPr>
              <a:t>155</a:t>
            </a:r>
            <a:endParaRPr sz="1000">
              <a:latin typeface="Calibri"/>
              <a:cs typeface="Calibri"/>
            </a:endParaRPr>
          </a:p>
          <a:p>
            <a:pPr lvl="2" marL="153035" marR="7620" indent="353695">
              <a:lnSpc>
                <a:spcPct val="110000"/>
              </a:lnSpc>
              <a:spcBef>
                <a:spcPts val="70"/>
              </a:spcBef>
              <a:buAutoNum type="arabicPeriod" startAt="2"/>
              <a:tabLst>
                <a:tab pos="506730" algn="l"/>
              </a:tabLst>
            </a:pP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Energización</a:t>
            </a:r>
            <a:r>
              <a:rPr dirty="0" sz="1000" spc="1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en</a:t>
            </a:r>
            <a:r>
              <a:rPr dirty="0" sz="1000" spc="-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vacío</a:t>
            </a:r>
            <a:r>
              <a:rPr dirty="0" sz="1000" spc="-10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de</a:t>
            </a:r>
            <a:r>
              <a:rPr dirty="0" sz="1000" spc="-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la</a:t>
            </a:r>
            <a:r>
              <a:rPr dirty="0" sz="1000" spc="-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línea</a:t>
            </a:r>
            <a:r>
              <a:rPr dirty="0" sz="1000" spc="1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4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Macas</a:t>
            </a:r>
            <a:r>
              <a:rPr dirty="0" sz="1000" spc="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desde</a:t>
            </a:r>
            <a:r>
              <a:rPr dirty="0" sz="1000" spc="1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subestación</a:t>
            </a:r>
            <a:r>
              <a:rPr dirty="0" sz="1000" spc="1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Macas,</a:t>
            </a:r>
            <a:r>
              <a:rPr dirty="0" sz="1000" spc="3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24" action="ppaction://hlinksldjump"/>
              </a:rPr>
              <a:t>sin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4" action="ppaction://hlinksldjump"/>
              </a:rPr>
              <a:t>pararrayos.</a:t>
            </a:r>
            <a:r>
              <a:rPr dirty="0" sz="1000" spc="375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4" action="ppaction://hlinksldjump"/>
              </a:rPr>
              <a:t>.........................................................................................................................................</a:t>
            </a:r>
            <a:r>
              <a:rPr dirty="0" sz="1000" spc="155">
                <a:latin typeface="Calibri"/>
                <a:cs typeface="Calibri"/>
                <a:hlinkClick r:id="rId24" action="ppaction://hlinksldjump"/>
              </a:rPr>
              <a:t>  </a:t>
            </a:r>
            <a:r>
              <a:rPr dirty="0" sz="1000" spc="-25">
                <a:latin typeface="Calibri"/>
                <a:cs typeface="Calibri"/>
                <a:hlinkClick r:id="rId24" action="ppaction://hlinksldjump"/>
              </a:rPr>
              <a:t>155</a:t>
            </a:r>
            <a:endParaRPr sz="1000">
              <a:latin typeface="Calibri"/>
              <a:cs typeface="Calibri"/>
            </a:endParaRPr>
          </a:p>
          <a:p>
            <a:pPr lvl="3" marL="717550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Nivel</a:t>
            </a:r>
            <a:r>
              <a:rPr dirty="0" sz="1000" spc="254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de</a:t>
            </a:r>
            <a:r>
              <a:rPr dirty="0" sz="1000" spc="260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69</a:t>
            </a:r>
            <a:r>
              <a:rPr dirty="0" sz="1000" spc="260">
                <a:latin typeface="Microsoft Sans Serif"/>
                <a:cs typeface="Microsoft Sans Serif"/>
                <a:hlinkClick r:id="rId2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4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24" action="ppaction://hlinksldjump"/>
              </a:rPr>
              <a:t>..................................................................................................................</a:t>
            </a:r>
            <a:r>
              <a:rPr dirty="0" sz="1000" spc="110"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4" action="ppaction://hlinksldjump"/>
              </a:rPr>
              <a:t>155</a:t>
            </a:r>
            <a:endParaRPr sz="1000">
              <a:latin typeface="Calibri"/>
              <a:cs typeface="Calibri"/>
            </a:endParaRPr>
          </a:p>
          <a:p>
            <a:pPr marL="293370">
              <a:lnSpc>
                <a:spcPct val="100000"/>
              </a:lnSpc>
              <a:spcBef>
                <a:spcPts val="195"/>
              </a:spcBef>
            </a:pPr>
            <a:r>
              <a:rPr dirty="0" sz="1000">
                <a:latin typeface="Microsoft Sans Serif"/>
                <a:cs typeface="Microsoft Sans Serif"/>
                <a:hlinkClick r:id="rId25" action="ppaction://hlinksldjump"/>
              </a:rPr>
              <a:t>4.3.2.2.</a:t>
            </a:r>
            <a:r>
              <a:rPr dirty="0" sz="1000" spc="200">
                <a:latin typeface="Microsoft Sans Serif"/>
                <a:cs typeface="Microsoft Sans Serif"/>
                <a:hlinkClick r:id="rId2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5" action="ppaction://hlinksldjump"/>
              </a:rPr>
              <a:t>Nivel</a:t>
            </a:r>
            <a:r>
              <a:rPr dirty="0" sz="1000" spc="220">
                <a:latin typeface="Microsoft Sans Serif"/>
                <a:cs typeface="Microsoft Sans Serif"/>
                <a:hlinkClick r:id="rId2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5" action="ppaction://hlinksldjump"/>
              </a:rPr>
              <a:t>de</a:t>
            </a:r>
            <a:r>
              <a:rPr dirty="0" sz="1000" spc="180">
                <a:latin typeface="Microsoft Sans Serif"/>
                <a:cs typeface="Microsoft Sans Serif"/>
                <a:hlinkClick r:id="rId2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5" action="ppaction://hlinksldjump"/>
              </a:rPr>
              <a:t>138</a:t>
            </a:r>
            <a:r>
              <a:rPr dirty="0" sz="1000" spc="180">
                <a:latin typeface="Microsoft Sans Serif"/>
                <a:cs typeface="Microsoft Sans Serif"/>
                <a:hlinkClick r:id="rId2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5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25" action="ppaction://hlinksldjump"/>
              </a:rPr>
              <a:t>...............................................................................................................</a:t>
            </a:r>
            <a:r>
              <a:rPr dirty="0" sz="1000" spc="60"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5" action="ppaction://hlinksldjump"/>
              </a:rPr>
              <a:t>156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3245" cy="8066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3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lvl="2" marL="506730" indent="-353695">
              <a:lnSpc>
                <a:spcPts val="1190"/>
              </a:lnSpc>
              <a:buAutoNum type="arabicPeriod" startAt="3"/>
              <a:tabLst>
                <a:tab pos="506730" algn="l"/>
              </a:tabLst>
            </a:pP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Energización</a:t>
            </a:r>
            <a:r>
              <a:rPr dirty="0" sz="1000" spc="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en vacío</a:t>
            </a:r>
            <a:r>
              <a:rPr dirty="0" sz="1000" spc="-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de la</a:t>
            </a:r>
            <a:r>
              <a:rPr dirty="0" sz="1000" spc="-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000" spc="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Macas desde</a:t>
            </a:r>
            <a:r>
              <a:rPr dirty="0" sz="1000" spc="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000" spc="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subestación</a:t>
            </a:r>
            <a:r>
              <a:rPr dirty="0" sz="1000" spc="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Gualaceo,</a:t>
            </a:r>
            <a:r>
              <a:rPr dirty="0" sz="1000" spc="3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2" action="ppaction://hlinksldjump"/>
              </a:rPr>
              <a:t>sin</a:t>
            </a:r>
            <a:endParaRPr sz="1000">
              <a:latin typeface="Microsoft Sans Serif"/>
              <a:cs typeface="Microsoft Sans Serif"/>
            </a:endParaRPr>
          </a:p>
          <a:p>
            <a:pPr algn="r" marR="14604"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latin typeface="Microsoft Sans Serif"/>
                <a:cs typeface="Microsoft Sans Serif"/>
                <a:hlinkClick r:id="rId2" action="ppaction://hlinksldjump"/>
              </a:rPr>
              <a:t>pararrayos.</a:t>
            </a:r>
            <a:r>
              <a:rPr dirty="0" sz="1000" spc="3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" action="ppaction://hlinksldjump"/>
              </a:rPr>
              <a:t>.........................................................................................................................................</a:t>
            </a:r>
            <a:r>
              <a:rPr dirty="0" sz="1000" spc="155">
                <a:latin typeface="Calibri"/>
                <a:cs typeface="Calibri"/>
                <a:hlinkClick r:id="rId2" action="ppaction://hlinksldjump"/>
              </a:rPr>
              <a:t>  </a:t>
            </a:r>
            <a:r>
              <a:rPr dirty="0" sz="1000" spc="-25">
                <a:latin typeface="Calibri"/>
                <a:cs typeface="Calibri"/>
                <a:hlinkClick r:id="rId2" action="ppaction://hlinksldjump"/>
              </a:rPr>
              <a:t>157</a:t>
            </a:r>
            <a:endParaRPr sz="1000">
              <a:latin typeface="Calibri"/>
              <a:cs typeface="Calibri"/>
            </a:endParaRPr>
          </a:p>
          <a:p>
            <a:pPr algn="r" lvl="3" marL="424180" marR="14604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000" spc="25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000" spc="2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69</a:t>
            </a:r>
            <a:r>
              <a:rPr dirty="0" sz="1000" spc="2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2" action="ppaction://hlinksldjump"/>
              </a:rPr>
              <a:t>..................................................................................................................</a:t>
            </a:r>
            <a:r>
              <a:rPr dirty="0" sz="1000" spc="11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" action="ppaction://hlinksldjump"/>
              </a:rPr>
              <a:t>157</a:t>
            </a:r>
            <a:endParaRPr sz="1000">
              <a:latin typeface="Calibri"/>
              <a:cs typeface="Calibri"/>
            </a:endParaRPr>
          </a:p>
          <a:p>
            <a:pPr algn="r" lvl="3" marL="424180" marR="14604" indent="-42418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000" spc="24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000" spc="24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138</a:t>
            </a:r>
            <a:r>
              <a:rPr dirty="0" sz="1000" spc="25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2" action="ppaction://hlinksldjump"/>
              </a:rPr>
              <a:t>................................................................................................................</a:t>
            </a:r>
            <a:r>
              <a:rPr dirty="0" sz="1000" spc="100"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" action="ppaction://hlinksldjump"/>
              </a:rPr>
              <a:t>157</a:t>
            </a:r>
            <a:endParaRPr sz="1000">
              <a:latin typeface="Calibri"/>
              <a:cs typeface="Calibri"/>
            </a:endParaRPr>
          </a:p>
          <a:p>
            <a:pPr lvl="2" marL="153035" marR="14604" indent="353695">
              <a:lnSpc>
                <a:spcPct val="110000"/>
              </a:lnSpc>
              <a:spcBef>
                <a:spcPts val="95"/>
              </a:spcBef>
              <a:buAutoNum type="arabicPeriod" startAt="4"/>
              <a:tabLst>
                <a:tab pos="506730" algn="l"/>
              </a:tabLst>
            </a:pP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Energización</a:t>
            </a:r>
            <a:r>
              <a:rPr dirty="0" sz="1000" spc="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en vacío</a:t>
            </a:r>
            <a:r>
              <a:rPr dirty="0" sz="1000" spc="-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de la</a:t>
            </a:r>
            <a:r>
              <a:rPr dirty="0" sz="1000" spc="-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000" spc="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Macas desde</a:t>
            </a:r>
            <a:r>
              <a:rPr dirty="0" sz="1000" spc="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subestación</a:t>
            </a:r>
            <a:r>
              <a:rPr dirty="0" sz="1000" spc="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Méndez,</a:t>
            </a:r>
            <a:r>
              <a:rPr dirty="0" sz="1000" spc="3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3" action="ppaction://hlinksldjump"/>
              </a:rPr>
              <a:t>sin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3" action="ppaction://hlinksldjump"/>
              </a:rPr>
              <a:t>pararrayos.</a:t>
            </a:r>
            <a:r>
              <a:rPr dirty="0" sz="1000" spc="3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.........................................................................................................................................</a:t>
            </a:r>
            <a:r>
              <a:rPr dirty="0" sz="1000" spc="155">
                <a:latin typeface="Calibri"/>
                <a:cs typeface="Calibri"/>
                <a:hlinkClick r:id="rId3" action="ppaction://hlinksldjump"/>
              </a:rPr>
              <a:t>  </a:t>
            </a:r>
            <a:r>
              <a:rPr dirty="0" sz="1000" spc="-25">
                <a:latin typeface="Calibri"/>
                <a:cs typeface="Calibri"/>
                <a:hlinkClick r:id="rId3" action="ppaction://hlinksldjump"/>
              </a:rPr>
              <a:t>158</a:t>
            </a:r>
            <a:endParaRPr sz="1000">
              <a:latin typeface="Calibri"/>
              <a:cs typeface="Calibri"/>
            </a:endParaRPr>
          </a:p>
          <a:p>
            <a:pPr lvl="3" marL="717550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000" spc="25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000" spc="26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69</a:t>
            </a:r>
            <a:r>
              <a:rPr dirty="0" sz="1000" spc="26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..................................................................................................................</a:t>
            </a:r>
            <a:r>
              <a:rPr dirty="0" sz="1000" spc="110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3" action="ppaction://hlinksldjump"/>
              </a:rPr>
              <a:t>158</a:t>
            </a:r>
            <a:endParaRPr sz="1000">
              <a:latin typeface="Calibri"/>
              <a:cs typeface="Calibri"/>
            </a:endParaRPr>
          </a:p>
          <a:p>
            <a:pPr lvl="3" marL="717550" indent="-42418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000" spc="2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000" spc="2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138</a:t>
            </a:r>
            <a:r>
              <a:rPr dirty="0" sz="1000" spc="25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3" action="ppaction://hlinksldjump"/>
              </a:rPr>
              <a:t>kV.</a:t>
            </a:r>
            <a:r>
              <a:rPr dirty="0" sz="1000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................................................................................................................</a:t>
            </a:r>
            <a:r>
              <a:rPr dirty="0" sz="1000" spc="100"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3" action="ppaction://hlinksldjump"/>
              </a:rPr>
              <a:t>158</a:t>
            </a:r>
            <a:endParaRPr sz="1000">
              <a:latin typeface="Calibri"/>
              <a:cs typeface="Calibri"/>
            </a:endParaRPr>
          </a:p>
          <a:p>
            <a:pPr lvl="2" marL="153035" marR="14604" indent="353695">
              <a:lnSpc>
                <a:spcPct val="110200"/>
              </a:lnSpc>
              <a:spcBef>
                <a:spcPts val="70"/>
              </a:spcBef>
              <a:buAutoNum type="arabicPeriod" startAt="4"/>
              <a:tabLst>
                <a:tab pos="506730" algn="l"/>
              </a:tabLst>
            </a:pPr>
            <a:r>
              <a:rPr dirty="0" sz="1000" spc="-10">
                <a:latin typeface="Microsoft Sans Serif"/>
                <a:cs typeface="Microsoft Sans Serif"/>
                <a:hlinkClick r:id="rId4" action="ppaction://hlinksldjump"/>
              </a:rPr>
              <a:t>Energizaciones</a:t>
            </a:r>
            <a:r>
              <a:rPr dirty="0" sz="1000" spc="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0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vacío de</a:t>
            </a:r>
            <a:r>
              <a:rPr dirty="0" sz="1000" spc="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línea</a:t>
            </a:r>
            <a:r>
              <a:rPr dirty="0" sz="1000" spc="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4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Macas,</a:t>
            </a:r>
            <a:r>
              <a:rPr dirty="0" sz="1000" spc="4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considerando</a:t>
            </a:r>
            <a:r>
              <a:rPr dirty="0" sz="1000" spc="3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los</a:t>
            </a:r>
            <a:r>
              <a:rPr dirty="0" sz="1000" spc="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pararrayos</a:t>
            </a:r>
            <a:r>
              <a:rPr dirty="0" sz="1000" spc="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000" spc="3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4" action="ppaction://hlinksldjump"/>
              </a:rPr>
              <a:t>subestaciones.</a:t>
            </a:r>
            <a:r>
              <a:rPr dirty="0" sz="1000" spc="3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...................................................................................................................................</a:t>
            </a:r>
            <a:r>
              <a:rPr dirty="0" sz="1000" spc="170">
                <a:latin typeface="Calibri"/>
                <a:cs typeface="Calibri"/>
                <a:hlinkClick r:id="rId4" action="ppaction://hlinksldjump"/>
              </a:rPr>
              <a:t> 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159</a:t>
            </a:r>
            <a:endParaRPr sz="1000">
              <a:latin typeface="Calibri"/>
              <a:cs typeface="Calibri"/>
            </a:endParaRPr>
          </a:p>
          <a:p>
            <a:pPr algn="r" lvl="3" marL="424180" marR="14604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Energización</a:t>
            </a:r>
            <a:r>
              <a:rPr dirty="0" sz="1000" spc="-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desde</a:t>
            </a:r>
            <a:r>
              <a:rPr dirty="0" sz="10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la subestación</a:t>
            </a:r>
            <a:r>
              <a:rPr dirty="0" sz="10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Cuenca Rayoloma</a:t>
            </a:r>
            <a:r>
              <a:rPr dirty="0" sz="10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a nivel</a:t>
            </a:r>
            <a:r>
              <a:rPr dirty="0" sz="1000" spc="3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de 69kV</a:t>
            </a:r>
            <a:r>
              <a:rPr dirty="0" sz="1000" spc="-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000" spc="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4" action="ppaction://hlinksldjump"/>
              </a:rPr>
              <a:t>138kV.</a:t>
            </a:r>
            <a:r>
              <a:rPr dirty="0" sz="1000" spc="-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......</a:t>
            </a:r>
            <a:r>
              <a:rPr dirty="0" sz="1000" spc="-5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4" action="ppaction://hlinksldjump"/>
              </a:rPr>
              <a:t>159</a:t>
            </a:r>
            <a:endParaRPr sz="1000">
              <a:latin typeface="Calibri"/>
              <a:cs typeface="Calibri"/>
            </a:endParaRPr>
          </a:p>
          <a:p>
            <a:pPr algn="r" lvl="3" marL="424180" marR="14604" indent="-42418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Energización</a:t>
            </a:r>
            <a:r>
              <a:rPr dirty="0" sz="1000" spc="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000" spc="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subestación</a:t>
            </a:r>
            <a:r>
              <a:rPr dirty="0" sz="1000" spc="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Gualaceo,</a:t>
            </a:r>
            <a:r>
              <a:rPr dirty="0" sz="1000" spc="3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a</a:t>
            </a:r>
            <a:r>
              <a:rPr dirty="0" sz="1000" spc="-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000" spc="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000" spc="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69kV y</a:t>
            </a:r>
            <a:r>
              <a:rPr dirty="0" sz="1000" spc="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5" action="ppaction://hlinksldjump"/>
              </a:rPr>
              <a:t>138kV.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....................</a:t>
            </a:r>
            <a:r>
              <a:rPr dirty="0" sz="1000" spc="-4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5" action="ppaction://hlinksldjump"/>
              </a:rPr>
              <a:t>160</a:t>
            </a:r>
            <a:endParaRPr sz="1000">
              <a:latin typeface="Calibri"/>
              <a:cs typeface="Calibri"/>
            </a:endParaRPr>
          </a:p>
          <a:p>
            <a:pPr algn="r" lvl="3" marL="424180" marR="14604" indent="-42418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Energización</a:t>
            </a:r>
            <a:r>
              <a:rPr dirty="0" sz="1000" spc="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000" spc="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000" spc="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Méndez,</a:t>
            </a:r>
            <a:r>
              <a:rPr dirty="0" sz="1000" spc="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a</a:t>
            </a:r>
            <a:r>
              <a:rPr dirty="0" sz="1000" spc="-3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000" spc="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000" spc="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69kV</a:t>
            </a:r>
            <a:r>
              <a:rPr dirty="0" sz="1000" spc="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000" spc="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6" action="ppaction://hlinksldjump"/>
              </a:rPr>
              <a:t>138kV.</a:t>
            </a:r>
            <a:r>
              <a:rPr dirty="0" sz="1000">
                <a:latin typeface="Calibri"/>
                <a:cs typeface="Calibri"/>
                <a:hlinkClick r:id="rId6" action="ppaction://hlinksldjump"/>
              </a:rPr>
              <a:t>.......................</a:t>
            </a:r>
            <a:r>
              <a:rPr dirty="0" sz="1000" spc="-50"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6" action="ppaction://hlinksldjump"/>
              </a:rPr>
              <a:t>162</a:t>
            </a:r>
            <a:endParaRPr sz="1000">
              <a:latin typeface="Calibri"/>
              <a:cs typeface="Calibri"/>
            </a:endParaRPr>
          </a:p>
          <a:p>
            <a:pPr algn="r" lvl="3" marL="424180" marR="14604" indent="-42418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24180" algn="l"/>
              </a:tabLst>
            </a:pP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Energización</a:t>
            </a:r>
            <a:r>
              <a:rPr dirty="0" sz="1000" spc="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desde</a:t>
            </a:r>
            <a:r>
              <a:rPr dirty="0" sz="1000" spc="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r>
              <a:rPr dirty="0" sz="1000" spc="3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a</a:t>
            </a:r>
            <a:r>
              <a:rPr dirty="0" sz="1000" spc="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000" spc="3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000" spc="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7" action="ppaction://hlinksldjump"/>
              </a:rPr>
              <a:t>69kV y</a:t>
            </a:r>
            <a:r>
              <a:rPr dirty="0" sz="1000" spc="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7" action="ppaction://hlinksldjump"/>
              </a:rPr>
              <a:t>138kV.</a:t>
            </a:r>
            <a:r>
              <a:rPr dirty="0" sz="1000" spc="-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7" action="ppaction://hlinksldjump"/>
              </a:rPr>
              <a:t>.........................</a:t>
            </a:r>
            <a:r>
              <a:rPr dirty="0" sz="1000" spc="-45"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7" action="ppaction://hlinksldjump"/>
              </a:rPr>
              <a:t>163</a:t>
            </a:r>
            <a:endParaRPr sz="1000">
              <a:latin typeface="Calibri"/>
              <a:cs typeface="Calibri"/>
            </a:endParaRPr>
          </a:p>
          <a:p>
            <a:pPr algn="r" lvl="2" marL="353695" marR="14604" indent="-353695">
              <a:lnSpc>
                <a:spcPct val="100000"/>
              </a:lnSpc>
              <a:spcBef>
                <a:spcPts val="215"/>
              </a:spcBef>
              <a:buAutoNum type="arabicPeriod" startAt="4"/>
              <a:tabLst>
                <a:tab pos="353695" algn="l"/>
              </a:tabLst>
            </a:pP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Maniobras de</a:t>
            </a:r>
            <a:r>
              <a:rPr dirty="0" sz="1000" spc="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desenergización</a:t>
            </a:r>
            <a:r>
              <a:rPr dirty="0" sz="1000" spc="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0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línea</a:t>
            </a:r>
            <a:r>
              <a:rPr dirty="0" sz="1000" spc="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subtransmisión</a:t>
            </a:r>
            <a:r>
              <a:rPr dirty="0" sz="1000" spc="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8" action="ppaction://hlinksldjump"/>
              </a:rPr>
              <a:t>Cuenca-Macas</a:t>
            </a:r>
            <a:r>
              <a:rPr dirty="0" sz="1000" spc="-1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8" action="ppaction://hlinksldjump"/>
              </a:rPr>
              <a:t>.................</a:t>
            </a:r>
            <a:r>
              <a:rPr dirty="0" sz="1000" spc="-3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8" action="ppaction://hlinksldjump"/>
              </a:rPr>
              <a:t>164</a:t>
            </a:r>
            <a:endParaRPr sz="1000">
              <a:latin typeface="Calibri"/>
              <a:cs typeface="Calibri"/>
            </a:endParaRPr>
          </a:p>
          <a:p>
            <a:pPr lvl="3" marL="293370" marR="5080" indent="424180">
              <a:lnSpc>
                <a:spcPct val="112000"/>
              </a:lnSpc>
              <a:spcBef>
                <a:spcPts val="50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Desenergización</a:t>
            </a:r>
            <a:r>
              <a:rPr dirty="0" sz="1000" spc="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000" spc="-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000" spc="-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línea</a:t>
            </a:r>
            <a:r>
              <a:rPr dirty="0" sz="10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8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Macas</a:t>
            </a:r>
            <a:r>
              <a:rPr dirty="0" sz="1000" spc="-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desde</a:t>
            </a:r>
            <a:r>
              <a:rPr dirty="0" sz="10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Cuenca</a:t>
            </a:r>
            <a:r>
              <a:rPr dirty="0" sz="10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Rayoloma,</a:t>
            </a:r>
            <a:r>
              <a:rPr dirty="0" sz="1000" spc="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 spc="-50">
                <a:latin typeface="Microsoft Sans Serif"/>
                <a:cs typeface="Microsoft Sans Serif"/>
                <a:hlinkClick r:id="rId8" action="ppaction://hlinksldjump"/>
              </a:rPr>
              <a:t>a</a:t>
            </a:r>
            <a:r>
              <a:rPr dirty="0" sz="1000" spc="-5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000" spc="3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000" spc="3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8" action="ppaction://hlinksldjump"/>
              </a:rPr>
              <a:t>69kV.</a:t>
            </a:r>
            <a:r>
              <a:rPr dirty="0" sz="1000" spc="5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8" action="ppaction://hlinksldjump"/>
              </a:rPr>
              <a:t>................................................................................................................................</a:t>
            </a:r>
            <a:r>
              <a:rPr dirty="0" sz="1000" spc="155"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8" action="ppaction://hlinksldjump"/>
              </a:rPr>
              <a:t>164</a:t>
            </a:r>
            <a:endParaRPr sz="1000">
              <a:latin typeface="Calibri"/>
              <a:cs typeface="Calibri"/>
            </a:endParaRPr>
          </a:p>
          <a:p>
            <a:pPr lvl="3" marL="293370" marR="6350" indent="424180">
              <a:lnSpc>
                <a:spcPct val="110000"/>
              </a:lnSpc>
              <a:spcBef>
                <a:spcPts val="75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Desenergización</a:t>
            </a:r>
            <a:r>
              <a:rPr dirty="0" sz="1000" spc="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línea</a:t>
            </a:r>
            <a:r>
              <a:rPr dirty="0" sz="1000" spc="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desde</a:t>
            </a:r>
            <a:r>
              <a:rPr dirty="0" sz="1000" spc="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000" spc="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Rayoloma,</a:t>
            </a:r>
            <a:r>
              <a:rPr dirty="0" sz="1000" spc="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5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000" spc="-5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000" spc="3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000" spc="3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138kV. </a:t>
            </a:r>
            <a:r>
              <a:rPr dirty="0" sz="1000">
                <a:latin typeface="Calibri"/>
                <a:cs typeface="Calibri"/>
                <a:hlinkClick r:id="rId9" action="ppaction://hlinksldjump"/>
              </a:rPr>
              <a:t>..............................................................................................................................</a:t>
            </a:r>
            <a:r>
              <a:rPr dirty="0" sz="1000" spc="155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9" action="ppaction://hlinksldjump"/>
              </a:rPr>
              <a:t>165</a:t>
            </a:r>
            <a:endParaRPr sz="1000">
              <a:latin typeface="Calibri"/>
              <a:cs typeface="Calibri"/>
            </a:endParaRPr>
          </a:p>
          <a:p>
            <a:pPr lvl="3" marL="293370" marR="14604" indent="424180">
              <a:lnSpc>
                <a:spcPct val="110000"/>
              </a:lnSpc>
              <a:spcBef>
                <a:spcPts val="95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Desenergización</a:t>
            </a:r>
            <a:r>
              <a:rPr dirty="0" sz="1000" spc="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000" spc="-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000" spc="-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línea</a:t>
            </a:r>
            <a:r>
              <a:rPr dirty="0" sz="1000" spc="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000" spc="-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desde</a:t>
            </a:r>
            <a:r>
              <a:rPr dirty="0" sz="1000" spc="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r>
              <a:rPr dirty="0" sz="1000" spc="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000" spc="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000" spc="3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9" action="ppaction://hlinksldjump"/>
              </a:rPr>
              <a:t>69kV.</a:t>
            </a:r>
            <a:r>
              <a:rPr dirty="0" sz="1000" spc="4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9" action="ppaction://hlinksldjump"/>
              </a:rPr>
              <a:t>..............................................................................................................................................</a:t>
            </a:r>
            <a:r>
              <a:rPr dirty="0" sz="1000" spc="470"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9" action="ppaction://hlinksldjump"/>
              </a:rPr>
              <a:t>165</a:t>
            </a:r>
            <a:endParaRPr sz="1000">
              <a:latin typeface="Calibri"/>
              <a:cs typeface="Calibri"/>
            </a:endParaRPr>
          </a:p>
          <a:p>
            <a:pPr lvl="3" marL="293370" marR="14604" indent="424180">
              <a:lnSpc>
                <a:spcPct val="110000"/>
              </a:lnSpc>
              <a:spcBef>
                <a:spcPts val="75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Desenergización</a:t>
            </a:r>
            <a:r>
              <a:rPr dirty="0" sz="1000" spc="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línea</a:t>
            </a:r>
            <a:r>
              <a:rPr dirty="0" sz="1000" spc="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000" spc="-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desde</a:t>
            </a:r>
            <a:r>
              <a:rPr dirty="0" sz="1000" spc="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000" spc="-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000" spc="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000" spc="3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138kV.</a:t>
            </a:r>
            <a:r>
              <a:rPr dirty="0" sz="1000" spc="4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0" action="ppaction://hlinksldjump"/>
              </a:rPr>
              <a:t>............................................................................................................................................</a:t>
            </a:r>
            <a:r>
              <a:rPr dirty="0" sz="1000" spc="495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0" action="ppaction://hlinksldjump"/>
              </a:rPr>
              <a:t>166</a:t>
            </a:r>
            <a:endParaRPr sz="1000">
              <a:latin typeface="Calibri"/>
              <a:cs typeface="Calibri"/>
            </a:endParaRPr>
          </a:p>
          <a:p>
            <a:pPr lvl="3" marL="293370" marR="14604" indent="424180">
              <a:lnSpc>
                <a:spcPct val="110000"/>
              </a:lnSpc>
              <a:spcBef>
                <a:spcPts val="95"/>
              </a:spcBef>
              <a:buAutoNum type="arabicPeriod"/>
              <a:tabLst>
                <a:tab pos="717550" algn="l"/>
              </a:tabLst>
            </a:pP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Desenergización</a:t>
            </a:r>
            <a:r>
              <a:rPr dirty="0" sz="1000" spc="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línea</a:t>
            </a:r>
            <a:r>
              <a:rPr dirty="0" sz="1000" spc="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0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000" spc="-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desde</a:t>
            </a:r>
            <a:r>
              <a:rPr dirty="0" sz="1000" spc="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r>
              <a:rPr dirty="0" sz="1000" spc="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Gualaceo</a:t>
            </a:r>
            <a:r>
              <a:rPr dirty="0" sz="1000" spc="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000" spc="-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000" spc="3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0" action="ppaction://hlinksldjump"/>
              </a:rPr>
              <a:t>69kV.</a:t>
            </a:r>
            <a:r>
              <a:rPr dirty="0" sz="1000" spc="4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0" action="ppaction://hlinksldjump"/>
              </a:rPr>
              <a:t>..............................................................................................................................................</a:t>
            </a:r>
            <a:r>
              <a:rPr dirty="0" sz="1000" spc="470"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0" action="ppaction://hlinksldjump"/>
              </a:rPr>
              <a:t>166</a:t>
            </a:r>
            <a:endParaRPr sz="1000">
              <a:latin typeface="Calibri"/>
              <a:cs typeface="Calibri"/>
            </a:endParaRPr>
          </a:p>
          <a:p>
            <a:pPr lvl="3" marL="293370" marR="14604" indent="460375">
              <a:lnSpc>
                <a:spcPct val="110000"/>
              </a:lnSpc>
              <a:spcBef>
                <a:spcPts val="70"/>
              </a:spcBef>
              <a:buAutoNum type="arabicPeriod" startAt="6"/>
              <a:tabLst>
                <a:tab pos="753745" algn="l"/>
              </a:tabLst>
            </a:pP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Desenergización</a:t>
            </a:r>
            <a:r>
              <a:rPr dirty="0" sz="1000" spc="-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000" spc="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000" spc="-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línea</a:t>
            </a:r>
            <a:r>
              <a:rPr dirty="0" sz="1000" spc="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1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Macas</a:t>
            </a:r>
            <a:r>
              <a:rPr dirty="0" sz="1000" spc="-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desde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Gualaceo</a:t>
            </a:r>
            <a:r>
              <a:rPr dirty="0" sz="1000" spc="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a</a:t>
            </a:r>
            <a:r>
              <a:rPr dirty="0" sz="1000" spc="-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nivel</a:t>
            </a:r>
            <a:r>
              <a:rPr dirty="0" sz="1000" spc="3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138kV.</a:t>
            </a:r>
            <a:r>
              <a:rPr dirty="0" sz="1000" spc="4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............................................................................................................................................</a:t>
            </a:r>
            <a:r>
              <a:rPr dirty="0" sz="1000" spc="495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1" action="ppaction://hlinksldjump"/>
              </a:rPr>
              <a:t>167</a:t>
            </a:r>
            <a:endParaRPr sz="1000">
              <a:latin typeface="Calibri"/>
              <a:cs typeface="Calibri"/>
            </a:endParaRPr>
          </a:p>
          <a:p>
            <a:pPr lvl="3" marL="293370" marR="14604" indent="460375">
              <a:lnSpc>
                <a:spcPct val="110000"/>
              </a:lnSpc>
              <a:spcBef>
                <a:spcPts val="100"/>
              </a:spcBef>
              <a:buAutoNum type="arabicPeriod" startAt="6"/>
              <a:tabLst>
                <a:tab pos="753745" algn="l"/>
              </a:tabLst>
            </a:pP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Desenergización</a:t>
            </a:r>
            <a:r>
              <a:rPr dirty="0" sz="1000" spc="-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000" spc="-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línea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1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Macas</a:t>
            </a:r>
            <a:r>
              <a:rPr dirty="0" sz="1000" spc="-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desde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subestación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Méndez</a:t>
            </a:r>
            <a:r>
              <a:rPr dirty="0" sz="1000" spc="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a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nivel</a:t>
            </a:r>
            <a:r>
              <a:rPr dirty="0" sz="1000" spc="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1" action="ppaction://hlinksldjump"/>
              </a:rPr>
              <a:t>69kV.</a:t>
            </a:r>
            <a:r>
              <a:rPr dirty="0" sz="1000" spc="4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1" action="ppaction://hlinksldjump"/>
              </a:rPr>
              <a:t>..............................................................................................................................................</a:t>
            </a:r>
            <a:r>
              <a:rPr dirty="0" sz="1000" spc="470"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1" action="ppaction://hlinksldjump"/>
              </a:rPr>
              <a:t>167</a:t>
            </a:r>
            <a:endParaRPr sz="1000">
              <a:latin typeface="Calibri"/>
              <a:cs typeface="Calibri"/>
            </a:endParaRPr>
          </a:p>
          <a:p>
            <a:pPr lvl="3" marL="293370" marR="14604" indent="460375">
              <a:lnSpc>
                <a:spcPct val="110000"/>
              </a:lnSpc>
              <a:spcBef>
                <a:spcPts val="95"/>
              </a:spcBef>
              <a:buAutoNum type="arabicPeriod" startAt="6"/>
              <a:tabLst>
                <a:tab pos="753745" algn="l"/>
              </a:tabLst>
            </a:pP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Desenergización</a:t>
            </a:r>
            <a:r>
              <a:rPr dirty="0" sz="1000" spc="-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000" spc="-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línea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2" action="ppaction://hlinksldjump"/>
              </a:rPr>
              <a:t>Cuenca-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Macas</a:t>
            </a:r>
            <a:r>
              <a:rPr dirty="0" sz="1000" spc="-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desde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subestación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Méndez</a:t>
            </a:r>
            <a:r>
              <a:rPr dirty="0" sz="1000" spc="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a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nivel</a:t>
            </a:r>
            <a:r>
              <a:rPr dirty="0" sz="10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 spc="-25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2" action="ppaction://hlinksldjump"/>
              </a:rPr>
              <a:t>138kV.</a:t>
            </a:r>
            <a:r>
              <a:rPr dirty="0" sz="1000" spc="4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2" action="ppaction://hlinksldjump"/>
              </a:rPr>
              <a:t>............................................................................................................................................</a:t>
            </a:r>
            <a:r>
              <a:rPr dirty="0" sz="1000" spc="495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2" action="ppaction://hlinksldjump"/>
              </a:rPr>
              <a:t>168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000">
              <a:latin typeface="Calibri"/>
              <a:cs typeface="Calibri"/>
            </a:endParaRPr>
          </a:p>
          <a:p>
            <a:pPr lvl="1" marL="225425" indent="-212725">
              <a:lnSpc>
                <a:spcPct val="100000"/>
              </a:lnSpc>
              <a:buAutoNum type="arabicPeriod" startAt="4"/>
              <a:tabLst>
                <a:tab pos="225425" algn="l"/>
              </a:tabLst>
            </a:pPr>
            <a:r>
              <a:rPr dirty="0" sz="1000" b="1">
                <a:latin typeface="Arial"/>
                <a:cs typeface="Arial"/>
                <a:hlinkClick r:id="rId12" action="ppaction://hlinksldjump"/>
              </a:rPr>
              <a:t>ANÁLISIS</a:t>
            </a:r>
            <a:r>
              <a:rPr dirty="0" sz="1000" spc="5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2" action="ppaction://hlinksldjump"/>
              </a:rPr>
              <a:t>DE</a:t>
            </a:r>
            <a:r>
              <a:rPr dirty="0" sz="1000" spc="5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2" action="ppaction://hlinksldjump"/>
              </a:rPr>
              <a:t>TRANSITORIOS</a:t>
            </a:r>
            <a:r>
              <a:rPr dirty="0" sz="1000" spc="10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2" action="ppaction://hlinksldjump"/>
              </a:rPr>
              <a:t>POR</a:t>
            </a:r>
            <a:r>
              <a:rPr dirty="0" sz="1000" spc="25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b="1">
                <a:latin typeface="Arial"/>
                <a:cs typeface="Arial"/>
                <a:hlinkClick r:id="rId12" action="ppaction://hlinksldjump"/>
              </a:rPr>
              <a:t>DESCARGAS</a:t>
            </a:r>
            <a:r>
              <a:rPr dirty="0" sz="1000" spc="25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spc="-10" b="1">
                <a:latin typeface="Arial"/>
                <a:cs typeface="Arial"/>
                <a:hlinkClick r:id="rId12" action="ppaction://hlinksldjump"/>
              </a:rPr>
              <a:t>ATMOSFÉRICAS</a:t>
            </a:r>
            <a:r>
              <a:rPr dirty="0" sz="1000" spc="15" b="1">
                <a:latin typeface="Arial"/>
                <a:cs typeface="Arial"/>
                <a:hlinkClick r:id="rId12" action="ppaction://hlinksldjump"/>
              </a:rPr>
              <a:t> </a:t>
            </a:r>
            <a:r>
              <a:rPr dirty="0" sz="1000" spc="-10" b="1">
                <a:latin typeface="Calibri"/>
                <a:cs typeface="Calibri"/>
                <a:hlinkClick r:id="rId12" action="ppaction://hlinksldjump"/>
              </a:rPr>
              <a:t>..................................</a:t>
            </a:r>
            <a:r>
              <a:rPr dirty="0" sz="1000" spc="-50" b="1"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000" spc="-25" b="1">
                <a:latin typeface="Calibri"/>
                <a:cs typeface="Calibri"/>
                <a:hlinkClick r:id="rId12" action="ppaction://hlinksldjump"/>
              </a:rPr>
              <a:t>168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Descarga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atmosférica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en</a:t>
            </a:r>
            <a:r>
              <a:rPr dirty="0" sz="1000" spc="-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000" spc="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Cuenca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Rayoloma</a:t>
            </a:r>
            <a:r>
              <a:rPr dirty="0" sz="1000" spc="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a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nivel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000" spc="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3" action="ppaction://hlinksldjump"/>
              </a:rPr>
              <a:t>69kV.</a:t>
            </a:r>
            <a:r>
              <a:rPr dirty="0" sz="1000" spc="-13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3" action="ppaction://hlinksldjump"/>
              </a:rPr>
              <a:t>...................</a:t>
            </a:r>
            <a:r>
              <a:rPr dirty="0" sz="1000" spc="-50"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3" action="ppaction://hlinksldjump"/>
              </a:rPr>
              <a:t>169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Descarga</a:t>
            </a:r>
            <a:r>
              <a:rPr dirty="0" sz="1000" spc="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atmosférica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en</a:t>
            </a:r>
            <a:r>
              <a:rPr dirty="0" sz="1000" spc="-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la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subestación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Cuenca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Rayoloma,</a:t>
            </a:r>
            <a:r>
              <a:rPr dirty="0" sz="1000" spc="2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a</a:t>
            </a:r>
            <a:r>
              <a:rPr dirty="0" sz="1000" spc="-1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nivel</a:t>
            </a:r>
            <a:r>
              <a:rPr dirty="0" sz="1000" spc="3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dirty="0" sz="1000" spc="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4" action="ppaction://hlinksldjump"/>
              </a:rPr>
              <a:t>138kV.</a:t>
            </a:r>
            <a:r>
              <a:rPr dirty="0" sz="1000" spc="-1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4" action="ppaction://hlinksldjump"/>
              </a:rPr>
              <a:t>................</a:t>
            </a:r>
            <a:r>
              <a:rPr dirty="0" sz="1000" spc="-50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4" action="ppaction://hlinksldjump"/>
              </a:rPr>
              <a:t>177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9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Descarga</a:t>
            </a:r>
            <a:r>
              <a:rPr dirty="0" sz="1000" spc="2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atmosférica</a:t>
            </a:r>
            <a:r>
              <a:rPr dirty="0" sz="1000" spc="2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en la</a:t>
            </a:r>
            <a:r>
              <a:rPr dirty="0" sz="1000" spc="2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subestación</a:t>
            </a:r>
            <a:r>
              <a:rPr dirty="0" sz="1000" spc="2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Gualaceo</a:t>
            </a:r>
            <a:r>
              <a:rPr dirty="0" sz="1000" spc="2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a</a:t>
            </a:r>
            <a:r>
              <a:rPr dirty="0" sz="1000" spc="2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nivel</a:t>
            </a:r>
            <a:r>
              <a:rPr dirty="0" sz="1000" spc="5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dirty="0" sz="1000" spc="2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4" action="ppaction://hlinksldjump"/>
              </a:rPr>
              <a:t>69kV</a:t>
            </a:r>
            <a:r>
              <a:rPr dirty="0" sz="1000" spc="-12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4" action="ppaction://hlinksldjump"/>
              </a:rPr>
              <a:t>...................................</a:t>
            </a:r>
            <a:r>
              <a:rPr dirty="0" sz="1000" spc="-45"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4" action="ppaction://hlinksldjump"/>
              </a:rPr>
              <a:t>177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Descarga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atmosférica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en</a:t>
            </a:r>
            <a:r>
              <a:rPr dirty="0" sz="1000" spc="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la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subestación</a:t>
            </a:r>
            <a:r>
              <a:rPr dirty="0" sz="1000" spc="3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Gualaceo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a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nivel</a:t>
            </a:r>
            <a:r>
              <a:rPr dirty="0" sz="1000" spc="5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dirty="0" sz="1000" spc="2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15" action="ppaction://hlinksldjump"/>
              </a:rPr>
              <a:t>138kV</a:t>
            </a:r>
            <a:r>
              <a:rPr dirty="0" sz="1000" spc="-14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5" action="ppaction://hlinksldjump"/>
              </a:rPr>
              <a:t>.................................</a:t>
            </a:r>
            <a:r>
              <a:rPr dirty="0" sz="1000" spc="-35"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5" action="ppaction://hlinksldjump"/>
              </a:rPr>
              <a:t>178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Descarga</a:t>
            </a:r>
            <a:r>
              <a:rPr dirty="0" sz="1000" spc="3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atmosférica</a:t>
            </a:r>
            <a:r>
              <a:rPr dirty="0" sz="1000" spc="3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en</a:t>
            </a:r>
            <a:r>
              <a:rPr dirty="0" sz="1000" spc="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la</a:t>
            </a:r>
            <a:r>
              <a:rPr dirty="0" sz="1000" spc="3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subestación</a:t>
            </a:r>
            <a:r>
              <a:rPr dirty="0" sz="1000" spc="3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Limón</a:t>
            </a:r>
            <a:r>
              <a:rPr dirty="0" sz="1000" spc="3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a</a:t>
            </a:r>
            <a:r>
              <a:rPr dirty="0" sz="1000" spc="1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nivel</a:t>
            </a:r>
            <a:r>
              <a:rPr dirty="0" sz="1000" spc="3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69kV</a:t>
            </a:r>
            <a:r>
              <a:rPr dirty="0" sz="1000" spc="-14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6" action="ppaction://hlinksldjump"/>
              </a:rPr>
              <a:t>.........................................</a:t>
            </a:r>
            <a:r>
              <a:rPr dirty="0" sz="1000" spc="-35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6" action="ppaction://hlinksldjump"/>
              </a:rPr>
              <a:t>179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Descarga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atmosférica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en</a:t>
            </a:r>
            <a:r>
              <a:rPr dirty="0" sz="1000" spc="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la</a:t>
            </a:r>
            <a:r>
              <a:rPr dirty="0" sz="1000" spc="4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subestación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Limón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a</a:t>
            </a:r>
            <a:r>
              <a:rPr dirty="0" sz="1000" spc="2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nivel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000" spc="4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6" action="ppaction://hlinksldjump"/>
              </a:rPr>
              <a:t>138kV</a:t>
            </a:r>
            <a:r>
              <a:rPr dirty="0" sz="1000">
                <a:latin typeface="Calibri"/>
                <a:cs typeface="Calibri"/>
                <a:hlinkClick r:id="rId16" action="ppaction://hlinksldjump"/>
              </a:rPr>
              <a:t>.......................................</a:t>
            </a:r>
            <a:r>
              <a:rPr dirty="0" sz="1000" spc="-30"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6" action="ppaction://hlinksldjump"/>
              </a:rPr>
              <a:t>179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Descarga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atmosférica</a:t>
            </a:r>
            <a:r>
              <a:rPr dirty="0" sz="1000" spc="3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en</a:t>
            </a:r>
            <a:r>
              <a:rPr dirty="0" sz="1000" spc="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la</a:t>
            </a:r>
            <a:r>
              <a:rPr dirty="0" sz="1000" spc="3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subestación</a:t>
            </a:r>
            <a:r>
              <a:rPr dirty="0" sz="1000" spc="3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Méndez</a:t>
            </a:r>
            <a:r>
              <a:rPr dirty="0" sz="1000" spc="4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a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nivel</a:t>
            </a:r>
            <a:r>
              <a:rPr dirty="0" sz="1000" spc="6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69kV.</a:t>
            </a:r>
            <a:r>
              <a:rPr dirty="0" sz="1000">
                <a:latin typeface="Calibri"/>
                <a:cs typeface="Calibri"/>
                <a:hlinkClick r:id="rId17" action="ppaction://hlinksldjump"/>
              </a:rPr>
              <a:t>.....................................</a:t>
            </a:r>
            <a:r>
              <a:rPr dirty="0" sz="1000" spc="-35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7" action="ppaction://hlinksldjump"/>
              </a:rPr>
              <a:t>180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Descarga</a:t>
            </a:r>
            <a:r>
              <a:rPr dirty="0" sz="1000" spc="2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atmosférica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en</a:t>
            </a:r>
            <a:r>
              <a:rPr dirty="0" sz="1000" spc="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la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subestación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Méndez</a:t>
            </a:r>
            <a:r>
              <a:rPr dirty="0" sz="1000" spc="3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a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nivel</a:t>
            </a:r>
            <a:r>
              <a:rPr dirty="0" sz="1000" spc="5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dirty="0" sz="1000" spc="2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7" action="ppaction://hlinksldjump"/>
              </a:rPr>
              <a:t>138kV.</a:t>
            </a:r>
            <a:r>
              <a:rPr dirty="0" sz="1000">
                <a:latin typeface="Calibri"/>
                <a:cs typeface="Calibri"/>
                <a:hlinkClick r:id="rId17" action="ppaction://hlinksldjump"/>
              </a:rPr>
              <a:t>...................................</a:t>
            </a:r>
            <a:r>
              <a:rPr dirty="0" sz="1000" spc="-40"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7" action="ppaction://hlinksldjump"/>
              </a:rPr>
              <a:t>180</a:t>
            </a:r>
            <a:endParaRPr sz="1000">
              <a:latin typeface="Calibri"/>
              <a:cs typeface="Calibri"/>
            </a:endParaRPr>
          </a:p>
          <a:p>
            <a:pPr lvl="2" marL="470534" indent="-31750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470534" algn="l"/>
              </a:tabLst>
            </a:pP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Descarga</a:t>
            </a:r>
            <a:r>
              <a:rPr dirty="0" sz="1000" spc="3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atmosférica</a:t>
            </a:r>
            <a:r>
              <a:rPr dirty="0" sz="1000" spc="3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en</a:t>
            </a:r>
            <a:r>
              <a:rPr dirty="0" sz="1000" spc="1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la</a:t>
            </a:r>
            <a:r>
              <a:rPr dirty="0" sz="1000" spc="3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subestación</a:t>
            </a:r>
            <a:r>
              <a:rPr dirty="0" sz="1000" spc="3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Macas</a:t>
            </a:r>
            <a:r>
              <a:rPr dirty="0" sz="1000" spc="1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a</a:t>
            </a:r>
            <a:r>
              <a:rPr dirty="0" sz="1000" spc="3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nivel</a:t>
            </a:r>
            <a:r>
              <a:rPr dirty="0" sz="1000" spc="6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69kv.</a:t>
            </a:r>
            <a:r>
              <a:rPr dirty="0" sz="1000">
                <a:latin typeface="Calibri"/>
                <a:cs typeface="Calibri"/>
                <a:hlinkClick r:id="rId18" action="ppaction://hlinksldjump"/>
              </a:rPr>
              <a:t>........................................</a:t>
            </a:r>
            <a:r>
              <a:rPr dirty="0" sz="1000" spc="-35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8" action="ppaction://hlinksldjump"/>
              </a:rPr>
              <a:t>181</a:t>
            </a:r>
            <a:endParaRPr sz="1000">
              <a:latin typeface="Calibri"/>
              <a:cs typeface="Calibri"/>
            </a:endParaRPr>
          </a:p>
          <a:p>
            <a:pPr lvl="2" marL="540385" indent="-38735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540385" algn="l"/>
              </a:tabLst>
            </a:pP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Descarga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atmosférica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en</a:t>
            </a:r>
            <a:r>
              <a:rPr dirty="0" sz="1000" spc="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la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subestación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Macas</a:t>
            </a:r>
            <a:r>
              <a:rPr dirty="0" sz="1000" spc="1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a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nivel</a:t>
            </a:r>
            <a:r>
              <a:rPr dirty="0" sz="1000" spc="5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000" spc="2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8" action="ppaction://hlinksldjump"/>
              </a:rPr>
              <a:t>138kV.</a:t>
            </a:r>
            <a:r>
              <a:rPr dirty="0" sz="1000" spc="-16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8" action="ppaction://hlinksldjump"/>
              </a:rPr>
              <a:t>...................................</a:t>
            </a:r>
            <a:r>
              <a:rPr dirty="0" sz="1000" spc="-40"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8" action="ppaction://hlinksldjump"/>
              </a:rPr>
              <a:t>181</a:t>
            </a:r>
            <a:endParaRPr sz="1000">
              <a:latin typeface="Calibri"/>
              <a:cs typeface="Calibri"/>
            </a:endParaRPr>
          </a:p>
          <a:p>
            <a:pPr lvl="2" marL="540385" indent="-387350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540385" algn="l"/>
              </a:tabLst>
            </a:pP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Descarga</a:t>
            </a:r>
            <a:r>
              <a:rPr dirty="0" sz="1000" spc="2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atmosférica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en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el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cable de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guarda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a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nivel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19" action="ppaction://hlinksldjump"/>
              </a:rPr>
              <a:t>69kV</a:t>
            </a:r>
            <a:r>
              <a:rPr dirty="0" sz="1000" spc="-5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19" action="ppaction://hlinksldjump"/>
              </a:rPr>
              <a:t>...........................................</a:t>
            </a:r>
            <a:r>
              <a:rPr dirty="0" sz="1000" spc="-40"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19" action="ppaction://hlinksldjump"/>
              </a:rPr>
              <a:t>182</a:t>
            </a:r>
            <a:endParaRPr sz="1000">
              <a:latin typeface="Calibri"/>
              <a:cs typeface="Calibri"/>
            </a:endParaRPr>
          </a:p>
          <a:p>
            <a:pPr lvl="2" marL="540385" indent="-387350">
              <a:lnSpc>
                <a:spcPct val="100000"/>
              </a:lnSpc>
              <a:spcBef>
                <a:spcPts val="195"/>
              </a:spcBef>
              <a:buAutoNum type="arabicPeriod"/>
              <a:tabLst>
                <a:tab pos="540385" algn="l"/>
              </a:tabLst>
            </a:pP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Descarga</a:t>
            </a:r>
            <a:r>
              <a:rPr dirty="0" sz="1000" spc="3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atmosférica</a:t>
            </a:r>
            <a:r>
              <a:rPr dirty="0" sz="1000" spc="3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en</a:t>
            </a:r>
            <a:r>
              <a:rPr dirty="0" sz="1000" spc="3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el</a:t>
            </a:r>
            <a:r>
              <a:rPr dirty="0" sz="1000" spc="3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cable</a:t>
            </a:r>
            <a:r>
              <a:rPr dirty="0" sz="1000" spc="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de</a:t>
            </a:r>
            <a:r>
              <a:rPr dirty="0" sz="1000" spc="3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guarda</a:t>
            </a:r>
            <a:r>
              <a:rPr dirty="0" sz="1000" spc="3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a</a:t>
            </a:r>
            <a:r>
              <a:rPr dirty="0" sz="1000" spc="3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nivel</a:t>
            </a:r>
            <a:r>
              <a:rPr dirty="0" sz="1000" spc="3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Microsoft Sans Serif"/>
                <a:cs typeface="Microsoft Sans Serif"/>
                <a:hlinkClick r:id="rId20" action="ppaction://hlinksldjump"/>
              </a:rPr>
              <a:t>de</a:t>
            </a:r>
            <a:r>
              <a:rPr dirty="0" sz="1000" spc="3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 spc="-10">
                <a:latin typeface="Microsoft Sans Serif"/>
                <a:cs typeface="Microsoft Sans Serif"/>
                <a:hlinkClick r:id="rId20" action="ppaction://hlinksldjump"/>
              </a:rPr>
              <a:t>138kV</a:t>
            </a:r>
            <a:r>
              <a:rPr dirty="0" sz="1000" spc="-7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20" action="ppaction://hlinksldjump"/>
              </a:rPr>
              <a:t>.........................................</a:t>
            </a:r>
            <a:r>
              <a:rPr dirty="0" sz="1000" spc="-35"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000" spc="-25">
                <a:latin typeface="Calibri"/>
                <a:cs typeface="Calibri"/>
                <a:hlinkClick r:id="rId20" action="ppaction://hlinksldjump"/>
              </a:rPr>
              <a:t>188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4065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3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30"/>
              </a:lnSpc>
            </a:pPr>
            <a:r>
              <a:rPr dirty="0" sz="1200" b="1">
                <a:latin typeface="Cambria"/>
                <a:cs typeface="Cambria"/>
                <a:hlinkClick r:id="rId2" action="ppaction://hlinksldjump"/>
              </a:rPr>
              <a:t>CAPITULO</a:t>
            </a:r>
            <a:r>
              <a:rPr dirty="0" sz="1200" spc="55" b="1">
                <a:latin typeface="Cambria"/>
                <a:cs typeface="Cambria"/>
                <a:hlinkClick r:id="rId2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" action="ppaction://hlinksldjump"/>
              </a:rPr>
              <a:t>V:</a:t>
            </a:r>
            <a:r>
              <a:rPr dirty="0" sz="1200" spc="70" b="1">
                <a:latin typeface="Cambria"/>
                <a:cs typeface="Cambria"/>
                <a:hlinkClick r:id="rId2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2" action="ppaction://hlinksldjump"/>
              </a:rPr>
              <a:t>CONCLUCIONES</a:t>
            </a:r>
            <a:r>
              <a:rPr dirty="0" sz="1200" spc="65" b="1">
                <a:latin typeface="Cambria"/>
                <a:cs typeface="Cambria"/>
                <a:hlinkClick r:id="rId2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" action="ppaction://hlinksldjump"/>
              </a:rPr>
              <a:t>Y</a:t>
            </a:r>
            <a:r>
              <a:rPr dirty="0" sz="1200" spc="50" b="1">
                <a:latin typeface="Cambria"/>
                <a:cs typeface="Cambria"/>
                <a:hlinkClick r:id="rId2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2" action="ppaction://hlinksldjump"/>
              </a:rPr>
              <a:t>RECOMENDACIONES...............................................</a:t>
            </a:r>
            <a:r>
              <a:rPr dirty="0" sz="1200" spc="-140" b="1">
                <a:latin typeface="Cambria"/>
                <a:cs typeface="Cambria"/>
                <a:hlinkClick r:id="rId2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2" action="ppaction://hlinksldjump"/>
              </a:rPr>
              <a:t>189</a:t>
            </a:r>
            <a:endParaRPr sz="1200">
              <a:latin typeface="Cambria"/>
              <a:cs typeface="Cambria"/>
            </a:endParaRPr>
          </a:p>
          <a:p>
            <a:pPr lvl="1" marL="224790" indent="-212090">
              <a:lnSpc>
                <a:spcPct val="100000"/>
              </a:lnSpc>
              <a:spcBef>
                <a:spcPts val="1400"/>
              </a:spcBef>
              <a:buAutoNum type="arabicPeriod"/>
              <a:tabLst>
                <a:tab pos="224790" algn="l"/>
              </a:tabLst>
            </a:pPr>
            <a:r>
              <a:rPr dirty="0" sz="1000" spc="-10" b="1">
                <a:latin typeface="Arial"/>
                <a:cs typeface="Arial"/>
                <a:hlinkClick r:id="rId2" action="ppaction://hlinksldjump"/>
              </a:rPr>
              <a:t>CONCLUSIONES</a:t>
            </a:r>
            <a:r>
              <a:rPr dirty="0" sz="1000" spc="-10" b="1">
                <a:latin typeface="Calibri"/>
                <a:cs typeface="Calibri"/>
                <a:hlinkClick r:id="rId2" action="ppaction://hlinksldjump"/>
              </a:rPr>
              <a:t>............................................................................................................................</a:t>
            </a:r>
            <a:r>
              <a:rPr dirty="0" sz="1000" spc="220" b="1">
                <a:latin typeface="Calibri"/>
                <a:cs typeface="Calibri"/>
                <a:hlinkClick r:id="rId2" action="ppaction://hlinksldjump"/>
              </a:rPr>
              <a:t>  </a:t>
            </a:r>
            <a:r>
              <a:rPr dirty="0" sz="1000" spc="-25" b="1">
                <a:latin typeface="Calibri"/>
                <a:cs typeface="Calibri"/>
                <a:hlinkClick r:id="rId2" action="ppaction://hlinksldjump"/>
              </a:rPr>
              <a:t>189</a:t>
            </a:r>
            <a:endParaRPr sz="10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170"/>
              </a:spcBef>
              <a:buFont typeface="Arial"/>
              <a:buAutoNum type="arabicPeriod"/>
            </a:pPr>
            <a:endParaRPr sz="1000">
              <a:latin typeface="Calibri"/>
              <a:cs typeface="Calibri"/>
            </a:endParaRPr>
          </a:p>
          <a:p>
            <a:pPr lvl="1" marL="224790" indent="-2120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24790" algn="l"/>
              </a:tabLst>
            </a:pPr>
            <a:r>
              <a:rPr dirty="0" sz="1000" spc="-10" b="1">
                <a:latin typeface="Arial"/>
                <a:cs typeface="Arial"/>
                <a:hlinkClick r:id="rId3" action="ppaction://hlinksldjump"/>
              </a:rPr>
              <a:t>RECOMENDACIONES</a:t>
            </a:r>
            <a:r>
              <a:rPr dirty="0" sz="1000" spc="-10" b="1">
                <a:latin typeface="Calibri"/>
                <a:cs typeface="Calibri"/>
                <a:hlinkClick r:id="rId3" action="ppaction://hlinksldjump"/>
              </a:rPr>
              <a:t>...................................................................................................................</a:t>
            </a:r>
            <a:r>
              <a:rPr dirty="0" sz="1000" spc="220" b="1">
                <a:latin typeface="Calibri"/>
                <a:cs typeface="Calibri"/>
                <a:hlinkClick r:id="rId3" action="ppaction://hlinksldjump"/>
              </a:rPr>
              <a:t>  </a:t>
            </a:r>
            <a:r>
              <a:rPr dirty="0" sz="1000" spc="-25" b="1">
                <a:latin typeface="Calibri"/>
                <a:cs typeface="Calibri"/>
                <a:hlinkClick r:id="rId3" action="ppaction://hlinksldjump"/>
              </a:rPr>
              <a:t>192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85"/>
              </a:spcBef>
            </a:pPr>
            <a:endParaRPr sz="10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10" b="1">
                <a:latin typeface="Cambria"/>
                <a:cs typeface="Cambria"/>
                <a:hlinkClick r:id="rId4" action="ppaction://hlinksldjump"/>
              </a:rPr>
              <a:t>REFERENCIAS</a:t>
            </a:r>
            <a:r>
              <a:rPr dirty="0" sz="1200" spc="325" b="1">
                <a:latin typeface="Cambria"/>
                <a:cs typeface="Cambria"/>
                <a:hlinkClick r:id="rId4" action="ppaction://hlinksldjump"/>
              </a:rPr>
              <a:t>  </a:t>
            </a:r>
            <a:r>
              <a:rPr dirty="0" sz="1200" spc="-10" b="1">
                <a:latin typeface="Cambria"/>
                <a:cs typeface="Cambria"/>
                <a:hlinkClick r:id="rId4" action="ppaction://hlinksldjump"/>
              </a:rPr>
              <a:t>BIBLIOGRÁFICAS.....................................................................................194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mbria"/>
              <a:cs typeface="Cambria"/>
            </a:endParaRPr>
          </a:p>
          <a:p>
            <a:pPr algn="just" marL="12700" marR="5080">
              <a:lnSpc>
                <a:spcPct val="111700"/>
              </a:lnSpc>
            </a:pPr>
            <a:r>
              <a:rPr dirty="0" sz="1200" b="1">
                <a:latin typeface="Cambria"/>
                <a:cs typeface="Cambria"/>
                <a:hlinkClick r:id="rId5" action="ppaction://hlinksldjump"/>
              </a:rPr>
              <a:t>ANEXO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A: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 ESPECÍFICACIÓN</a:t>
            </a:r>
            <a:r>
              <a:rPr dirty="0" sz="1200" spc="-1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Y</a:t>
            </a:r>
            <a:r>
              <a:rPr dirty="0" sz="1200" spc="-1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CÁLCULO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DE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 PARARRAYOS,</a:t>
            </a:r>
            <a:r>
              <a:rPr dirty="0" sz="1200" spc="-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A</a:t>
            </a:r>
            <a:r>
              <a:rPr dirty="0" sz="1200" spc="-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NIVEL</a:t>
            </a:r>
            <a:r>
              <a:rPr dirty="0" sz="1200" spc="-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DE</a:t>
            </a:r>
            <a:r>
              <a:rPr dirty="0" sz="1200" spc="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TENSIÓN</a:t>
            </a:r>
            <a:r>
              <a:rPr dirty="0" sz="1200" spc="500" b="1">
                <a:latin typeface="Cambria"/>
                <a:cs typeface="Cambria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DE</a:t>
            </a:r>
            <a:r>
              <a:rPr dirty="0" sz="1200" spc="21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138KV</a:t>
            </a:r>
            <a:r>
              <a:rPr dirty="0" sz="1200" spc="21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Y</a:t>
            </a:r>
            <a:r>
              <a:rPr dirty="0" sz="1200" spc="200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5" action="ppaction://hlinksldjump"/>
              </a:rPr>
              <a:t>69KV</a:t>
            </a:r>
            <a:r>
              <a:rPr dirty="0" sz="1200" spc="2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5" action="ppaction://hlinksldjump"/>
              </a:rPr>
              <a:t>...............................................................................................................</a:t>
            </a:r>
            <a:r>
              <a:rPr dirty="0" sz="1200" spc="-75" b="1">
                <a:latin typeface="Cambria"/>
                <a:cs typeface="Cambria"/>
                <a:hlinkClick r:id="rId5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5" action="ppaction://hlinksldjump"/>
              </a:rPr>
              <a:t>196</a:t>
            </a:r>
            <a:endParaRPr sz="1200">
              <a:latin typeface="Cambria"/>
              <a:cs typeface="Cambria"/>
            </a:endParaRPr>
          </a:p>
          <a:p>
            <a:pPr algn="just" marL="12700" marR="5080">
              <a:lnSpc>
                <a:spcPct val="237600"/>
              </a:lnSpc>
              <a:spcBef>
                <a:spcPts val="10"/>
              </a:spcBef>
            </a:pPr>
            <a:r>
              <a:rPr dirty="0" sz="1200" b="1">
                <a:latin typeface="Cambria"/>
                <a:cs typeface="Cambria"/>
                <a:hlinkClick r:id="rId6" action="ppaction://hlinksldjump"/>
              </a:rPr>
              <a:t>ANEXO</a:t>
            </a:r>
            <a:r>
              <a:rPr dirty="0" sz="1200" spc="-20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6" action="ppaction://hlinksldjump"/>
              </a:rPr>
              <a:t>B:</a:t>
            </a:r>
            <a:r>
              <a:rPr dirty="0" sz="1200" spc="-45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6" action="ppaction://hlinksldjump"/>
              </a:rPr>
              <a:t>CARACTERÍSTICAS</a:t>
            </a:r>
            <a:r>
              <a:rPr dirty="0" sz="1200" spc="-15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6" action="ppaction://hlinksldjump"/>
              </a:rPr>
              <a:t>DEL</a:t>
            </a:r>
            <a:r>
              <a:rPr dirty="0" sz="1200" spc="-15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6" action="ppaction://hlinksldjump"/>
              </a:rPr>
              <a:t>PARARRAYOS</a:t>
            </a:r>
            <a:r>
              <a:rPr dirty="0" sz="1200" spc="-5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6" action="ppaction://hlinksldjump"/>
              </a:rPr>
              <a:t>A</a:t>
            </a:r>
            <a:r>
              <a:rPr dirty="0" sz="1200" spc="-15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6" action="ppaction://hlinksldjump"/>
              </a:rPr>
              <a:t>SER</a:t>
            </a:r>
            <a:r>
              <a:rPr dirty="0" sz="1200" spc="-20" b="1">
                <a:latin typeface="Cambria"/>
                <a:cs typeface="Cambria"/>
                <a:hlinkClick r:id="rId6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6" action="ppaction://hlinksldjump"/>
              </a:rPr>
              <a:t>UTILIZADO....................203</a:t>
            </a:r>
            <a:r>
              <a:rPr dirty="0" sz="1200" spc="-10" b="1">
                <a:latin typeface="Cambria"/>
                <a:cs typeface="Cambria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ANEXO</a:t>
            </a:r>
            <a:r>
              <a:rPr dirty="0" sz="1200" spc="-70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C:</a:t>
            </a:r>
            <a:r>
              <a:rPr dirty="0" sz="1200" spc="5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ONDAS</a:t>
            </a:r>
            <a:r>
              <a:rPr dirty="0" sz="1200" spc="40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VIAJERAS</a:t>
            </a:r>
            <a:r>
              <a:rPr dirty="0" sz="1200" spc="40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EN</a:t>
            </a:r>
            <a:r>
              <a:rPr dirty="0" sz="1200" spc="5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LÍNEAS</a:t>
            </a:r>
            <a:r>
              <a:rPr dirty="0" sz="1200" spc="40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DE</a:t>
            </a:r>
            <a:r>
              <a:rPr dirty="0" sz="1200" spc="30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spc="-20" b="1">
                <a:latin typeface="Cambria"/>
                <a:cs typeface="Cambria"/>
                <a:hlinkClick r:id="rId7" action="ppaction://hlinksldjump"/>
              </a:rPr>
              <a:t>TRANSMISIÓN</a:t>
            </a:r>
            <a:r>
              <a:rPr dirty="0" sz="1200" spc="-45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7" action="ppaction://hlinksldjump"/>
              </a:rPr>
              <a:t>......................................</a:t>
            </a:r>
            <a:r>
              <a:rPr dirty="0" sz="1200" spc="-65" b="1">
                <a:latin typeface="Cambria"/>
                <a:cs typeface="Cambria"/>
                <a:hlinkClick r:id="rId7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7" action="ppaction://hlinksldjump"/>
              </a:rPr>
              <a:t>206</a:t>
            </a:r>
            <a:r>
              <a:rPr dirty="0" sz="1200" spc="-25" b="1">
                <a:latin typeface="Cambria"/>
                <a:cs typeface="Cambria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ANEXO</a:t>
            </a:r>
            <a:r>
              <a:rPr dirty="0" sz="1200" spc="95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D:</a:t>
            </a:r>
            <a:r>
              <a:rPr dirty="0" sz="1200" spc="95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8" action="ppaction://hlinksldjump"/>
              </a:rPr>
              <a:t>INSTALACIÓN</a:t>
            </a:r>
            <a:r>
              <a:rPr dirty="0" sz="1200" spc="110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DEL</a:t>
            </a:r>
            <a:r>
              <a:rPr dirty="0" sz="1200" spc="70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ATPDRAW</a:t>
            </a:r>
            <a:r>
              <a:rPr dirty="0" sz="1200" spc="65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8" action="ppaction://hlinksldjump"/>
              </a:rPr>
              <a:t>.....................................................................</a:t>
            </a:r>
            <a:r>
              <a:rPr dirty="0" sz="1200" spc="-125" b="1">
                <a:latin typeface="Cambria"/>
                <a:cs typeface="Cambria"/>
                <a:hlinkClick r:id="rId8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8" action="ppaction://hlinksldjump"/>
              </a:rPr>
              <a:t>210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Cambria"/>
              <a:cs typeface="Cambria"/>
            </a:endParaRPr>
          </a:p>
          <a:p>
            <a:pPr algn="just" marL="12700" marR="5080">
              <a:lnSpc>
                <a:spcPct val="111800"/>
              </a:lnSpc>
            </a:pPr>
            <a:r>
              <a:rPr dirty="0" sz="1200" b="1">
                <a:latin typeface="Cambria"/>
                <a:cs typeface="Cambria"/>
                <a:hlinkClick r:id="rId9" action="ppaction://hlinksldjump"/>
              </a:rPr>
              <a:t>ANEXO</a:t>
            </a:r>
            <a:r>
              <a:rPr dirty="0" sz="1200" spc="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E: </a:t>
            </a:r>
            <a:r>
              <a:rPr dirty="0" sz="1200" spc="-10" b="1">
                <a:latin typeface="Cambria"/>
                <a:cs typeface="Cambria"/>
                <a:hlinkClick r:id="rId9" action="ppaction://hlinksldjump"/>
              </a:rPr>
              <a:t>EXPLICACIÓN</a:t>
            </a:r>
            <a:r>
              <a:rPr dirty="0" sz="1200" spc="1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DE LA</a:t>
            </a:r>
            <a:r>
              <a:rPr dirty="0" sz="1200" spc="-1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9" action="ppaction://hlinksldjump"/>
              </a:rPr>
              <a:t>SIMULACIÓN</a:t>
            </a:r>
            <a:r>
              <a:rPr dirty="0" sz="1200" spc="-2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DE</a:t>
            </a:r>
            <a:r>
              <a:rPr dirty="0" sz="1200" spc="1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UN</a:t>
            </a:r>
            <a:r>
              <a:rPr dirty="0" sz="1200" spc="-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CASO</a:t>
            </a:r>
            <a:r>
              <a:rPr dirty="0" sz="1200" spc="-15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spc="-10" b="1">
                <a:latin typeface="Cambria"/>
                <a:cs typeface="Cambria"/>
                <a:hlinkClick r:id="rId9" action="ppaction://hlinksldjump"/>
              </a:rPr>
              <a:t>ESPECÍFICO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 </a:t>
            </a:r>
            <a:r>
              <a:rPr dirty="0" sz="1200" spc="-25" b="1">
                <a:latin typeface="Cambria"/>
                <a:cs typeface="Cambria"/>
                <a:hlinkClick r:id="rId9" action="ppaction://hlinksldjump"/>
              </a:rPr>
              <a:t>EN</a:t>
            </a:r>
            <a:r>
              <a:rPr dirty="0" sz="1200" spc="-25" b="1">
                <a:latin typeface="Cambria"/>
                <a:cs typeface="Cambria"/>
              </a:rPr>
              <a:t> </a:t>
            </a:r>
            <a:r>
              <a:rPr dirty="0" sz="1200" b="1">
                <a:latin typeface="Cambria"/>
                <a:cs typeface="Cambria"/>
                <a:hlinkClick r:id="rId9" action="ppaction://hlinksldjump"/>
              </a:rPr>
              <a:t>ATPDRAW.............................................................................................................................</a:t>
            </a:r>
            <a:r>
              <a:rPr dirty="0" sz="1200" spc="275" b="1">
                <a:latin typeface="Cambria"/>
                <a:cs typeface="Cambria"/>
                <a:hlinkClick r:id="rId9" action="ppaction://hlinksldjump"/>
              </a:rPr>
              <a:t>  </a:t>
            </a:r>
            <a:r>
              <a:rPr dirty="0" sz="1200" spc="-25" b="1">
                <a:latin typeface="Cambria"/>
                <a:cs typeface="Cambria"/>
                <a:hlinkClick r:id="rId9" action="ppaction://hlinksldjump"/>
              </a:rPr>
              <a:t>217</a:t>
            </a:r>
            <a:endParaRPr sz="12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7995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400" b="1">
                <a:latin typeface="Arial"/>
                <a:cs typeface="Arial"/>
              </a:rPr>
              <a:t>ÍNDICE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CUADROS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564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2.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1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Correspondencia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clasificación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sobretensiones.</a:t>
            </a:r>
            <a:r>
              <a:rPr dirty="0" sz="1100" spc="2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......</a:t>
            </a:r>
            <a:r>
              <a:rPr dirty="0" sz="1100" spc="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35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2.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Clases,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formas</a:t>
            </a:r>
            <a:r>
              <a:rPr dirty="0" sz="1100" spc="1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3" action="ppaction://hlinksldjump"/>
              </a:rPr>
              <a:t>onda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rango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parámetros</a:t>
            </a:r>
            <a:r>
              <a:rPr dirty="0" sz="1100" spc="16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tensiones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3" action="ppaction://hlinksldjump"/>
              </a:rPr>
              <a:t>y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37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5200"/>
              </a:lnSpc>
              <a:spcBef>
                <a:spcPts val="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1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Datos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los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transformadores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dos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devanados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11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...........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74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Datos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los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transformadores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tres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devanados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-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...........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74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3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Datos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transformadores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dos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devanados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(138kV)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.........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74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Características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principales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del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sistema</a:t>
            </a:r>
            <a:r>
              <a:rPr dirty="0" sz="1100" spc="-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....................................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75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6400"/>
              </a:lnSpc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3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5</a:t>
            </a:r>
            <a:r>
              <a:rPr dirty="0" sz="1100" spc="23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Características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los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conductores</a:t>
            </a:r>
            <a:r>
              <a:rPr dirty="0" sz="1100" spc="-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75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6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Equivalentes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Thévenin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Rayoloma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central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Hidroabanico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69kV.</a:t>
            </a:r>
            <a:r>
              <a:rPr dirty="0" sz="1100" spc="-1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</a:t>
            </a:r>
            <a:r>
              <a:rPr dirty="0" sz="1100" spc="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78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7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Equivalentes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Thévenin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Rayoloma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6" action="ppaction://hlinksldjump"/>
              </a:rPr>
              <a:t>a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138kV.</a:t>
            </a:r>
            <a:r>
              <a:rPr dirty="0" sz="1100" spc="-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78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8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Potencia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cargas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sus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respectivas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impedancias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para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el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69kV-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2011,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mínima.</a:t>
            </a:r>
            <a:r>
              <a:rPr dirty="0" sz="1100" spc="24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...................................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79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9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Potencia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cargas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sus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respectivas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impedancias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para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el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2012,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mínima</a:t>
            </a:r>
            <a:r>
              <a:rPr dirty="0" sz="1100" spc="-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79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10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Potencia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cargas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sus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respectivas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impedancias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para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el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2015,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mínima</a:t>
            </a:r>
            <a:r>
              <a:rPr dirty="0" sz="1100" spc="-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80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11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Potencia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cargas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sus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respectivas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impedancias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para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el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2020,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mínima</a:t>
            </a:r>
            <a:r>
              <a:rPr dirty="0" sz="1100" spc="-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80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12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Tensiones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corrientes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línea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subtransmisión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-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9" action="ppaction://hlinksldjump"/>
              </a:rPr>
              <a:t>-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condiciones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normales,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69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kV.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(mínima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demanda)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.....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82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13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Tensiones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corrientes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línea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subtransmisión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-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9" action="ppaction://hlinksldjump"/>
              </a:rPr>
              <a:t>-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condiciones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normales,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138kV.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(mínima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demanda)</a:t>
            </a:r>
            <a:r>
              <a:rPr dirty="0" sz="1100" spc="-13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.....</a:t>
            </a:r>
            <a:r>
              <a:rPr dirty="0" sz="1100" spc="-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82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Cuadro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14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Tensiones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y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corrientes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línea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subtransmisión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Cuenca</a:t>
            </a:r>
            <a:r>
              <a:rPr dirty="0" sz="1100" spc="-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10" action="ppaction://hlinksldjump"/>
              </a:rPr>
              <a:t>-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condiciones</a:t>
            </a:r>
            <a:r>
              <a:rPr dirty="0" sz="1100" spc="15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normales,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138kV.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(máxima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demanda)</a:t>
            </a:r>
            <a:r>
              <a:rPr dirty="0" sz="1100" spc="3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....</a:t>
            </a:r>
            <a:r>
              <a:rPr dirty="0" sz="1100" spc="-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83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ct val="1545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15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Tensiones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resultantes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efecto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Ferranti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Macas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..</a:t>
            </a:r>
            <a:r>
              <a:rPr dirty="0" sz="1100" spc="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84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16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Tensiones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resultantes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efecto</a:t>
            </a:r>
            <a:r>
              <a:rPr dirty="0" sz="1100" spc="1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Ferranti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2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Rayoloma</a:t>
            </a:r>
            <a:r>
              <a:rPr dirty="0" sz="1100" spc="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2" action="ppaction://hlinksldjump"/>
              </a:rPr>
              <a:t>.............................................................................................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85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307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17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69kV.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(Demanda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mínima)</a:t>
            </a:r>
            <a:r>
              <a:rPr dirty="0" sz="1100" spc="-5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91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18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25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138kV-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2012;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demanda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mínima.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</a:t>
            </a:r>
            <a:r>
              <a:rPr dirty="0" sz="1100" spc="-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98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19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70"/>
              </a:lnSpc>
              <a:spcBef>
                <a:spcPts val="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138kV</a:t>
            </a:r>
            <a:r>
              <a:rPr dirty="0" sz="1100" spc="-1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3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2012;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máxima.</a:t>
            </a:r>
            <a:r>
              <a:rPr dirty="0" sz="1100" spc="1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98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20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sobrecorrientes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re</a:t>
            </a:r>
            <a:r>
              <a:rPr dirty="0" sz="1100" spc="-13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sultantes,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138kV</a:t>
            </a:r>
            <a:r>
              <a:rPr dirty="0" sz="1100" spc="-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2015;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demanda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mínima</a:t>
            </a:r>
            <a:r>
              <a:rPr dirty="0" sz="11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99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21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138kV</a:t>
            </a:r>
            <a:r>
              <a:rPr dirty="0" sz="1100" spc="-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2015;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demanda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máxima</a:t>
            </a:r>
            <a:r>
              <a:rPr dirty="0" sz="1100" spc="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99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5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22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10900"/>
              </a:lnSpc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138kV</a:t>
            </a:r>
            <a:r>
              <a:rPr dirty="0" sz="1100" spc="-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2020;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demanda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mínima.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</a:t>
            </a:r>
            <a:r>
              <a:rPr dirty="0" sz="1100" spc="-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99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23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138kV</a:t>
            </a:r>
            <a:r>
              <a:rPr dirty="0" sz="1100" spc="-1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5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2020;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máxima.</a:t>
            </a:r>
            <a:r>
              <a:rPr dirty="0" sz="1100" spc="1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100</a:t>
            </a:r>
            <a:endParaRPr sz="1100">
              <a:latin typeface="Microsoft Sans Serif"/>
              <a:cs typeface="Microsoft Sans Serif"/>
            </a:endParaRPr>
          </a:p>
          <a:p>
            <a:pPr marL="153035" marR="591820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24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Sobrecorrientes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Gualaceo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69kV;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demanda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mínima.................................................................................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105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25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138kV-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2012,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111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26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2012,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111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27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Sobretensiones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resu</a:t>
            </a:r>
            <a:r>
              <a:rPr dirty="0" sz="1100" spc="-1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ltantes,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2015,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112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28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Sobretensiones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10900"/>
              </a:lnSpc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2015,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112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29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300"/>
              </a:lnSpc>
              <a:spcBef>
                <a:spcPts val="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2020,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112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307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30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Gualaceo,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2020,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113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31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Limón,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69kV,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demanda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mínima.</a:t>
            </a:r>
            <a:r>
              <a:rPr dirty="0" sz="1100" spc="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118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32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Limón,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2012,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124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33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Limón,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2012,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124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34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Limón,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2015,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125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35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resultantes,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Limón,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2015,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125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36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Limón,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2020,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125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37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Limón,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2020,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126</a:t>
            </a:r>
            <a:endParaRPr sz="1100">
              <a:latin typeface="Microsoft Sans Serif"/>
              <a:cs typeface="Microsoft Sans Serif"/>
            </a:endParaRPr>
          </a:p>
          <a:p>
            <a:pPr marL="153035" marR="61341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38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69kV,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131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39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-2012,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40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2012,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41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al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2015,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42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resultantes,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cuand</a:t>
            </a:r>
            <a:r>
              <a:rPr dirty="0" sz="1100" spc="-1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o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-2015,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138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6540245" y="9278823"/>
            <a:ext cx="16573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50"/>
              </a:lnSpc>
            </a:pPr>
            <a:r>
              <a:rPr dirty="0" sz="1100" spc="-25">
                <a:latin typeface="Calibri"/>
                <a:cs typeface="Calibri"/>
              </a:rPr>
              <a:t>14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307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43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Sobretensiones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-2020,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44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138kV</a:t>
            </a:r>
            <a:r>
              <a:rPr dirty="0" sz="1100" spc="-14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-2020,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139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45</a:t>
            </a:r>
            <a:r>
              <a:rPr dirty="0" sz="1100" spc="150">
                <a:latin typeface="Microsoft Sans Serif"/>
                <a:cs typeface="Microsoft Sans Serif"/>
                <a:hlinkClick r:id="rId4" action="ppaction://hlinksldjump"/>
              </a:rPr>
              <a:t> 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Sobretensiones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70"/>
              </a:lnSpc>
              <a:spcBef>
                <a:spcPts val="4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Macas,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69kV,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demanda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mínima.</a:t>
            </a:r>
            <a:r>
              <a:rPr dirty="0" sz="1100" spc="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144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7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46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14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2012,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149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47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2012,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150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48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2015,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150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49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2015,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150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50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resultantes,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</a:t>
            </a:r>
            <a:r>
              <a:rPr dirty="0" sz="1100" spc="-13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2020,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mínima.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151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51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resultantes,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138kV-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2020,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demanda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máxima.</a:t>
            </a:r>
            <a:r>
              <a:rPr dirty="0" sz="1100" spc="-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151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100"/>
              </a:lnSpc>
              <a:spcBef>
                <a:spcPts val="61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52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Rayoloma,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69kV,</a:t>
            </a:r>
            <a:r>
              <a:rPr dirty="0" sz="1100" spc="5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sin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pararrayos.....................................................................................</a:t>
            </a:r>
            <a:r>
              <a:rPr dirty="0" sz="1100" spc="10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154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000"/>
              </a:lnSpc>
              <a:spcBef>
                <a:spcPts val="61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53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Rayoloma,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138kV,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sin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pararrayos.....................................................................................</a:t>
            </a:r>
            <a:r>
              <a:rPr dirty="0" sz="1100" spc="10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155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54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0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69kV,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0" action="ppaction://hlinksldjump"/>
              </a:rPr>
              <a:t>sin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156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100"/>
              </a:lnSpc>
              <a:spcBef>
                <a:spcPts val="585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55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0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vacío,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Cuenca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138kV,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0" action="ppaction://hlinksldjump"/>
              </a:rPr>
              <a:t>sin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pararrayos.</a:t>
            </a:r>
            <a:r>
              <a:rPr dirty="0" sz="1100" spc="-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.........................................................................................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156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79381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56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subtransmisión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vacío,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Gualaceo,</a:t>
            </a:r>
            <a:r>
              <a:rPr dirty="0" sz="1100" spc="24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69kV,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sin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157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57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vacío,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Gualaceo,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138kV,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sin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157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58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30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desde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69kV.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...........</a:t>
            </a:r>
            <a:r>
              <a:rPr dirty="0" sz="1100" spc="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158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59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energizar</a:t>
            </a:r>
            <a:r>
              <a:rPr dirty="0" sz="1100" spc="2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vacío,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Méndez,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138kV...........</a:t>
            </a:r>
            <a:r>
              <a:rPr dirty="0" sz="1100" spc="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158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60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Resultados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estadísticos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-15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energizar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Rayoloma,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69kV,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con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pararrayos.</a:t>
            </a:r>
            <a:r>
              <a:rPr dirty="0" sz="1100" spc="-1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159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61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vacío,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Rayoloma,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69kV.</a:t>
            </a:r>
            <a:r>
              <a:rPr dirty="0" sz="1100" spc="-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160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100"/>
              </a:lnSpc>
              <a:spcBef>
                <a:spcPts val="61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62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Rayoloma,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138kV,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con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pararrayos.</a:t>
            </a:r>
            <a:r>
              <a:rPr dirty="0" sz="1100" spc="-1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160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09100"/>
              </a:lnSpc>
              <a:spcBef>
                <a:spcPts val="62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63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vacío,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Rayoloma,</a:t>
            </a:r>
            <a:r>
              <a:rPr dirty="0" sz="1100" spc="25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24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3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138kV.</a:t>
            </a:r>
            <a:r>
              <a:rPr dirty="0" sz="1100" spc="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</a:t>
            </a:r>
            <a:r>
              <a:rPr dirty="0" sz="1100" spc="13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160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09200"/>
              </a:lnSpc>
              <a:spcBef>
                <a:spcPts val="62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64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vacío,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Gualaceo,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69kV,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161</a:t>
            </a:r>
            <a:endParaRPr sz="1100">
              <a:latin typeface="Microsoft Sans Serif"/>
              <a:cs typeface="Microsoft Sans Serif"/>
            </a:endParaRPr>
          </a:p>
          <a:p>
            <a:pPr marL="153035" marR="15240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65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Gualaceo,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69kV.</a:t>
            </a:r>
            <a:r>
              <a:rPr dirty="0" sz="1100" spc="-1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6" action="ppaction://hlinksldjump"/>
              </a:rPr>
              <a:t>161</a:t>
            </a:r>
            <a:endParaRPr sz="1100">
              <a:latin typeface="Microsoft Sans Serif"/>
              <a:cs typeface="Microsoft Sans Serif"/>
            </a:endParaRPr>
          </a:p>
          <a:p>
            <a:pPr marL="153035" marR="15303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66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25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Gualaceo,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138kV,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6" action="ppaction://hlinksldjump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161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100"/>
              </a:lnSpc>
              <a:spcBef>
                <a:spcPts val="59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67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los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pararrayos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subtransmisión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Gualaceo,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138kV.</a:t>
            </a:r>
            <a:r>
              <a:rPr dirty="0" sz="1100" spc="-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161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68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69kV,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162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200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69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subtransmisión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69kV.</a:t>
            </a:r>
            <a:r>
              <a:rPr dirty="0" sz="1100" spc="-1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162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70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desde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138kV,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162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71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desde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138kV.</a:t>
            </a:r>
            <a:r>
              <a:rPr dirty="0" sz="1100" spc="-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162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72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energizar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69kV,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163</a:t>
            </a:r>
            <a:endParaRPr sz="1100">
              <a:latin typeface="Microsoft Sans Serif"/>
              <a:cs typeface="Microsoft Sans Serif"/>
            </a:endParaRPr>
          </a:p>
          <a:p>
            <a:pPr marL="153035" marR="147955" indent="-140970">
              <a:lnSpc>
                <a:spcPct val="109300"/>
              </a:lnSpc>
              <a:spcBef>
                <a:spcPts val="62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73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Energía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drenada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S/Es,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-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ergizar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subtransmisión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69kV.</a:t>
            </a:r>
            <a:r>
              <a:rPr dirty="0" sz="1100" spc="-1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163</a:t>
            </a:r>
            <a:endParaRPr sz="1100">
              <a:latin typeface="Microsoft Sans Serif"/>
              <a:cs typeface="Microsoft Sans Serif"/>
            </a:endParaRPr>
          </a:p>
          <a:p>
            <a:pPr marL="153035" marR="15430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74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Resultados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estadísticos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energizar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subtransmisión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vacío,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desde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138kV,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con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pararrayos.</a:t>
            </a:r>
            <a:r>
              <a:rPr dirty="0" sz="1100" spc="-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163</a:t>
            </a:r>
            <a:endParaRPr sz="1100">
              <a:latin typeface="Microsoft Sans Serif"/>
              <a:cs typeface="Microsoft Sans Serif"/>
            </a:endParaRPr>
          </a:p>
          <a:p>
            <a:pPr marL="153035" marR="16065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75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Energía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drenada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por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pararrayos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S/Es,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energizar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subtransmisión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Cuenca-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al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138kV.</a:t>
            </a:r>
            <a:r>
              <a:rPr dirty="0" sz="1100" spc="-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163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76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subtransmisión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Macas,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desde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Rayoloma,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69kV.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164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77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subtransmisión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Macas,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Rayoloma,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138kV.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165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78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subtransmisión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Macas,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Macas,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al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69kV.</a:t>
            </a:r>
            <a:r>
              <a:rPr dirty="0" sz="1100" spc="-11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....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165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79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138kV.</a:t>
            </a:r>
            <a:r>
              <a:rPr dirty="0" sz="1100" spc="-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..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166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80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subtransmisión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desde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69kV.</a:t>
            </a:r>
            <a:r>
              <a:rPr dirty="0" sz="1100" spc="-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167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81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subtransmisión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desde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138kV.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167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82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Macas,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desde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Méndez,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69kV.</a:t>
            </a:r>
            <a:r>
              <a:rPr dirty="0" sz="1100" spc="-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..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168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124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83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Resultados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estadísticos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desenergizar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línea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subtransmisión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Cuenca-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Macas,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desde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138kV.</a:t>
            </a:r>
            <a:r>
              <a:rPr dirty="0" sz="1100" spc="2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168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84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Resumen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subestaciones,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10900"/>
              </a:lnSpc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descarga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atmosférica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fase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subestación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Cuenca,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3" action="ppaction://hlinksldjump"/>
              </a:rPr>
              <a:t>a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69kV.</a:t>
            </a:r>
            <a:r>
              <a:rPr dirty="0" sz="1100" spc="-1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172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000"/>
              </a:lnSpc>
              <a:spcBef>
                <a:spcPts val="59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85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Resumen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corrientes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subestaciones,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descarga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atmosférica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6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fase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subestación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Cuenca,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69kV.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175</a:t>
            </a:r>
            <a:endParaRPr sz="1100">
              <a:latin typeface="Microsoft Sans Serif"/>
              <a:cs typeface="Microsoft Sans Serif"/>
            </a:endParaRPr>
          </a:p>
          <a:p>
            <a:pPr marL="153035" marR="9334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86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Resumen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energías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disipadas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por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los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pararra</a:t>
            </a:r>
            <a:r>
              <a:rPr dirty="0" sz="1100" spc="-1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yos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5" action="ppaction://hlinksldjump"/>
              </a:rPr>
              <a:t>cada</a:t>
            </a:r>
            <a:r>
              <a:rPr dirty="0" sz="1100" spc="30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fases,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descarga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atmosférica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fase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5" action="ppaction://hlinksldjump"/>
              </a:rPr>
              <a:t>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subestación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Cuenca,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nivel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69kV.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176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87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Sobretensiones,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por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los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300"/>
              </a:lnSpc>
              <a:spcBef>
                <a:spcPts val="20"/>
              </a:spcBef>
            </a:pP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Rayoloma,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al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nivel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138kV-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2012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177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88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7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5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25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2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69kV.</a:t>
            </a:r>
            <a:r>
              <a:rPr dirty="0" sz="1100" spc="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178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89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7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pararrayos,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atmosférica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10">
                <a:latin typeface="Microsoft Sans Serif"/>
                <a:cs typeface="Microsoft Sans Serif"/>
                <a:hlinkClick r:id="rId7" action="ppaction://hlinksldjump"/>
              </a:rPr>
              <a:t>l</a:t>
            </a:r>
            <a:r>
              <a:rPr dirty="0" sz="1100" spc="-13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fase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5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25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al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nivel</a:t>
            </a:r>
            <a:r>
              <a:rPr dirty="0" sz="1100" spc="2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138kV-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2012</a:t>
            </a:r>
            <a:r>
              <a:rPr dirty="0" sz="1100" spc="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</a:t>
            </a:r>
            <a:r>
              <a:rPr dirty="0" sz="1100" spc="1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178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90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8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10900"/>
              </a:lnSpc>
            </a:pP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fase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5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Limón,</a:t>
            </a:r>
            <a:r>
              <a:rPr dirty="0" sz="1100" spc="25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2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69kV.</a:t>
            </a:r>
            <a:r>
              <a:rPr dirty="0" sz="1100" spc="13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</a:t>
            </a:r>
            <a:r>
              <a:rPr dirty="0" sz="1100" spc="1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179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91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Sobretensiones,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energías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drenadas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8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5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Limón,</a:t>
            </a:r>
            <a:r>
              <a:rPr dirty="0" sz="1100" spc="25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al</a:t>
            </a:r>
            <a:r>
              <a:rPr dirty="0" sz="1100" spc="23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nivel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138kV-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2012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 .......................................................</a:t>
            </a:r>
            <a:r>
              <a:rPr dirty="0" sz="1100" spc="1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179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92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9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300"/>
              </a:lnSpc>
              <a:spcBef>
                <a:spcPts val="20"/>
              </a:spcBef>
            </a:pP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al</a:t>
            </a:r>
            <a:r>
              <a:rPr dirty="0" sz="1100" spc="24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24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69kV.</a:t>
            </a:r>
            <a:r>
              <a:rPr dirty="0" sz="1100" spc="-1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</a:t>
            </a:r>
            <a:r>
              <a:rPr dirty="0" sz="1100" spc="1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180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93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9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5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al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nivel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5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138kV-2012.....................................................</a:t>
            </a:r>
            <a:r>
              <a:rPr dirty="0" sz="1100" spc="1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180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94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10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2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al</a:t>
            </a:r>
            <a:r>
              <a:rPr dirty="0" sz="1100" spc="25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100" spc="25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0" action="ppaction://hlinksldjump"/>
              </a:rPr>
              <a:t>69kV.................................................................</a:t>
            </a:r>
            <a:r>
              <a:rPr dirty="0" sz="1100" spc="13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181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95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10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atmosférica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fase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4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24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al</a:t>
            </a:r>
            <a:r>
              <a:rPr dirty="0" sz="1100" spc="229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nivel</a:t>
            </a:r>
            <a:r>
              <a:rPr dirty="0" sz="1100" spc="23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5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0" action="ppaction://hlinksldjump"/>
              </a:rPr>
              <a:t>138kV-2012.......................................................</a:t>
            </a:r>
            <a:r>
              <a:rPr dirty="0" sz="1100" spc="11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181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5367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96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Sobretensiones,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sobrecorrientes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energías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drenadas</a:t>
            </a:r>
            <a:r>
              <a:rPr dirty="0" sz="1100" spc="1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2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348615">
              <a:lnSpc>
                <a:spcPct val="109100"/>
              </a:lnSpc>
              <a:spcBef>
                <a:spcPts val="20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el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cable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guarda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entre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Macas,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69kV.</a:t>
            </a:r>
            <a:r>
              <a:rPr dirty="0" sz="1100" spc="4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188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97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Sobretensiones,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sobrecorrientes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energías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drenadas</a:t>
            </a:r>
            <a:r>
              <a:rPr dirty="0" sz="11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2" action="ppaction://hlinksldjump"/>
              </a:rPr>
              <a:t>por</a:t>
            </a:r>
            <a:endParaRPr sz="1100">
              <a:latin typeface="Microsoft Sans Serif"/>
              <a:cs typeface="Microsoft Sans Serif"/>
            </a:endParaRPr>
          </a:p>
          <a:p>
            <a:pPr marL="153035" marR="348615">
              <a:lnSpc>
                <a:spcPts val="1460"/>
              </a:lnSpc>
              <a:spcBef>
                <a:spcPts val="50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pararrayos,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descarga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el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cable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guarda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entre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subestación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Macas,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al</a:t>
            </a:r>
            <a:r>
              <a:rPr dirty="0" sz="1100" spc="2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50"/>
              </a:spcBef>
            </a:pP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138kV-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2012.</a:t>
            </a:r>
            <a:r>
              <a:rPr dirty="0" sz="1100" spc="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188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6400"/>
              </a:lnSpc>
              <a:spcBef>
                <a:spcPts val="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1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Datos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generales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del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sistema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estudio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................................</a:t>
            </a:r>
            <a:r>
              <a:rPr dirty="0" sz="1100" spc="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196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Magnitudes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sobretensiones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considerarse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el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procedimiento</a:t>
            </a:r>
            <a:r>
              <a:rPr dirty="0" sz="1100" spc="-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196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5500"/>
              </a:lnSpc>
              <a:spcBef>
                <a:spcPts val="1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15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A.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3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Características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del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pararrayos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35">
                <a:latin typeface="Microsoft Sans Serif"/>
                <a:cs typeface="Microsoft Sans Serif"/>
                <a:hlinkClick r:id="rId4" action="ppaction://hlinksldjump"/>
              </a:rPr>
              <a:t>138kV</a:t>
            </a:r>
            <a:r>
              <a:rPr dirty="0" sz="1100" spc="-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200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A.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Características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del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pararrayos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nivel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69kV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200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A.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5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vs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porcentaje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residual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para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un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impulso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35">
                <a:latin typeface="Microsoft Sans Serif"/>
                <a:cs typeface="Microsoft Sans Serif"/>
                <a:hlinkClick r:id="rId5" action="ppaction://hlinksldjump"/>
              </a:rPr>
              <a:t>tipo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rayo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10kA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(8/20)</a:t>
            </a:r>
            <a:r>
              <a:rPr dirty="0" sz="1100" spc="-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201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2070"/>
              </a:lnSpc>
              <a:spcBef>
                <a:spcPts val="16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A.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6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Característica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vs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del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pararrayos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69kv</a:t>
            </a:r>
            <a:r>
              <a:rPr dirty="0" sz="1100" spc="-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...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201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Cuadro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A.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7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Característica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vs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tensión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del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pararrayos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138kV</a:t>
            </a:r>
            <a:r>
              <a:rPr dirty="0" sz="1100" spc="110">
                <a:latin typeface="Microsoft Sans Serif"/>
                <a:cs typeface="Microsoft Sans Serif"/>
                <a:hlinkClick r:id="rId6" action="ppaction://hlinksldjump"/>
              </a:rPr>
              <a:t> 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202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2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4700"/>
              </a:lnSpc>
              <a:spcBef>
                <a:spcPts val="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B.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1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Condiciones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normales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operación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......................................</a:t>
            </a:r>
            <a:r>
              <a:rPr dirty="0" sz="1100" spc="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203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Cuadro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B.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2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Datos</a:t>
            </a:r>
            <a:r>
              <a:rPr dirty="0" sz="1100" spc="1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técnicos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203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Cuadro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B.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3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Características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protección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pararrayos</a:t>
            </a:r>
            <a:r>
              <a:rPr dirty="0" sz="1100" spc="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</a:t>
            </a:r>
            <a:r>
              <a:rPr dirty="0" sz="1100" spc="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273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942464">
              <a:lnSpc>
                <a:spcPct val="100000"/>
              </a:lnSpc>
            </a:pPr>
            <a:r>
              <a:rPr dirty="0" sz="1400" b="1">
                <a:latin typeface="Arial"/>
                <a:cs typeface="Arial"/>
              </a:rPr>
              <a:t>ÍNDICE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FIGURAS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2.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1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Máximos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valores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sobretensiones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temporales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debido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2" action="ppaction://hlinksldjump"/>
              </a:rPr>
              <a:t>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ocurrencias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fallas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función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resistencia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del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sistema</a:t>
            </a:r>
            <a:r>
              <a:rPr dirty="0" sz="1100" spc="229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..................</a:t>
            </a:r>
            <a:r>
              <a:rPr dirty="0" sz="1100" spc="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41</a:t>
            </a:r>
            <a:endParaRPr sz="1100">
              <a:latin typeface="Microsoft Sans Serif"/>
              <a:cs typeface="Microsoft Sans Serif"/>
            </a:endParaRPr>
          </a:p>
          <a:p>
            <a:pPr marL="153035" marR="18669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2.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</a:t>
            </a:r>
            <a:r>
              <a:rPr dirty="0" sz="1100" spc="23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(a)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Rechazo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carga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un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sistema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radial,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(b)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Diagrama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fasorial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antes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del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rechazo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carga,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(c)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Diagrama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fasorial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después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del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rechazo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carga</a:t>
            </a:r>
            <a:r>
              <a:rPr dirty="0" sz="1100" spc="13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...................................................................................................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42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2060"/>
              </a:lnSpc>
              <a:spcBef>
                <a:spcPts val="170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3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Transitorios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energización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líneas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......................................</a:t>
            </a:r>
            <a:r>
              <a:rPr dirty="0" sz="1100" spc="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46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2.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Diagrama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Formas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Ondas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Básicas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para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2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ts val="1275"/>
              </a:lnSpc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maniobra</a:t>
            </a:r>
            <a:r>
              <a:rPr dirty="0" sz="1100" spc="3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3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reconexión.........................................................................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48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2.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5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Sobretensiones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producidas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es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desenergizada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terminada</a:t>
            </a:r>
            <a:r>
              <a:rPr dirty="0" sz="1100" spc="25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un</a:t>
            </a:r>
            <a:r>
              <a:rPr dirty="0" sz="1100" spc="2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transformador...............................................................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49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2.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6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Apertura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un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circuito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capacitivo</a:t>
            </a:r>
            <a:r>
              <a:rPr dirty="0" sz="1100" spc="-10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51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6400"/>
              </a:lnSpc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2.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7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Apertura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circuito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inductivo</a:t>
            </a:r>
            <a:r>
              <a:rPr dirty="0" sz="1100" spc="1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</a:t>
            </a:r>
            <a:r>
              <a:rPr dirty="0" sz="1100" spc="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52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2.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8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Reconexión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aumento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circuitos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inductivos</a:t>
            </a:r>
            <a:r>
              <a:rPr dirty="0" sz="1100" spc="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.......</a:t>
            </a:r>
            <a:r>
              <a:rPr dirty="0" sz="1100" spc="-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53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5900"/>
              </a:lnSpc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3.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1</a:t>
            </a:r>
            <a:r>
              <a:rPr dirty="0" sz="1100" spc="25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Interacción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entre</a:t>
            </a:r>
            <a:r>
              <a:rPr dirty="0" sz="1100" spc="229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los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diferentes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programas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ATP</a:t>
            </a:r>
            <a:r>
              <a:rPr dirty="0" sz="1100" spc="-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-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EMTP.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0" action="ppaction://hlinksldjump"/>
              </a:rPr>
              <a:t>.........</a:t>
            </a:r>
            <a:r>
              <a:rPr dirty="0" sz="1100" spc="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61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3.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2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Ventana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fuente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empleada.</a:t>
            </a:r>
            <a:r>
              <a:rPr dirty="0" sz="1100" spc="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1" action="ppaction://hlinksldjump"/>
              </a:rPr>
              <a:t>...............................................</a:t>
            </a:r>
            <a:r>
              <a:rPr dirty="0" sz="1100" spc="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62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3.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3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Ventana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datos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para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equivalente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Thévenin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trifásico</a:t>
            </a:r>
            <a:r>
              <a:rPr dirty="0" sz="1100" spc="16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1" action="ppaction://hlinksldjump"/>
              </a:rPr>
              <a:t>...........</a:t>
            </a:r>
            <a:r>
              <a:rPr dirty="0" sz="1100" spc="-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62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3.</a:t>
            </a:r>
            <a:r>
              <a:rPr dirty="0" sz="1100" spc="17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4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diálogo</a:t>
            </a:r>
            <a:r>
              <a:rPr dirty="0" sz="1100" spc="17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del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modelo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rutina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LCC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2" action="ppaction://hlinksldjump"/>
              </a:rPr>
              <a:t>............</a:t>
            </a:r>
            <a:r>
              <a:rPr dirty="0" sz="1100" spc="-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64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3.</a:t>
            </a:r>
            <a:r>
              <a:rPr dirty="0" sz="1100" spc="19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5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Cuadro</a:t>
            </a:r>
            <a:r>
              <a:rPr dirty="0" sz="1100" spc="2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100" spc="24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diálogo</a:t>
            </a:r>
            <a:r>
              <a:rPr dirty="0" sz="1100" spc="18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los</a:t>
            </a:r>
            <a:r>
              <a:rPr dirty="0" sz="1100" spc="18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parámetros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geométricos</a:t>
            </a:r>
            <a:r>
              <a:rPr dirty="0" sz="1100" spc="20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rutina</a:t>
            </a:r>
            <a:r>
              <a:rPr dirty="0" sz="1100" spc="2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3" action="ppaction://hlinksldjump"/>
              </a:rPr>
              <a:t>LCC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13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65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5800"/>
              </a:lnSpc>
              <a:spcBef>
                <a:spcPts val="10"/>
              </a:spcBef>
            </a:pP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3.</a:t>
            </a:r>
            <a:r>
              <a:rPr dirty="0" sz="1100" spc="21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6</a:t>
            </a:r>
            <a:r>
              <a:rPr dirty="0" sz="1100" spc="2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Ventana</a:t>
            </a:r>
            <a:r>
              <a:rPr dirty="0" sz="1100" spc="2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dirty="0" sz="1100" spc="2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la</a:t>
            </a:r>
            <a:r>
              <a:rPr dirty="0" sz="1100" spc="2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4" action="ppaction://hlinksldjump"/>
              </a:rPr>
              <a:t>clase</a:t>
            </a:r>
            <a:r>
              <a:rPr dirty="0" sz="1100" spc="2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dirty="0" sz="1100" spc="2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4" action="ppaction://hlinksldjump"/>
              </a:rPr>
              <a:t>interruptores</a:t>
            </a:r>
            <a:r>
              <a:rPr dirty="0" sz="1100" spc="-7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4" action="ppaction://hlinksldjump"/>
              </a:rPr>
              <a:t>.........................................</a:t>
            </a:r>
            <a:r>
              <a:rPr dirty="0" sz="1100" spc="2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66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3.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7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Cuadro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diálogo</a:t>
            </a:r>
            <a:r>
              <a:rPr dirty="0" sz="1100" spc="17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para</a:t>
            </a:r>
            <a:r>
              <a:rPr dirty="0" sz="1100" spc="17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5" action="ppaction://hlinksldjump"/>
              </a:rPr>
              <a:t>interruptor</a:t>
            </a:r>
            <a:r>
              <a:rPr dirty="0" sz="1100" spc="18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5" action="ppaction://hlinksldjump"/>
              </a:rPr>
              <a:t>estadístico</a:t>
            </a:r>
            <a:r>
              <a:rPr dirty="0" sz="1100" spc="-5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5" action="ppaction://hlinksldjump"/>
              </a:rPr>
              <a:t>.......................</a:t>
            </a:r>
            <a:r>
              <a:rPr dirty="0" sz="1100" spc="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67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3.</a:t>
            </a:r>
            <a:r>
              <a:rPr dirty="0" sz="1100" spc="17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8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diálogo</a:t>
            </a:r>
            <a:r>
              <a:rPr dirty="0" sz="1100" spc="16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para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6" action="ppaction://hlinksldjump"/>
              </a:rPr>
              <a:t>rutina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SATTRAFO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6" action="ppaction://hlinksldjump"/>
              </a:rPr>
              <a:t>trifásico</a:t>
            </a:r>
            <a:r>
              <a:rPr dirty="0" sz="1100" spc="3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6" action="ppaction://hlinksldjump"/>
              </a:rPr>
              <a:t>................</a:t>
            </a:r>
            <a:r>
              <a:rPr dirty="0" sz="1100" spc="-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68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7" action="ppaction://hlinksldjump"/>
              </a:rPr>
              <a:t>Figura</a:t>
            </a:r>
            <a:r>
              <a:rPr dirty="0" sz="1100" spc="19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7" action="ppaction://hlinksldjump"/>
              </a:rPr>
              <a:t>3.</a:t>
            </a:r>
            <a:r>
              <a:rPr dirty="0" sz="1100" spc="17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7" action="ppaction://hlinksldjump"/>
              </a:rPr>
              <a:t>9</a:t>
            </a:r>
            <a:r>
              <a:rPr dirty="0" sz="1100" spc="19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7" action="ppaction://hlinksldjump"/>
              </a:rPr>
              <a:t>Cuadro</a:t>
            </a:r>
            <a:r>
              <a:rPr dirty="0" sz="1100" spc="19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7" action="ppaction://hlinksldjump"/>
              </a:rPr>
              <a:t>diálogo</a:t>
            </a:r>
            <a:r>
              <a:rPr dirty="0" sz="1100" spc="16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7" action="ppaction://hlinksldjump"/>
              </a:rPr>
              <a:t>para</a:t>
            </a:r>
            <a:r>
              <a:rPr dirty="0" sz="1100" spc="19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7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7" action="ppaction://hlinksldjump"/>
              </a:rPr>
              <a:t>característica</a:t>
            </a:r>
            <a:r>
              <a:rPr dirty="0" sz="1100" spc="19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7" action="ppaction://hlinksldjump"/>
              </a:rPr>
              <a:t>saturación,</a:t>
            </a:r>
            <a:r>
              <a:rPr dirty="0" sz="1100" spc="19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7" action="ppaction://hlinksldjump"/>
              </a:rPr>
              <a:t>corriente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>
                <a:latin typeface="Microsoft Sans Serif"/>
                <a:cs typeface="Microsoft Sans Serif"/>
                <a:hlinkClick r:id="rId17" action="ppaction://hlinksldjump"/>
              </a:rPr>
              <a:t>vs</a:t>
            </a:r>
            <a:r>
              <a:rPr dirty="0" sz="1100" spc="17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7" action="ppaction://hlinksldjump"/>
              </a:rPr>
              <a:t>tensión</a:t>
            </a:r>
            <a:r>
              <a:rPr dirty="0" sz="1100" spc="17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7" action="ppaction://hlinksldjump"/>
              </a:rPr>
              <a:t>del</a:t>
            </a:r>
            <a:r>
              <a:rPr dirty="0" sz="1100" spc="17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7" action="ppaction://hlinksldjump"/>
              </a:rPr>
              <a:t>transformador</a:t>
            </a:r>
            <a:r>
              <a:rPr dirty="0" sz="1100" spc="-35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7" action="ppaction://hlinksldjump"/>
              </a:rPr>
              <a:t>..................................................................</a:t>
            </a:r>
            <a:r>
              <a:rPr dirty="0" sz="1100" spc="-1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7" action="ppaction://hlinksldjump"/>
              </a:rPr>
              <a:t>69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8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8" action="ppaction://hlinksldjump"/>
              </a:rPr>
              <a:t>3.</a:t>
            </a:r>
            <a:r>
              <a:rPr dirty="0" sz="1100" spc="18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8" action="ppaction://hlinksldjump"/>
              </a:rPr>
              <a:t>10</a:t>
            </a:r>
            <a:r>
              <a:rPr dirty="0" sz="1100" spc="204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8" action="ppaction://hlinksldjump"/>
              </a:rPr>
              <a:t>Cuadro</a:t>
            </a:r>
            <a:r>
              <a:rPr dirty="0" sz="1100" spc="18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8" action="ppaction://hlinksldjump"/>
              </a:rPr>
              <a:t>diálogo</a:t>
            </a:r>
            <a:r>
              <a:rPr dirty="0" sz="1100" spc="18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8" action="ppaction://hlinksldjump"/>
              </a:rPr>
              <a:t>del</a:t>
            </a:r>
            <a:r>
              <a:rPr dirty="0" sz="1100" spc="19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8" action="ppaction://hlinksldjump"/>
              </a:rPr>
              <a:t>modelo</a:t>
            </a:r>
            <a:r>
              <a:rPr dirty="0" sz="1100" spc="18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8" action="ppaction://hlinksldjump"/>
              </a:rPr>
              <a:t>MO</a:t>
            </a:r>
            <a:r>
              <a:rPr dirty="0" sz="1100" spc="-14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8" action="ppaction://hlinksldjump"/>
              </a:rPr>
              <a:t>V</a:t>
            </a:r>
            <a:r>
              <a:rPr dirty="0" sz="1100" spc="21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8" action="ppaction://hlinksldjump"/>
              </a:rPr>
              <a:t>type</a:t>
            </a:r>
            <a:r>
              <a:rPr dirty="0" sz="1100" spc="204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8" action="ppaction://hlinksldjump"/>
              </a:rPr>
              <a:t>92</a:t>
            </a:r>
            <a:r>
              <a:rPr dirty="0" sz="1100" spc="185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8" action="ppaction://hlinksldjump"/>
              </a:rPr>
              <a:t>3-ph.....................</a:t>
            </a:r>
            <a:r>
              <a:rPr dirty="0" sz="1100" spc="1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8" action="ppaction://hlinksldjump"/>
              </a:rPr>
              <a:t>70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09100"/>
              </a:lnSpc>
              <a:spcBef>
                <a:spcPts val="5"/>
              </a:spcBef>
            </a:pPr>
            <a:r>
              <a:rPr dirty="0" sz="1100" spc="55">
                <a:latin typeface="Microsoft Sans Serif"/>
                <a:cs typeface="Microsoft Sans Serif"/>
                <a:hlinkClick r:id="rId19" action="ppaction://hlinksldjump"/>
              </a:rPr>
              <a:t>Figura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4.</a:t>
            </a:r>
            <a:r>
              <a:rPr dirty="0" sz="1100" spc="16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1</a:t>
            </a:r>
            <a:r>
              <a:rPr dirty="0" sz="1100" spc="19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9" action="ppaction://hlinksldjump"/>
              </a:rPr>
              <a:t>Diagrama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9" action="ppaction://hlinksldjump"/>
              </a:rPr>
              <a:t>Unifilar</a:t>
            </a:r>
            <a:r>
              <a:rPr dirty="0" sz="1100" spc="17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9" action="ppaction://hlinksldjump"/>
              </a:rPr>
              <a:t>Línea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9" action="ppaction://hlinksldjump"/>
              </a:rPr>
              <a:t>Subtransmisión</a:t>
            </a:r>
            <a:r>
              <a:rPr dirty="0" sz="1100" spc="19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9" action="ppaction://hlinksldjump"/>
              </a:rPr>
              <a:t>Cuenca</a:t>
            </a:r>
            <a:r>
              <a:rPr dirty="0" sz="1100" spc="27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285">
                <a:latin typeface="Microsoft Sans Serif"/>
                <a:cs typeface="Microsoft Sans Serif"/>
                <a:hlinkClick r:id="rId19" action="ppaction://hlinksldjump"/>
              </a:rPr>
              <a:t>–</a:t>
            </a:r>
            <a:r>
              <a:rPr dirty="0" sz="1100" spc="20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40">
                <a:latin typeface="Microsoft Sans Serif"/>
                <a:cs typeface="Microsoft Sans Serif"/>
                <a:hlinkClick r:id="rId19" action="ppaction://hlinksldjump"/>
              </a:rPr>
              <a:t>Macas</a:t>
            </a:r>
            <a:r>
              <a:rPr dirty="0" sz="1100" spc="50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a</a:t>
            </a:r>
            <a:r>
              <a:rPr dirty="0" sz="1100" spc="25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9" action="ppaction://hlinksldjump"/>
              </a:rPr>
              <a:t>69kV</a:t>
            </a:r>
            <a:r>
              <a:rPr dirty="0" sz="1100" spc="22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9" action="ppaction://hlinksldjump"/>
              </a:rPr>
              <a:t>.................................................................................................</a:t>
            </a:r>
            <a:r>
              <a:rPr dirty="0" sz="1100" spc="25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9" action="ppaction://hlinksldjump"/>
              </a:rPr>
              <a:t>72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09300"/>
              </a:lnSpc>
              <a:spcBef>
                <a:spcPts val="620"/>
              </a:spcBef>
            </a:pPr>
            <a:r>
              <a:rPr dirty="0" sz="1100" spc="55">
                <a:latin typeface="Microsoft Sans Serif"/>
                <a:cs typeface="Microsoft Sans Serif"/>
                <a:hlinkClick r:id="rId20" action="ppaction://hlinksldjump"/>
              </a:rPr>
              <a:t>Figura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4.</a:t>
            </a:r>
            <a:r>
              <a:rPr dirty="0" sz="1100" spc="16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2</a:t>
            </a:r>
            <a:r>
              <a:rPr dirty="0" sz="1100" spc="19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0" action="ppaction://hlinksldjump"/>
              </a:rPr>
              <a:t>Diagrama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0" action="ppaction://hlinksldjump"/>
              </a:rPr>
              <a:t>Unifilar</a:t>
            </a:r>
            <a:r>
              <a:rPr dirty="0" sz="1100" spc="17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0" action="ppaction://hlinksldjump"/>
              </a:rPr>
              <a:t>Línea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0" action="ppaction://hlinksldjump"/>
              </a:rPr>
              <a:t>Subtransmisión</a:t>
            </a:r>
            <a:r>
              <a:rPr dirty="0" sz="1100" spc="19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0" action="ppaction://hlinksldjump"/>
              </a:rPr>
              <a:t>Cuenca</a:t>
            </a:r>
            <a:r>
              <a:rPr dirty="0" sz="1100" spc="27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285">
                <a:latin typeface="Microsoft Sans Serif"/>
                <a:cs typeface="Microsoft Sans Serif"/>
                <a:hlinkClick r:id="rId20" action="ppaction://hlinksldjump"/>
              </a:rPr>
              <a:t>–</a:t>
            </a:r>
            <a:r>
              <a:rPr dirty="0" sz="1100" spc="20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40">
                <a:latin typeface="Microsoft Sans Serif"/>
                <a:cs typeface="Microsoft Sans Serif"/>
                <a:hlinkClick r:id="rId20" action="ppaction://hlinksldjump"/>
              </a:rPr>
              <a:t>Macas</a:t>
            </a:r>
            <a:r>
              <a:rPr dirty="0" sz="1100" spc="500">
                <a:latin typeface="Microsoft Sans Serif"/>
                <a:cs typeface="Microsoft Sans Serif"/>
              </a:rPr>
              <a:t> 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a</a:t>
            </a:r>
            <a:r>
              <a:rPr dirty="0" sz="1100" spc="225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0" action="ppaction://hlinksldjump"/>
              </a:rPr>
              <a:t>138</a:t>
            </a:r>
            <a:r>
              <a:rPr dirty="0" sz="1100" spc="229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0" action="ppaction://hlinksldjump"/>
              </a:rPr>
              <a:t>kV...............................................................................................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2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0" action="ppaction://hlinksldjump"/>
              </a:rPr>
              <a:t>73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0905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3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Estructura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SL-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CL</a:t>
            </a:r>
            <a:r>
              <a:rPr dirty="0" sz="11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</a:t>
            </a:r>
            <a:r>
              <a:rPr dirty="0" sz="1100" spc="-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76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4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</a:t>
            </a:r>
            <a:r>
              <a:rPr dirty="0" sz="1100" spc="24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Estructura</a:t>
            </a:r>
            <a:r>
              <a:rPr dirty="0" sz="1100" spc="2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ACACIA/SER</a:t>
            </a:r>
            <a:r>
              <a:rPr dirty="0" sz="1100" spc="1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</a:t>
            </a:r>
            <a:r>
              <a:rPr dirty="0" sz="1100" spc="3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77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5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Diagrama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línea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subtransmisión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-1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69kV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condiciones</a:t>
            </a:r>
            <a:r>
              <a:rPr dirty="0" sz="1100" spc="2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normales,</a:t>
            </a:r>
            <a:r>
              <a:rPr dirty="0" sz="1100" spc="25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ATPDraw.</a:t>
            </a:r>
            <a:r>
              <a:rPr dirty="0" sz="1100" spc="-1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</a:t>
            </a:r>
            <a:r>
              <a:rPr dirty="0" sz="1100" spc="3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81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6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Diagrama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línea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subtransmisión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-1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Macas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138kV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condiciones</a:t>
            </a:r>
            <a:r>
              <a:rPr dirty="0" sz="1100" spc="2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normales,</a:t>
            </a:r>
            <a:r>
              <a:rPr dirty="0" sz="1100" spc="25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ATPDraw.</a:t>
            </a:r>
            <a:r>
              <a:rPr dirty="0" sz="1100" spc="-6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</a:t>
            </a:r>
            <a:r>
              <a:rPr dirty="0" sz="1100" spc="3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81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7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Diagrama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ATPDraw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para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simulación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del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efecto</a:t>
            </a:r>
            <a:r>
              <a:rPr dirty="0" sz="1100" spc="1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ferranti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Macas.</a:t>
            </a:r>
            <a:r>
              <a:rPr dirty="0" sz="1100" spc="-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...........................................................................................</a:t>
            </a:r>
            <a:r>
              <a:rPr dirty="0" sz="1100" spc="3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84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8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Diagrama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utilizado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ATPDraw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para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simulación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del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efecto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Ferranti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2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Rayoloma.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</a:t>
            </a:r>
            <a:r>
              <a:rPr dirty="0" sz="1100" spc="3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84</a:t>
            </a:r>
            <a:endParaRPr sz="1100">
              <a:latin typeface="Microsoft Sans Serif"/>
              <a:cs typeface="Microsoft Sans Serif"/>
            </a:endParaRPr>
          </a:p>
          <a:p>
            <a:pPr marL="153035" marR="48577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9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tensión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Rayoloma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(69kV)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86</a:t>
            </a:r>
            <a:endParaRPr sz="1100">
              <a:latin typeface="Microsoft Sans Serif"/>
              <a:cs typeface="Microsoft Sans Serif"/>
            </a:endParaRPr>
          </a:p>
          <a:p>
            <a:pPr marL="153035" marR="133350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10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87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11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Cuenca</a:t>
            </a:r>
            <a:r>
              <a:rPr dirty="0" sz="1100" spc="2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87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12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8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88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13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8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88</a:t>
            </a:r>
            <a:endParaRPr sz="1100">
              <a:latin typeface="Microsoft Sans Serif"/>
              <a:cs typeface="Microsoft Sans Serif"/>
            </a:endParaRPr>
          </a:p>
          <a:p>
            <a:pPr marL="153035" marR="288290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14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Rayoloma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89</a:t>
            </a:r>
            <a:endParaRPr sz="1100">
              <a:latin typeface="Microsoft Sans Serif"/>
              <a:cs typeface="Microsoft Sans Serif"/>
            </a:endParaRPr>
          </a:p>
          <a:p>
            <a:pPr marL="153035" marR="95250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15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89</a:t>
            </a:r>
            <a:endParaRPr sz="1100">
              <a:latin typeface="Microsoft Sans Serif"/>
              <a:cs typeface="Microsoft Sans Serif"/>
            </a:endParaRPr>
          </a:p>
          <a:p>
            <a:pPr marL="153035" marR="133350" indent="-140970">
              <a:lnSpc>
                <a:spcPct val="1111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16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............................................................................................................</a:t>
            </a:r>
            <a:r>
              <a:rPr dirty="0" sz="1100" spc="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90</a:t>
            </a:r>
            <a:endParaRPr sz="1100">
              <a:latin typeface="Microsoft Sans Serif"/>
              <a:cs typeface="Microsoft Sans Serif"/>
            </a:endParaRPr>
          </a:p>
          <a:p>
            <a:pPr marL="153035" marR="39560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17</a:t>
            </a:r>
            <a:r>
              <a:rPr dirty="0" sz="1100" spc="229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1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1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Rayoloma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2012)</a:t>
            </a:r>
            <a:r>
              <a:rPr dirty="0" sz="1100" spc="1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........................................................................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92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200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18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2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92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19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3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93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20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3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70"/>
              </a:lnSpc>
              <a:spcBef>
                <a:spcPts val="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3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93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21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94</a:t>
            </a:r>
            <a:endParaRPr sz="1100">
              <a:latin typeface="Microsoft Sans Serif"/>
              <a:cs typeface="Microsoft Sans Serif"/>
            </a:endParaRPr>
          </a:p>
          <a:p>
            <a:pPr marL="153035" marR="288290" indent="-140970">
              <a:lnSpc>
                <a:spcPct val="109300"/>
              </a:lnSpc>
              <a:spcBef>
                <a:spcPts val="55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22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Rayoloma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2012)</a:t>
            </a:r>
            <a:r>
              <a:rPr dirty="0" sz="1100" spc="1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</a:t>
            </a:r>
            <a:r>
              <a:rPr dirty="0" sz="1100" spc="-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94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23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5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95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24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5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95</a:t>
            </a:r>
            <a:endParaRPr sz="1100">
              <a:latin typeface="Microsoft Sans Serif"/>
              <a:cs typeface="Microsoft Sans Serif"/>
            </a:endParaRPr>
          </a:p>
          <a:p>
            <a:pPr marL="153035" marR="40640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25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2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Méndez,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6" action="ppaction://hlinksldjump"/>
              </a:rPr>
              <a:t>-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96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26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Cuenca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Rayoloma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(138kV</a:t>
            </a:r>
            <a:r>
              <a:rPr dirty="0" sz="1100" spc="-14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6" action="ppaction://hlinksldjump"/>
              </a:rPr>
              <a:t>-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2012)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...................................................................................................</a:t>
            </a:r>
            <a:r>
              <a:rPr dirty="0" sz="1100" spc="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96</a:t>
            </a:r>
            <a:endParaRPr sz="1100">
              <a:latin typeface="Microsoft Sans Serif"/>
              <a:cs typeface="Microsoft Sans Serif"/>
            </a:endParaRPr>
          </a:p>
          <a:p>
            <a:pPr marL="153035" marR="396875" indent="-140970">
              <a:lnSpc>
                <a:spcPct val="109300"/>
              </a:lnSpc>
              <a:spcBef>
                <a:spcPts val="55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27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Gualaceo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(69kV)</a:t>
            </a:r>
            <a:r>
              <a:rPr dirty="0" sz="1100" spc="-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100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28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(69kV)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........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101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29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(69kV)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........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101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30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Gualaceo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........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102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31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Gualaceo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........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102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79381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32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2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Gualaceo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(69kV)</a:t>
            </a:r>
            <a:r>
              <a:rPr dirty="0" sz="1100" spc="-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103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33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Gualaceo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(69kV)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........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103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34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Gualaceo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(69kV)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........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104</a:t>
            </a:r>
            <a:endParaRPr sz="1100">
              <a:latin typeface="Microsoft Sans Serif"/>
              <a:cs typeface="Microsoft Sans Serif"/>
            </a:endParaRPr>
          </a:p>
          <a:p>
            <a:pPr marL="153035" marR="397510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35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Gualaceo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2012)</a:t>
            </a:r>
            <a:r>
              <a:rPr dirty="0" sz="1100" spc="-10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105</a:t>
            </a:r>
            <a:endParaRPr sz="1100">
              <a:latin typeface="Microsoft Sans Serif"/>
              <a:cs typeface="Microsoft Sans Serif"/>
            </a:endParaRPr>
          </a:p>
          <a:p>
            <a:pPr marL="153035" marR="203835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36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3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5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106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37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5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106</a:t>
            </a:r>
            <a:endParaRPr sz="1100">
              <a:latin typeface="Microsoft Sans Serif"/>
              <a:cs typeface="Microsoft Sans Serif"/>
            </a:endParaRPr>
          </a:p>
          <a:p>
            <a:pPr marL="153035" marR="25463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38</a:t>
            </a:r>
            <a:r>
              <a:rPr dirty="0" sz="1100" spc="25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tensión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Méndez,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6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107</a:t>
            </a:r>
            <a:endParaRPr sz="1100">
              <a:latin typeface="Microsoft Sans Serif"/>
              <a:cs typeface="Microsoft Sans Serif"/>
            </a:endParaRPr>
          </a:p>
          <a:p>
            <a:pPr marL="153035" marR="254635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39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6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107</a:t>
            </a:r>
            <a:endParaRPr sz="1100">
              <a:latin typeface="Microsoft Sans Serif"/>
              <a:cs typeface="Microsoft Sans Serif"/>
            </a:endParaRPr>
          </a:p>
          <a:p>
            <a:pPr marL="153035" marR="288290" indent="-140970">
              <a:lnSpc>
                <a:spcPct val="109200"/>
              </a:lnSpc>
              <a:spcBef>
                <a:spcPts val="620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40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Gualaceo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2012)</a:t>
            </a:r>
            <a:r>
              <a:rPr dirty="0" sz="1100" spc="-10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25">
                <a:latin typeface="Microsoft Sans Serif"/>
                <a:cs typeface="Microsoft Sans Serif"/>
                <a:hlinkClick r:id="rId7" action="ppaction://hlinksldjump"/>
              </a:rPr>
              <a:t>108</a:t>
            </a:r>
            <a:endParaRPr sz="1100">
              <a:latin typeface="Microsoft Sans Serif"/>
              <a:cs typeface="Microsoft Sans Serif"/>
            </a:endParaRPr>
          </a:p>
          <a:p>
            <a:pPr marL="153035" marR="10477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41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7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108</a:t>
            </a:r>
            <a:endParaRPr sz="1100">
              <a:latin typeface="Microsoft Sans Serif"/>
              <a:cs typeface="Microsoft Sans Serif"/>
            </a:endParaRPr>
          </a:p>
          <a:p>
            <a:pPr marL="153035" marR="254635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42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Limón,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8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109</a:t>
            </a:r>
            <a:endParaRPr sz="1100">
              <a:latin typeface="Microsoft Sans Serif"/>
              <a:cs typeface="Microsoft Sans Serif"/>
            </a:endParaRPr>
          </a:p>
          <a:p>
            <a:pPr marL="153035" marR="223520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43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Méndez,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Gualaceo</a:t>
            </a:r>
            <a:r>
              <a:rPr dirty="0" sz="1100" spc="25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8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109</a:t>
            </a:r>
            <a:endParaRPr sz="1100">
              <a:latin typeface="Microsoft Sans Serif"/>
              <a:cs typeface="Microsoft Sans Serif"/>
            </a:endParaRPr>
          </a:p>
          <a:p>
            <a:pPr marL="153035" marR="25463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44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Gualaceo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40">
                <a:latin typeface="Microsoft Sans Serif"/>
                <a:cs typeface="Microsoft Sans Serif"/>
                <a:hlinkClick r:id="rId9" action="ppaction://hlinksldjump"/>
              </a:rPr>
              <a:t>2012)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110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3191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45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2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Limón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113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46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Limón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(69kV)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114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47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30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Limón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(69kV)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114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48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3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Limón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115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49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f</a:t>
            </a:r>
            <a:r>
              <a:rPr dirty="0" sz="1100" spc="-1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ases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14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Limón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115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50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Limón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116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51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monofásica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Limón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-14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.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116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52</a:t>
            </a:r>
            <a:r>
              <a:rPr dirty="0" sz="1100" spc="25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5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monofásica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Limón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(69kV)</a:t>
            </a:r>
            <a:r>
              <a:rPr dirty="0" sz="1100" spc="-14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.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117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53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118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54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119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55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119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56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120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57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120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58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121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59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Limón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0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...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121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60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Limón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2012)</a:t>
            </a:r>
            <a:r>
              <a:rPr dirty="0" sz="1100" spc="11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122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61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1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122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62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2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Limón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2012)</a:t>
            </a:r>
            <a:r>
              <a:rPr dirty="0" sz="1100" spc="1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...</a:t>
            </a:r>
            <a:r>
              <a:rPr dirty="0" sz="1100" spc="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123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06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63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tensión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33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2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fase</a:t>
            </a:r>
            <a:r>
              <a:rPr dirty="0" sz="1100" spc="-14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2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126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64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-10">
                <a:latin typeface="Microsoft Sans Serif"/>
                <a:cs typeface="Microsoft Sans Serif"/>
                <a:hlinkClick r:id="rId3" action="ppaction://hlinksldjump"/>
              </a:rPr>
              <a:t>l</a:t>
            </a:r>
            <a:r>
              <a:rPr dirty="0" sz="1100" spc="-14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127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65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3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127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66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128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67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4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14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128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68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129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69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5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129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70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(69kV)</a:t>
            </a:r>
            <a:r>
              <a:rPr dirty="0" sz="1100" spc="-4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...........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130</a:t>
            </a:r>
            <a:endParaRPr sz="1100">
              <a:latin typeface="Microsoft Sans Serif"/>
              <a:cs typeface="Microsoft Sans Serif"/>
            </a:endParaRPr>
          </a:p>
          <a:p>
            <a:pPr marL="153035" marR="39751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71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Cuenca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Rayoloma,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fase</a:t>
            </a:r>
            <a:r>
              <a:rPr dirty="0" sz="1100" spc="-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138kV-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2012</a:t>
            </a:r>
            <a:r>
              <a:rPr dirty="0" sz="1100" spc="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131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72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73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132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74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133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75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Méndez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133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76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Méndez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0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.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134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77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134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78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135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79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30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135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06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80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2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Méndez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2012)</a:t>
            </a:r>
            <a:r>
              <a:rPr dirty="0" sz="1100" spc="-11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.</a:t>
            </a:r>
            <a:r>
              <a:rPr dirty="0" sz="1100" spc="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136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81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3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Rayoloma,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fase</a:t>
            </a:r>
            <a:r>
              <a:rPr dirty="0" sz="1100" spc="-14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(69kV)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139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82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-5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140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83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-5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140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84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14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-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141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85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5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5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falla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-5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141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86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(69kV).</a:t>
            </a:r>
            <a:r>
              <a:rPr dirty="0" sz="1100" spc="-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............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142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87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tierra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(69kV).</a:t>
            </a:r>
            <a:r>
              <a:rPr dirty="0" sz="1100" spc="-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............</a:t>
            </a:r>
            <a:r>
              <a:rPr dirty="0" sz="1100" spc="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142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88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falla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Macas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(69kV).</a:t>
            </a:r>
            <a:r>
              <a:rPr dirty="0" sz="1100" spc="-5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7" action="ppaction://hlinksldjump"/>
              </a:rPr>
              <a:t>............</a:t>
            </a:r>
            <a:r>
              <a:rPr dirty="0" sz="1100" spc="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143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89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8" action="ppaction://hlinksldjump"/>
              </a:rPr>
              <a:t>Cuenca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5"/>
              </a:spcBef>
            </a:pP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Rayoloma,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falla</a:t>
            </a:r>
            <a:r>
              <a:rPr dirty="0" sz="1100" spc="229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tierra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Macas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(138kV-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2012).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................................................................................................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144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90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Gualaceo,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145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9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91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3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Lim</a:t>
            </a:r>
            <a:r>
              <a:rPr dirty="0" sz="1100" spc="-10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9" action="ppaction://hlinksldjump"/>
              </a:rPr>
              <a:t>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145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92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3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0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146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93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229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9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tensión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146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94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147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4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95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147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96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148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0905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97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148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98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corriente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falla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fase-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tierra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Macas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(138kV-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2012).</a:t>
            </a:r>
            <a:r>
              <a:rPr dirty="0" sz="1100" spc="-1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..</a:t>
            </a:r>
            <a:r>
              <a:rPr dirty="0" sz="1100" spc="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149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ct val="154500"/>
              </a:lnSpc>
              <a:spcBef>
                <a:spcPts val="2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99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Distribución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Gaussiana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frecuencia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sobretensiones.</a:t>
            </a:r>
            <a:r>
              <a:rPr dirty="0" sz="1100" spc="-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4" action="ppaction://hlinksldjump"/>
              </a:rPr>
              <a:t>.......</a:t>
            </a:r>
            <a:r>
              <a:rPr dirty="0" sz="1100" spc="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152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100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Diagrama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ATPDraw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para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energización</a:t>
            </a:r>
            <a:r>
              <a:rPr dirty="0" sz="1100" spc="16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desde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subestación</a:t>
            </a:r>
            <a:r>
              <a:rPr dirty="0" sz="1100" spc="2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</a:t>
            </a:r>
            <a:r>
              <a:rPr dirty="0" sz="1100" spc="2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Rayoloma.............................................................</a:t>
            </a:r>
            <a:r>
              <a:rPr dirty="0" sz="1100" spc="14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153</a:t>
            </a:r>
            <a:endParaRPr sz="1100">
              <a:latin typeface="Microsoft Sans Serif"/>
              <a:cs typeface="Microsoft Sans Serif"/>
            </a:endParaRPr>
          </a:p>
          <a:p>
            <a:pPr marL="153035" marR="163830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101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Tensiones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229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Macas,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energización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línea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vacío,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desde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Cuenca,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69kV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(forma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onda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característica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tensión,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energización)</a:t>
            </a:r>
            <a:r>
              <a:rPr dirty="0" sz="1100" spc="-1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................................</a:t>
            </a:r>
            <a:r>
              <a:rPr dirty="0" sz="1100" spc="10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154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102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Diagrama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ATP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energización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línea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desde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subestación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Macas</a:t>
            </a:r>
            <a:r>
              <a:rPr dirty="0" sz="1100" spc="-14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156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ct val="154500"/>
              </a:lnSpc>
              <a:spcBef>
                <a:spcPts val="2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103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Onda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normalizada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descarga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atmosférica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</a:t>
            </a:r>
            <a:r>
              <a:rPr dirty="0" sz="1100" spc="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169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104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Cu</a:t>
            </a:r>
            <a:r>
              <a:rPr dirty="0" sz="1100" spc="-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enca,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-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170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100"/>
              </a:lnSpc>
              <a:spcBef>
                <a:spcPts val="61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105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tensión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Gualaceo,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Cuenca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-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170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106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Cuenca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(69kV)</a:t>
            </a:r>
            <a:r>
              <a:rPr dirty="0" sz="1100" spc="-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....................................................................................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171</a:t>
            </a:r>
            <a:endParaRPr sz="1100">
              <a:latin typeface="Microsoft Sans Serif"/>
              <a:cs typeface="Microsoft Sans Serif"/>
            </a:endParaRPr>
          </a:p>
          <a:p>
            <a:pPr marL="153035" marR="62865" indent="-140970">
              <a:lnSpc>
                <a:spcPct val="109100"/>
              </a:lnSpc>
              <a:spcBef>
                <a:spcPts val="560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107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Méndez,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Cuenca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(69kV)</a:t>
            </a:r>
            <a:r>
              <a:rPr dirty="0" sz="1100" spc="-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0" action="ppaction://hlinksldjump"/>
              </a:rPr>
              <a:t>....................................................................................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171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108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1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ts val="1470"/>
              </a:lnSpc>
              <a:spcBef>
                <a:spcPts val="65"/>
              </a:spcBef>
            </a:pP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Cuenca</a:t>
            </a:r>
            <a:r>
              <a:rPr dirty="0" sz="1100" spc="17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(69kV)</a:t>
            </a:r>
            <a:r>
              <a:rPr dirty="0" sz="1100" spc="-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1" action="ppaction://hlinksldjump"/>
              </a:rPr>
              <a:t>....................................................................................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172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500"/>
              </a:spcBef>
            </a:pP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109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Cuenca,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se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produce</a:t>
            </a:r>
            <a:r>
              <a:rPr dirty="0" sz="1100" spc="17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descarga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atmosférica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f</a:t>
            </a:r>
            <a:r>
              <a:rPr dirty="0" sz="1100" spc="-1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ase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A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Cuenca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(69kV).</a:t>
            </a:r>
            <a:r>
              <a:rPr dirty="0" sz="1100" spc="-7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2" action="ppaction://hlinksldjump"/>
              </a:rPr>
              <a:t>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173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110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Comportamiento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corriente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las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2" action="ppaction://hlinksldjump"/>
              </a:rPr>
              <a:t>S/E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5"/>
              </a:spcBef>
            </a:pP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Gualaceo,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se</a:t>
            </a:r>
            <a:r>
              <a:rPr dirty="0" sz="1100" spc="23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una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descarga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atmosférica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16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fase</a:t>
            </a:r>
            <a:r>
              <a:rPr dirty="0" sz="1100" spc="17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A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2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2" action="ppaction://hlinksldjump"/>
              </a:rPr>
              <a:t>subestación</a:t>
            </a:r>
            <a:r>
              <a:rPr dirty="0" sz="1100" spc="16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Cuenca</a:t>
            </a:r>
            <a:r>
              <a:rPr dirty="0" sz="1100" spc="17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(69kV)</a:t>
            </a:r>
            <a:r>
              <a:rPr dirty="0" sz="1100" spc="15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2" action="ppaction://hlinksldjump"/>
              </a:rPr>
              <a:t>.................................................................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 173</a:t>
            </a:r>
            <a:endParaRPr sz="1100">
              <a:latin typeface="Microsoft Sans Serif"/>
              <a:cs typeface="Microsoft Sans Serif"/>
            </a:endParaRPr>
          </a:p>
          <a:p>
            <a:pPr marL="153035" marR="62865" indent="-140970">
              <a:lnSpc>
                <a:spcPct val="110900"/>
              </a:lnSpc>
              <a:spcBef>
                <a:spcPts val="600"/>
              </a:spcBef>
            </a:pP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3" action="ppaction://hlinksldjump"/>
              </a:rPr>
              <a:t>111</a:t>
            </a:r>
            <a:r>
              <a:rPr dirty="0" sz="1100" spc="2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Comportamiento</a:t>
            </a:r>
            <a:r>
              <a:rPr dirty="0" sz="1100" spc="18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corriente</a:t>
            </a:r>
            <a:r>
              <a:rPr dirty="0" sz="1100" spc="2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100" spc="-12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s</a:t>
            </a:r>
            <a:r>
              <a:rPr dirty="0" sz="1100" spc="18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3" action="ppaction://hlinksldjump"/>
              </a:rPr>
              <a:t>Limón,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3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3" action="ppaction://hlinksldjump"/>
              </a:rPr>
              <a:t>subestación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Cuenca</a:t>
            </a:r>
            <a:r>
              <a:rPr dirty="0" sz="1100" spc="18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(69kV).</a:t>
            </a:r>
            <a:r>
              <a:rPr dirty="0" sz="1100" spc="-7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3" action="ppaction://hlinksldjump"/>
              </a:rPr>
              <a:t>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174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307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2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112</a:t>
            </a:r>
            <a:r>
              <a:rPr dirty="0" sz="1100" spc="25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Méndez,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100"/>
              </a:lnSpc>
              <a:spcBef>
                <a:spcPts val="20"/>
              </a:spcBef>
            </a:pP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subestación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Cuenca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(69kV).</a:t>
            </a:r>
            <a:r>
              <a:rPr dirty="0" sz="1100" spc="-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2" action="ppaction://hlinksldjump"/>
              </a:rPr>
              <a:t>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174</a:t>
            </a:r>
            <a:endParaRPr sz="1100">
              <a:latin typeface="Microsoft Sans Serif"/>
              <a:cs typeface="Microsoft Sans Serif"/>
            </a:endParaRPr>
          </a:p>
          <a:p>
            <a:pPr marL="153035" marR="62865" indent="-140970">
              <a:lnSpc>
                <a:spcPct val="110900"/>
              </a:lnSpc>
              <a:spcBef>
                <a:spcPts val="60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113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3" action="ppaction://hlinksldjump"/>
              </a:rPr>
              <a:t>Macas,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se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descarga</a:t>
            </a:r>
            <a:r>
              <a:rPr dirty="0" sz="1100" spc="1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fase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3" action="ppaction://hlinksldjump"/>
              </a:rPr>
              <a:t>subestación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Cuenca</a:t>
            </a:r>
            <a:r>
              <a:rPr dirty="0" sz="1100" spc="18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(69kV).</a:t>
            </a:r>
            <a:r>
              <a:rPr dirty="0" sz="1100" spc="-7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3" action="ppaction://hlinksldjump"/>
              </a:rPr>
              <a:t>...................................................................................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175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4.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114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Comportamiento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energía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disipada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fase</a:t>
            </a:r>
            <a:r>
              <a:rPr dirty="0" sz="1100" spc="204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Cuenca,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cuando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se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produce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una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fase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dirty="0" sz="1100" spc="20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subestación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Cuenca</a:t>
            </a:r>
            <a:r>
              <a:rPr dirty="0" sz="1100" spc="21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(69kV)</a:t>
            </a:r>
            <a:r>
              <a:rPr dirty="0" sz="1100" spc="3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</a:t>
            </a:r>
            <a:r>
              <a:rPr dirty="0" sz="1100" spc="9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176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115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Cuenca,</a:t>
            </a:r>
            <a:endParaRPr sz="1100">
              <a:latin typeface="Microsoft Sans Serif"/>
              <a:cs typeface="Microsoft Sans Serif"/>
            </a:endParaRPr>
          </a:p>
          <a:p>
            <a:pPr algn="just" marL="153035" marR="5080">
              <a:lnSpc>
                <a:spcPts val="1460"/>
              </a:lnSpc>
              <a:spcBef>
                <a:spcPts val="50"/>
              </a:spcBef>
            </a:pP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5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el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cable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entre</a:t>
            </a:r>
            <a:r>
              <a:rPr dirty="0" sz="1100" spc="31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5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5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5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182</a:t>
            </a:r>
            <a:endParaRPr sz="1100">
              <a:latin typeface="Microsoft Sans Serif"/>
              <a:cs typeface="Microsoft Sans Serif"/>
            </a:endParaRPr>
          </a:p>
          <a:p>
            <a:pPr algn="just" marL="153035" marR="5080" indent="-140970">
              <a:lnSpc>
                <a:spcPct val="110100"/>
              </a:lnSpc>
              <a:spcBef>
                <a:spcPts val="545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204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116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9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Gualaceo</a:t>
            </a:r>
            <a:r>
              <a:rPr dirty="0" sz="1100" spc="-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50">
                <a:latin typeface="Microsoft Sans Serif"/>
                <a:cs typeface="Microsoft Sans Serif"/>
                <a:hlinkClick r:id="rId6" action="ppaction://hlinksldjump"/>
              </a:rPr>
              <a:t>,</a:t>
            </a:r>
            <a:r>
              <a:rPr dirty="0" sz="1100" spc="-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183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117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tensión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Limón,</a:t>
            </a:r>
            <a:endParaRPr sz="1100">
              <a:latin typeface="Microsoft Sans Serif"/>
              <a:cs typeface="Microsoft Sans Serif"/>
            </a:endParaRPr>
          </a:p>
          <a:p>
            <a:pPr algn="just" marL="153035" marR="5080">
              <a:lnSpc>
                <a:spcPct val="110900"/>
              </a:lnSpc>
            </a:pP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6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183</a:t>
            </a:r>
            <a:endParaRPr sz="1100">
              <a:latin typeface="Microsoft Sans Serif"/>
              <a:cs typeface="Microsoft Sans Serif"/>
            </a:endParaRPr>
          </a:p>
          <a:p>
            <a:pPr algn="just" marL="153035" marR="7810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118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Méndez,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Macas</a:t>
            </a:r>
            <a:r>
              <a:rPr dirty="0" sz="1100" spc="254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(69kV)</a:t>
            </a:r>
            <a:r>
              <a:rPr dirty="0" sz="1100" spc="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184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119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tensión</a:t>
            </a:r>
            <a:r>
              <a:rPr dirty="0" sz="1100" spc="22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Macas,</a:t>
            </a:r>
            <a:endParaRPr sz="1100">
              <a:latin typeface="Microsoft Sans Serif"/>
              <a:cs typeface="Microsoft Sans Serif"/>
            </a:endParaRPr>
          </a:p>
          <a:p>
            <a:pPr marL="153035" marR="5080">
              <a:lnSpc>
                <a:spcPct val="109200"/>
              </a:lnSpc>
              <a:spcBef>
                <a:spcPts val="25"/>
              </a:spcBef>
            </a:pP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una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atmosférica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en</a:t>
            </a:r>
            <a:r>
              <a:rPr dirty="0" sz="1100" spc="25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el</a:t>
            </a:r>
            <a:r>
              <a:rPr dirty="0" sz="1100" spc="18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7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7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184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000"/>
              </a:lnSpc>
              <a:spcBef>
                <a:spcPts val="61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120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corriente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-1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Cuenca,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8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185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4.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121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Comportamiento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corriente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las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S/E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5"/>
              </a:spcBef>
            </a:pP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Gualaceo,</a:t>
            </a:r>
            <a:r>
              <a:rPr dirty="0" sz="1100" spc="2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cuando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se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produce</a:t>
            </a:r>
            <a:r>
              <a:rPr dirty="0" sz="1100" spc="18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una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descarga</a:t>
            </a:r>
            <a:r>
              <a:rPr dirty="0" sz="1100" spc="204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atmosférica</a:t>
            </a:r>
            <a:r>
              <a:rPr dirty="0" sz="1100" spc="21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el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cable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0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guarda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entre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subestación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Méndez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9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subestación</a:t>
            </a:r>
            <a:r>
              <a:rPr dirty="0" sz="1100" spc="18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Macas</a:t>
            </a:r>
            <a:r>
              <a:rPr dirty="0" sz="1100" spc="17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(69kV)</a:t>
            </a:r>
            <a:r>
              <a:rPr dirty="0" sz="1100" spc="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.......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185</a:t>
            </a:r>
            <a:endParaRPr sz="1100">
              <a:latin typeface="Microsoft Sans Serif"/>
              <a:cs typeface="Microsoft Sans Serif"/>
            </a:endParaRPr>
          </a:p>
          <a:p>
            <a:pPr marL="153035" marR="78105" indent="-140970">
              <a:lnSpc>
                <a:spcPct val="109100"/>
              </a:lnSpc>
              <a:spcBef>
                <a:spcPts val="62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122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Limón,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100" spc="21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Méndez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186</a:t>
            </a:r>
            <a:endParaRPr sz="1100">
              <a:latin typeface="Microsoft Sans Serif"/>
              <a:cs typeface="Microsoft Sans Serif"/>
            </a:endParaRPr>
          </a:p>
          <a:p>
            <a:pPr marL="153035" marR="5080" indent="-140970">
              <a:lnSpc>
                <a:spcPct val="110900"/>
              </a:lnSpc>
              <a:spcBef>
                <a:spcPts val="58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123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Comportamiento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fases</a:t>
            </a:r>
            <a:r>
              <a:rPr dirty="0" sz="1100" spc="21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Méndez,</a:t>
            </a:r>
            <a:r>
              <a:rPr dirty="0" sz="1100" spc="50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se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atmosférica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en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el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cable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guarda</a:t>
            </a:r>
            <a:r>
              <a:rPr dirty="0" sz="1100" spc="17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-25">
                <a:latin typeface="Microsoft Sans Serif"/>
                <a:cs typeface="Microsoft Sans Serif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9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9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186</a:t>
            </a:r>
            <a:endParaRPr sz="1100">
              <a:latin typeface="Microsoft Sans Serif"/>
              <a:cs typeface="Microsoft Sans Serif"/>
            </a:endParaRPr>
          </a:p>
          <a:p>
            <a:pPr marL="153035" marR="78105" indent="-140970">
              <a:lnSpc>
                <a:spcPct val="110900"/>
              </a:lnSpc>
              <a:spcBef>
                <a:spcPts val="575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4.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124</a:t>
            </a:r>
            <a:r>
              <a:rPr dirty="0" sz="1100" spc="25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Comportamiento</a:t>
            </a:r>
            <a:r>
              <a:rPr dirty="0" sz="1100" spc="1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corriente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las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fases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22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S/E</a:t>
            </a:r>
            <a:r>
              <a:rPr dirty="0" sz="1100" spc="22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0" action="ppaction://hlinksldjump"/>
              </a:rPr>
              <a:t>Macas,</a:t>
            </a:r>
            <a:r>
              <a:rPr dirty="0" sz="1100" spc="4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cuando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se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produce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una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descarga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atmosférica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en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el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cable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dirty="0" sz="1100" spc="17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guarda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entre</a:t>
            </a:r>
            <a:r>
              <a:rPr dirty="0" sz="1100" spc="20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Méndez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y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la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subestación</a:t>
            </a:r>
            <a:r>
              <a:rPr dirty="0" sz="1100" spc="19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10" action="ppaction://hlinksldjump"/>
              </a:rPr>
              <a:t>Macas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(69kV)</a:t>
            </a:r>
            <a:r>
              <a:rPr dirty="0" sz="1100" spc="9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0" action="ppaction://hlinksldjump"/>
              </a:rPr>
              <a:t>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187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260" cy="814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Figura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B.</a:t>
            </a:r>
            <a:r>
              <a:rPr dirty="0" sz="1100" spc="18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2" action="ppaction://hlinksldjump"/>
              </a:rPr>
              <a:t>1</a:t>
            </a:r>
            <a:r>
              <a:rPr dirty="0" sz="1100" spc="16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Curva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2" action="ppaction://hlinksldjump"/>
              </a:rPr>
              <a:t>característica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2" action="ppaction://hlinksldjump"/>
              </a:rPr>
              <a:t>tensión</a:t>
            </a:r>
            <a:r>
              <a:rPr dirty="0" sz="1100" spc="15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2" action="ppaction://hlinksldjump"/>
              </a:rPr>
              <a:t>a.c.</a:t>
            </a:r>
            <a:r>
              <a:rPr dirty="0" sz="1100" spc="254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285">
                <a:latin typeface="Microsoft Sans Serif"/>
                <a:cs typeface="Microsoft Sans Serif"/>
                <a:hlinkClick r:id="rId2" action="ppaction://hlinksldjump"/>
              </a:rPr>
              <a:t>–</a:t>
            </a:r>
            <a:r>
              <a:rPr dirty="0" sz="1100" spc="19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tiempo</a:t>
            </a:r>
            <a:r>
              <a:rPr dirty="0" sz="1100" spc="185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2" action="ppaction://hlinksldjump"/>
              </a:rPr>
              <a:t>(TOV).....................</a:t>
            </a:r>
            <a:r>
              <a:rPr dirty="0" sz="1100" spc="7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2" action="ppaction://hlinksldjump"/>
              </a:rPr>
              <a:t>203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B.</a:t>
            </a:r>
            <a:r>
              <a:rPr dirty="0" sz="1100" spc="21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2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Características</a:t>
            </a:r>
            <a:r>
              <a:rPr dirty="0" sz="1100" spc="204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dirty="0" sz="1100" spc="18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3" action="ppaction://hlinksldjump"/>
              </a:rPr>
              <a:t>operación</a:t>
            </a:r>
            <a:r>
              <a:rPr dirty="0" sz="1100" spc="215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3" action="ppaction://hlinksldjump"/>
              </a:rPr>
              <a:t>del</a:t>
            </a:r>
            <a:r>
              <a:rPr dirty="0" sz="1100" spc="20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3" action="ppaction://hlinksldjump"/>
              </a:rPr>
              <a:t>pararrayos</a:t>
            </a:r>
            <a:r>
              <a:rPr dirty="0" sz="1100" spc="1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3" action="ppaction://hlinksldjump"/>
              </a:rPr>
              <a:t>...........................</a:t>
            </a:r>
            <a:r>
              <a:rPr dirty="0" sz="1100" spc="9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3" action="ppaction://hlinksldjump"/>
              </a:rPr>
              <a:t>205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Figura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C.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1</a:t>
            </a:r>
            <a:r>
              <a:rPr dirty="0" sz="1100" spc="18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4" action="ppaction://hlinksldjump"/>
              </a:rPr>
              <a:t>Ondas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tensión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7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corriente</a:t>
            </a:r>
            <a:r>
              <a:rPr dirty="0" sz="1100" spc="18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incidentes,</a:t>
            </a:r>
            <a:r>
              <a:rPr dirty="0" sz="1100" spc="16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reflejadas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17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transmitidas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70"/>
              </a:spcBef>
            </a:pP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en</a:t>
            </a:r>
            <a:r>
              <a:rPr dirty="0" sz="1100" spc="2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4" action="ppaction://hlinksldjump"/>
              </a:rPr>
              <a:t>líneas</a:t>
            </a:r>
            <a:r>
              <a:rPr dirty="0" sz="1100" spc="229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de</a:t>
            </a:r>
            <a:r>
              <a:rPr dirty="0" sz="1100" spc="24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4" action="ppaction://hlinksldjump"/>
              </a:rPr>
              <a:t>impedancia</a:t>
            </a:r>
            <a:r>
              <a:rPr dirty="0" sz="1100" spc="26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Cambria Math"/>
                <a:cs typeface="Cambria Math"/>
                <a:hlinkClick r:id="rId4" action="ppaction://hlinksldjump"/>
              </a:rPr>
              <a:t>𝑍1</a:t>
            </a:r>
            <a:r>
              <a:rPr dirty="0" sz="1100" spc="185">
                <a:latin typeface="Cambria Math"/>
                <a:cs typeface="Cambria Math"/>
                <a:hlinkClick r:id="rId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y</a:t>
            </a:r>
            <a:r>
              <a:rPr dirty="0" sz="1100" spc="2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>
                <a:latin typeface="Cambria Math"/>
                <a:cs typeface="Cambria Math"/>
                <a:hlinkClick r:id="rId4" action="ppaction://hlinksldjump"/>
              </a:rPr>
              <a:t>𝑍2</a:t>
            </a:r>
            <a:r>
              <a:rPr dirty="0" sz="1100">
                <a:latin typeface="Microsoft Sans Serif"/>
                <a:cs typeface="Microsoft Sans Serif"/>
                <a:hlinkClick r:id="rId4" action="ppaction://hlinksldjump"/>
              </a:rPr>
              <a:t>.</a:t>
            </a:r>
            <a:r>
              <a:rPr dirty="0" sz="1100" spc="195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4" action="ppaction://hlinksldjump"/>
              </a:rPr>
              <a:t>.........................................................</a:t>
            </a:r>
            <a:r>
              <a:rPr dirty="0" sz="1100" spc="11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4" action="ppaction://hlinksldjump"/>
              </a:rPr>
              <a:t>207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C.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2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Resumen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gráfico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las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varias</a:t>
            </a:r>
            <a:r>
              <a:rPr dirty="0" sz="1100" spc="17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opciones</a:t>
            </a:r>
            <a:r>
              <a:rPr dirty="0" sz="1100" spc="19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1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ondas</a:t>
            </a:r>
            <a:r>
              <a:rPr dirty="0" sz="1100" spc="175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5" action="ppaction://hlinksldjump"/>
              </a:rPr>
              <a:t>tensión.</a:t>
            </a:r>
            <a:r>
              <a:rPr dirty="0" sz="1100" spc="229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5" action="ppaction://hlinksldjump"/>
              </a:rPr>
              <a:t>.</a:t>
            </a:r>
            <a:r>
              <a:rPr dirty="0" sz="1100" spc="8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5" action="ppaction://hlinksldjump"/>
              </a:rPr>
              <a:t>209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6000"/>
              </a:lnSpc>
            </a:pP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6" action="ppaction://hlinksldjump"/>
              </a:rPr>
              <a:t>D.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1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Carpeta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comprimida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o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n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5">
                <a:latin typeface="Microsoft Sans Serif"/>
                <a:cs typeface="Microsoft Sans Serif"/>
                <a:hlinkClick r:id="rId6" action="ppaction://hlinksldjump"/>
              </a:rPr>
              <a:t>los</a:t>
            </a:r>
            <a:r>
              <a:rPr dirty="0" sz="1100" spc="1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archivos</a:t>
            </a:r>
            <a:r>
              <a:rPr dirty="0" sz="1100" spc="15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del</a:t>
            </a:r>
            <a:r>
              <a:rPr dirty="0" sz="1100" spc="13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programa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ATPDraw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40">
                <a:latin typeface="Microsoft Sans Serif"/>
                <a:cs typeface="Microsoft Sans Serif"/>
                <a:hlinkClick r:id="rId6" action="ppaction://hlinksldjump"/>
              </a:rPr>
              <a:t>..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210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Figura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6" action="ppaction://hlinksldjump"/>
              </a:rPr>
              <a:t>D.</a:t>
            </a:r>
            <a:r>
              <a:rPr dirty="0" sz="1100" spc="15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2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Archivos</a:t>
            </a:r>
            <a:r>
              <a:rPr dirty="0" sz="1100" spc="1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6" action="ppaction://hlinksldjump"/>
              </a:rPr>
              <a:t>copiados</a:t>
            </a:r>
            <a:r>
              <a:rPr dirty="0" sz="1100" spc="17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e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n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carpeta</a:t>
            </a:r>
            <a:r>
              <a:rPr dirty="0" sz="1100" spc="14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ATPDRAW</a:t>
            </a:r>
            <a:r>
              <a:rPr dirty="0" sz="1100" spc="16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d</a:t>
            </a:r>
            <a:r>
              <a:rPr dirty="0" sz="1100">
                <a:latin typeface="Microsoft Sans Serif"/>
                <a:cs typeface="Microsoft Sans Serif"/>
                <a:hlinkClick r:id="rId6" action="ppaction://hlinksldjump"/>
              </a:rPr>
              <a:t>e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6" action="ppaction://hlinksldjump"/>
              </a:rPr>
              <a:t>la</a:t>
            </a:r>
            <a:r>
              <a:rPr dirty="0" sz="1100" spc="135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6" action="ppaction://hlinksldjump"/>
              </a:rPr>
              <a:t>unidad</a:t>
            </a:r>
            <a:r>
              <a:rPr dirty="0" sz="1100" spc="16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6" action="ppaction://hlinksldjump"/>
              </a:rPr>
              <a:t>C......</a:t>
            </a:r>
            <a:r>
              <a:rPr dirty="0" sz="1100" spc="5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6" action="ppaction://hlinksldjump"/>
              </a:rPr>
              <a:t>210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Figura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7" action="ppaction://hlinksldjump"/>
              </a:rPr>
              <a:t>D.</a:t>
            </a:r>
            <a:r>
              <a:rPr dirty="0" sz="1100" spc="15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3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Ventana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d</a:t>
            </a:r>
            <a:r>
              <a:rPr dirty="0" sz="1100">
                <a:latin typeface="Microsoft Sans Serif"/>
                <a:cs typeface="Microsoft Sans Serif"/>
                <a:hlinkClick r:id="rId7" action="ppaction://hlinksldjump"/>
              </a:rPr>
              <a:t>e</a:t>
            </a:r>
            <a:r>
              <a:rPr dirty="0" sz="1100" spc="14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instalación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40">
                <a:latin typeface="Microsoft Sans Serif"/>
                <a:cs typeface="Microsoft Sans Serif"/>
                <a:hlinkClick r:id="rId7" action="ppaction://hlinksldjump"/>
              </a:rPr>
              <a:t>del</a:t>
            </a:r>
            <a:r>
              <a:rPr dirty="0" sz="1100" spc="145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7" action="ppaction://hlinksldjump"/>
              </a:rPr>
              <a:t>programa</a:t>
            </a:r>
            <a:r>
              <a:rPr dirty="0" sz="1100" spc="16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7" action="ppaction://hlinksldjump"/>
              </a:rPr>
              <a:t>ATPDraw</a:t>
            </a:r>
            <a:r>
              <a:rPr dirty="0" sz="1100" spc="2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7" action="ppaction://hlinksldjump"/>
              </a:rPr>
              <a:t>.......................</a:t>
            </a:r>
            <a:r>
              <a:rPr dirty="0" sz="1100" spc="5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7" action="ppaction://hlinksldjump"/>
              </a:rPr>
              <a:t>211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8" action="ppaction://hlinksldjump"/>
              </a:rPr>
              <a:t>D.</a:t>
            </a:r>
            <a:r>
              <a:rPr dirty="0" sz="1100" spc="15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4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Ventana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d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</a:t>
            </a:r>
            <a:r>
              <a:rPr dirty="0" sz="1100" spc="1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">
                <a:latin typeface="Microsoft Sans Serif"/>
                <a:cs typeface="Microsoft Sans Serif"/>
                <a:hlinkClick r:id="rId8" action="ppaction://hlinksldjump"/>
              </a:rPr>
              <a:t>f</a:t>
            </a:r>
            <a:r>
              <a:rPr dirty="0" sz="1100" spc="-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inalización</a:t>
            </a:r>
            <a:r>
              <a:rPr dirty="0" sz="1100" spc="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d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15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54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instalación</a:t>
            </a:r>
            <a:r>
              <a:rPr dirty="0" sz="1100" spc="14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del</a:t>
            </a:r>
            <a:r>
              <a:rPr dirty="0" sz="1100" spc="1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8" action="ppaction://hlinksldjump"/>
              </a:rPr>
              <a:t>programa.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8" action="ppaction://hlinksldjump"/>
              </a:rPr>
              <a:t>..........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212</a:t>
            </a:r>
            <a:r>
              <a:rPr dirty="0" sz="1100" spc="80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8" action="ppaction://hlinksldjump"/>
              </a:rPr>
              <a:t>D.</a:t>
            </a:r>
            <a:r>
              <a:rPr dirty="0" sz="1100" spc="15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5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Creación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d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e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16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carpeta</a:t>
            </a:r>
            <a:r>
              <a:rPr dirty="0" sz="1100" spc="13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Atp.</a:t>
            </a:r>
            <a:r>
              <a:rPr dirty="0" sz="1100" spc="3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</a:t>
            </a:r>
            <a:r>
              <a:rPr dirty="0" sz="1100" spc="5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8" action="ppaction://hlinksldjump"/>
              </a:rPr>
              <a:t>212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D.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6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Creación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8" action="ppaction://hlinksldjump"/>
              </a:rPr>
              <a:t>la</a:t>
            </a:r>
            <a:r>
              <a:rPr dirty="0" sz="1100" spc="21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8" action="ppaction://hlinksldjump"/>
              </a:rPr>
              <a:t>carpeta</a:t>
            </a:r>
            <a:r>
              <a:rPr dirty="0" sz="1100" spc="1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Grp.</a:t>
            </a:r>
            <a:r>
              <a:rPr dirty="0" sz="1100" spc="-12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8" action="ppaction://hlinksldjump"/>
              </a:rPr>
              <a:t>...................................................</a:t>
            </a:r>
            <a:r>
              <a:rPr dirty="0" sz="1100" spc="95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8" action="ppaction://hlinksldjump"/>
              </a:rPr>
              <a:t>212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20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D.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7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Ventana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9" action="ppaction://hlinksldjump"/>
              </a:rPr>
              <a:t>vacía</a:t>
            </a:r>
            <a:r>
              <a:rPr dirty="0" sz="1100" spc="204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del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ATPDraw.</a:t>
            </a:r>
            <a:r>
              <a:rPr dirty="0" sz="1100" spc="14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.................................................</a:t>
            </a:r>
            <a:r>
              <a:rPr dirty="0" sz="1100" spc="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213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Figura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D.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8</a:t>
            </a:r>
            <a:r>
              <a:rPr dirty="0" sz="1100" spc="19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Ventana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del</a:t>
            </a:r>
            <a:r>
              <a:rPr dirty="0" sz="1100" spc="165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ATPDraw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9" action="ppaction://hlinksldjump"/>
              </a:rPr>
              <a:t>con</a:t>
            </a:r>
            <a:r>
              <a:rPr dirty="0" sz="1100" spc="17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el</a:t>
            </a:r>
            <a:r>
              <a:rPr dirty="0" sz="1100" spc="18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ejemplo</a:t>
            </a:r>
            <a:r>
              <a:rPr dirty="0" sz="1100" spc="20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9" action="ppaction://hlinksldjump"/>
              </a:rPr>
              <a:t>1.</a:t>
            </a:r>
            <a:r>
              <a:rPr dirty="0" sz="1100" spc="75">
                <a:latin typeface="Microsoft Sans Serif"/>
                <a:cs typeface="Microsoft Sans Serif"/>
                <a:hlinkClick r:id="rId9" action="ppaction://hlinksldjump"/>
              </a:rPr>
              <a:t> ................................. </a:t>
            </a:r>
            <a:r>
              <a:rPr dirty="0" sz="1100" spc="55">
                <a:latin typeface="Microsoft Sans Serif"/>
                <a:cs typeface="Microsoft Sans Serif"/>
                <a:hlinkClick r:id="rId9" action="ppaction://hlinksldjump"/>
              </a:rPr>
              <a:t>213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2060"/>
              </a:lnSpc>
              <a:spcBef>
                <a:spcPts val="170"/>
              </a:spcBef>
            </a:pP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Figura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D.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0" action="ppaction://hlinksldjump"/>
              </a:rPr>
              <a:t>9</a:t>
            </a:r>
            <a:r>
              <a:rPr dirty="0" sz="1100" spc="18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Ventana</a:t>
            </a:r>
            <a:r>
              <a:rPr dirty="0" sz="1100" spc="18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para</a:t>
            </a:r>
            <a:r>
              <a:rPr dirty="0" sz="1100" spc="1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editar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0" action="ppaction://hlinksldjump"/>
              </a:rPr>
              <a:t>comandos</a:t>
            </a:r>
            <a:r>
              <a:rPr dirty="0" sz="1100" spc="15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0" action="ppaction://hlinksldjump"/>
              </a:rPr>
              <a:t>del</a:t>
            </a:r>
            <a:r>
              <a:rPr dirty="0" sz="1100" spc="17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ATPDraw</a:t>
            </a:r>
            <a:r>
              <a:rPr dirty="0" sz="1100" spc="204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0" action="ppaction://hlinksldjump"/>
              </a:rPr>
              <a:t>..........................</a:t>
            </a:r>
            <a:r>
              <a:rPr dirty="0" sz="1100" spc="65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0" action="ppaction://hlinksldjump"/>
              </a:rPr>
              <a:t>214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D.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10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Ventana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con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los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comandos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editados</a:t>
            </a:r>
            <a:r>
              <a:rPr dirty="0" sz="1100" spc="18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del</a:t>
            </a:r>
            <a:r>
              <a:rPr dirty="0" sz="1100" spc="20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ATPDraw.</a:t>
            </a:r>
            <a:r>
              <a:rPr dirty="0" sz="1100" spc="-6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1" action="ppaction://hlinksldjump"/>
              </a:rPr>
              <a:t>................</a:t>
            </a:r>
            <a:r>
              <a:rPr dirty="0" sz="1100" spc="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215</a:t>
            </a:r>
            <a:endParaRPr sz="1100">
              <a:latin typeface="Microsoft Sans Serif"/>
              <a:cs typeface="Microsoft Sans Serif"/>
            </a:endParaRPr>
          </a:p>
          <a:p>
            <a:pPr marL="12700" marR="5080">
              <a:lnSpc>
                <a:spcPts val="2039"/>
              </a:lnSpc>
              <a:spcBef>
                <a:spcPts val="30"/>
              </a:spcBef>
            </a:pP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D.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11</a:t>
            </a:r>
            <a:r>
              <a:rPr dirty="0" sz="1100" spc="19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Ventana</a:t>
            </a:r>
            <a:r>
              <a:rPr dirty="0" sz="1100" spc="21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1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1" action="ppaction://hlinksldjump"/>
              </a:rPr>
              <a:t>opciones</a:t>
            </a:r>
            <a:r>
              <a:rPr dirty="0" sz="1100" spc="204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del</a:t>
            </a:r>
            <a:r>
              <a:rPr dirty="0" sz="1100" spc="18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1" action="ppaction://hlinksldjump"/>
              </a:rPr>
              <a:t>ATPDraw.</a:t>
            </a:r>
            <a:r>
              <a:rPr dirty="0" sz="1100" spc="-55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1" action="ppaction://hlinksldjump"/>
              </a:rPr>
              <a:t>......................................</a:t>
            </a:r>
            <a:r>
              <a:rPr dirty="0" sz="1100" spc="9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1" action="ppaction://hlinksldjump"/>
              </a:rPr>
              <a:t>215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D.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12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Ventana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variables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19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entorno</a:t>
            </a:r>
            <a:r>
              <a:rPr dirty="0" sz="1100" spc="21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del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sistema</a:t>
            </a:r>
            <a:r>
              <a:rPr dirty="0" sz="1100" spc="16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2" action="ppaction://hlinksldjump"/>
              </a:rPr>
              <a:t>........................</a:t>
            </a:r>
            <a:r>
              <a:rPr dirty="0" sz="1100" spc="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216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D.</a:t>
            </a:r>
            <a:r>
              <a:rPr dirty="0" sz="1100" spc="20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13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Ventana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nueva</a:t>
            </a:r>
            <a:r>
              <a:rPr dirty="0" sz="1100" spc="185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variable</a:t>
            </a:r>
            <a:r>
              <a:rPr dirty="0" sz="1100" spc="18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2" action="ppaction://hlinksldjump"/>
              </a:rPr>
              <a:t>del</a:t>
            </a:r>
            <a:r>
              <a:rPr dirty="0" sz="1100" spc="17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2" action="ppaction://hlinksldjump"/>
              </a:rPr>
              <a:t>sistema.</a:t>
            </a:r>
            <a:r>
              <a:rPr dirty="0" sz="1100" spc="-5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75">
                <a:latin typeface="Microsoft Sans Serif"/>
                <a:cs typeface="Microsoft Sans Serif"/>
                <a:hlinkClick r:id="rId12" action="ppaction://hlinksldjump"/>
              </a:rPr>
              <a:t>................................</a:t>
            </a:r>
            <a:r>
              <a:rPr dirty="0" sz="1100" spc="9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2" action="ppaction://hlinksldjump"/>
              </a:rPr>
              <a:t>216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E.</a:t>
            </a:r>
            <a:r>
              <a:rPr dirty="0" sz="1100" spc="19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1</a:t>
            </a:r>
            <a:r>
              <a:rPr dirty="0" sz="1100" spc="18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Ventana</a:t>
            </a:r>
            <a:r>
              <a:rPr dirty="0" sz="1100" spc="17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3" action="ppaction://hlinksldjump"/>
              </a:rPr>
              <a:t>del</a:t>
            </a:r>
            <a:r>
              <a:rPr dirty="0" sz="1100" spc="18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ATPDraw</a:t>
            </a:r>
            <a:r>
              <a:rPr dirty="0" sz="1100" spc="19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con</a:t>
            </a:r>
            <a:r>
              <a:rPr dirty="0" sz="1100" spc="20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los</a:t>
            </a:r>
            <a:r>
              <a:rPr dirty="0" sz="1100" spc="19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elementos</a:t>
            </a:r>
            <a:r>
              <a:rPr dirty="0" sz="1100" spc="17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3" action="ppaction://hlinksldjump"/>
              </a:rPr>
              <a:t>que</a:t>
            </a:r>
            <a:r>
              <a:rPr dirty="0" sz="1100" spc="18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3" action="ppaction://hlinksldjump"/>
              </a:rPr>
              <a:t>se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utilizan</a:t>
            </a:r>
            <a:r>
              <a:rPr dirty="0" sz="1100" spc="20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para</a:t>
            </a:r>
            <a:r>
              <a:rPr dirty="0" sz="1100" spc="204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-25">
                <a:latin typeface="Microsoft Sans Serif"/>
                <a:cs typeface="Microsoft Sans Serif"/>
                <a:hlinkClick r:id="rId13" action="ppaction://hlinksldjump"/>
              </a:rPr>
              <a:t>la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45"/>
              </a:spcBef>
            </a:pPr>
            <a:r>
              <a:rPr dirty="0" sz="1100" spc="65">
                <a:latin typeface="Microsoft Sans Serif"/>
                <a:cs typeface="Microsoft Sans Serif"/>
                <a:hlinkClick r:id="rId13" action="ppaction://hlinksldjump"/>
              </a:rPr>
              <a:t>construcción</a:t>
            </a:r>
            <a:r>
              <a:rPr dirty="0" sz="1100" spc="14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3" action="ppaction://hlinksldjump"/>
              </a:rPr>
              <a:t>del</a:t>
            </a:r>
            <a:r>
              <a:rPr dirty="0" sz="1100" spc="155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3" action="ppaction://hlinksldjump"/>
              </a:rPr>
              <a:t>sistema</a:t>
            </a:r>
            <a:r>
              <a:rPr dirty="0" sz="1100" spc="16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3" action="ppaction://hlinksldjump"/>
              </a:rPr>
              <a:t>.....................................................................</a:t>
            </a:r>
            <a:r>
              <a:rPr dirty="0" sz="1100" spc="55">
                <a:latin typeface="Microsoft Sans Serif"/>
                <a:cs typeface="Microsoft Sans Serif"/>
                <a:hlinkClick r:id="rId13" action="ppaction://hlinksldjump"/>
              </a:rPr>
              <a:t> 217</a:t>
            </a: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Figura</a:t>
            </a:r>
            <a:r>
              <a:rPr dirty="0" sz="1100" spc="19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E.</a:t>
            </a:r>
            <a:r>
              <a:rPr dirty="0" sz="1100" spc="19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2</a:t>
            </a:r>
            <a:r>
              <a:rPr dirty="0" sz="1100" spc="18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Ventana</a:t>
            </a:r>
            <a:r>
              <a:rPr dirty="0" sz="1100" spc="17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4" action="ppaction://hlinksldjump"/>
              </a:rPr>
              <a:t>del</a:t>
            </a:r>
            <a:r>
              <a:rPr dirty="0" sz="1100" spc="18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ATPDraw</a:t>
            </a:r>
            <a:r>
              <a:rPr dirty="0" sz="1100" spc="18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con</a:t>
            </a:r>
            <a:r>
              <a:rPr dirty="0" sz="1100" spc="20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el</a:t>
            </a:r>
            <a:r>
              <a:rPr dirty="0" sz="1100" spc="16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4" action="ppaction://hlinksldjump"/>
              </a:rPr>
              <a:t>diagrama</a:t>
            </a:r>
            <a:r>
              <a:rPr dirty="0" sz="1100" spc="20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dirty="0" sz="1100" spc="20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la</a:t>
            </a:r>
            <a:r>
              <a:rPr dirty="0" sz="1100" spc="20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4" action="ppaction://hlinksldjump"/>
              </a:rPr>
              <a:t>línea</a:t>
            </a:r>
            <a:r>
              <a:rPr dirty="0" sz="1100" spc="20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0">
                <a:latin typeface="Microsoft Sans Serif"/>
                <a:cs typeface="Microsoft Sans Serif"/>
                <a:hlinkClick r:id="rId14" action="ppaction://hlinksldjump"/>
              </a:rPr>
              <a:t>Cuenca</a:t>
            </a:r>
            <a:r>
              <a:rPr dirty="0" sz="1100" spc="-105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4" action="ppaction://hlinksldjump"/>
              </a:rPr>
              <a:t>-</a:t>
            </a:r>
            <a:r>
              <a:rPr dirty="0" sz="1100" spc="40">
                <a:latin typeface="Microsoft Sans Serif"/>
                <a:cs typeface="Microsoft Sans Serif"/>
                <a:hlinkClick r:id="rId14" action="ppaction://hlinksldjump"/>
              </a:rPr>
              <a:t>Macas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a</a:t>
            </a:r>
            <a:r>
              <a:rPr dirty="0" sz="1100" spc="24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4" action="ppaction://hlinksldjump"/>
              </a:rPr>
              <a:t>69kV</a:t>
            </a:r>
            <a:r>
              <a:rPr dirty="0" sz="1100" spc="21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4" action="ppaction://hlinksldjump"/>
              </a:rPr>
              <a:t>...............................................................................................</a:t>
            </a:r>
            <a:r>
              <a:rPr dirty="0" sz="1100" spc="12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4" action="ppaction://hlinksldjump"/>
              </a:rPr>
              <a:t>218</a:t>
            </a:r>
            <a:endParaRPr sz="11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745"/>
              </a:spcBef>
            </a:pP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Figura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E.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3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Ventana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5" action="ppaction://hlinksldjump"/>
              </a:rPr>
              <a:t>Plotxy/selección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datos,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para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5" action="ppaction://hlinksldjump"/>
              </a:rPr>
              <a:t>observar</a:t>
            </a:r>
            <a:r>
              <a:rPr dirty="0" sz="1100" spc="18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los</a:t>
            </a:r>
            <a:r>
              <a:rPr dirty="0" sz="1100" spc="19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resultados</a:t>
            </a:r>
            <a:endParaRPr sz="1100">
              <a:latin typeface="Microsoft Sans Serif"/>
              <a:cs typeface="Microsoft Sans Serif"/>
            </a:endParaRPr>
          </a:p>
          <a:p>
            <a:pPr algn="just" marL="153035">
              <a:lnSpc>
                <a:spcPct val="100000"/>
              </a:lnSpc>
              <a:spcBef>
                <a:spcPts val="120"/>
              </a:spcBef>
            </a:pPr>
            <a:r>
              <a:rPr dirty="0" sz="1100" spc="60">
                <a:latin typeface="Microsoft Sans Serif"/>
                <a:cs typeface="Microsoft Sans Serif"/>
                <a:hlinkClick r:id="rId15" action="ppaction://hlinksldjump"/>
              </a:rPr>
              <a:t>gráficos</a:t>
            </a:r>
            <a:r>
              <a:rPr dirty="0" sz="1100" spc="-5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80">
                <a:latin typeface="Microsoft Sans Serif"/>
                <a:cs typeface="Microsoft Sans Serif"/>
                <a:hlinkClick r:id="rId15" action="ppaction://hlinksldjump"/>
              </a:rPr>
              <a:t>..............................................................................................</a:t>
            </a:r>
            <a:r>
              <a:rPr dirty="0" sz="1100" spc="9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219</a:t>
            </a:r>
            <a:endParaRPr sz="11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55500"/>
              </a:lnSpc>
              <a:spcBef>
                <a:spcPts val="10"/>
              </a:spcBef>
            </a:pP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Figura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E.</a:t>
            </a:r>
            <a:r>
              <a:rPr dirty="0" sz="1100" spc="20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4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5" action="ppaction://hlinksldjump"/>
              </a:rPr>
              <a:t>Tensiones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en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las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5" action="ppaction://hlinksldjump"/>
              </a:rPr>
              <a:t>fases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la</a:t>
            </a:r>
            <a:r>
              <a:rPr dirty="0" sz="1100" spc="17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S/E</a:t>
            </a:r>
            <a:r>
              <a:rPr dirty="0" sz="1100" spc="21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Cuenca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Rayoloma</a:t>
            </a:r>
            <a:r>
              <a:rPr dirty="0" sz="1100" spc="204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5" action="ppaction://hlinksldjump"/>
              </a:rPr>
              <a:t>a</a:t>
            </a:r>
            <a:r>
              <a:rPr dirty="0" sz="1100" spc="18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69kV</a:t>
            </a:r>
            <a:r>
              <a:rPr dirty="0" sz="1100" spc="-4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5" action="ppaction://hlinksldjump"/>
              </a:rPr>
              <a:t>.....</a:t>
            </a:r>
            <a:r>
              <a:rPr dirty="0" sz="1100" spc="85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5" action="ppaction://hlinksldjump"/>
              </a:rPr>
              <a:t>219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Figura</a:t>
            </a:r>
            <a:r>
              <a:rPr dirty="0" sz="1100" spc="17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E.</a:t>
            </a:r>
            <a:r>
              <a:rPr dirty="0" sz="1100" spc="21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5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6" action="ppaction://hlinksldjump"/>
              </a:rPr>
              <a:t>Corrientes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en</a:t>
            </a:r>
            <a:r>
              <a:rPr dirty="0" sz="1100" spc="2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las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6" action="ppaction://hlinksldjump"/>
              </a:rPr>
              <a:t>fases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100" spc="22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la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S/E</a:t>
            </a:r>
            <a:r>
              <a:rPr dirty="0" sz="1100" spc="2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Cuenca</a:t>
            </a:r>
            <a:r>
              <a:rPr dirty="0" sz="1100" spc="2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Rayoloma</a:t>
            </a:r>
            <a:r>
              <a:rPr dirty="0" sz="1100" spc="2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a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30">
                <a:latin typeface="Microsoft Sans Serif"/>
                <a:cs typeface="Microsoft Sans Serif"/>
                <a:hlinkClick r:id="rId16" action="ppaction://hlinksldjump"/>
              </a:rPr>
              <a:t>69kV</a:t>
            </a:r>
            <a:r>
              <a:rPr dirty="0" sz="1100" spc="-7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65">
                <a:latin typeface="Microsoft Sans Serif"/>
                <a:cs typeface="Microsoft Sans Serif"/>
                <a:hlinkClick r:id="rId16" action="ppaction://hlinksldjump"/>
              </a:rPr>
              <a:t>.....</a:t>
            </a:r>
            <a:r>
              <a:rPr dirty="0" sz="1100" spc="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220</a:t>
            </a:r>
            <a:r>
              <a:rPr dirty="0" sz="1100" spc="55">
                <a:latin typeface="Microsoft Sans Serif"/>
                <a:cs typeface="Microsoft Sans Serif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Figura</a:t>
            </a:r>
            <a:r>
              <a:rPr dirty="0" sz="1100" spc="21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E.</a:t>
            </a:r>
            <a:r>
              <a:rPr dirty="0" sz="1100" spc="204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6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Ventana</a:t>
            </a:r>
            <a:r>
              <a:rPr dirty="0" sz="1100" spc="18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en</a:t>
            </a:r>
            <a:r>
              <a:rPr dirty="0" sz="1100" spc="254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Notepad</a:t>
            </a:r>
            <a:r>
              <a:rPr dirty="0" sz="1100" spc="21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con</a:t>
            </a:r>
            <a:r>
              <a:rPr dirty="0" sz="1100" spc="21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las</a:t>
            </a:r>
            <a:r>
              <a:rPr dirty="0" sz="1100" spc="20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60">
                <a:latin typeface="Microsoft Sans Serif"/>
                <a:cs typeface="Microsoft Sans Serif"/>
                <a:hlinkClick r:id="rId16" action="ppaction://hlinksldjump"/>
              </a:rPr>
              <a:t>variables</a:t>
            </a:r>
            <a:r>
              <a:rPr dirty="0" sz="1100" spc="20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máximas</a:t>
            </a:r>
            <a:r>
              <a:rPr dirty="0" sz="1100" spc="20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>
                <a:latin typeface="Microsoft Sans Serif"/>
                <a:cs typeface="Microsoft Sans Serif"/>
                <a:hlinkClick r:id="rId16" action="ppaction://hlinksldjump"/>
              </a:rPr>
              <a:t>de</a:t>
            </a:r>
            <a:r>
              <a:rPr dirty="0" sz="1100" spc="1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salida</a:t>
            </a:r>
            <a:r>
              <a:rPr dirty="0" sz="1100" spc="-55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70">
                <a:latin typeface="Microsoft Sans Serif"/>
                <a:cs typeface="Microsoft Sans Serif"/>
                <a:hlinkClick r:id="rId16" action="ppaction://hlinksldjump"/>
              </a:rPr>
              <a:t>........</a:t>
            </a:r>
            <a:r>
              <a:rPr dirty="0" sz="1100" spc="9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dirty="0" sz="1100" spc="55">
                <a:latin typeface="Microsoft Sans Serif"/>
                <a:cs typeface="Microsoft Sans Serif"/>
                <a:hlinkClick r:id="rId16" action="ppaction://hlinksldjump"/>
              </a:rPr>
              <a:t>220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728342" y="822706"/>
            <a:ext cx="3368040" cy="4696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5699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957580">
              <a:lnSpc>
                <a:spcPct val="100000"/>
              </a:lnSpc>
              <a:spcBef>
                <a:spcPts val="5"/>
              </a:spcBef>
            </a:pPr>
            <a:r>
              <a:rPr dirty="0" sz="1400" b="1">
                <a:latin typeface="Arial"/>
                <a:cs typeface="Arial"/>
              </a:rPr>
              <a:t>GLOSARIO</a:t>
            </a:r>
            <a:r>
              <a:rPr dirty="0" sz="1400" spc="-5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ELEMENTOS</a:t>
            </a:r>
            <a:endParaRPr sz="1400">
              <a:latin typeface="Arial"/>
              <a:cs typeface="Arial"/>
            </a:endParaRPr>
          </a:p>
          <a:p>
            <a:pPr marL="60960" marR="586105" indent="-3175">
              <a:lnSpc>
                <a:spcPct val="171700"/>
              </a:lnSpc>
              <a:spcBef>
                <a:spcPts val="1495"/>
              </a:spcBef>
            </a:pPr>
            <a:r>
              <a:rPr dirty="0" sz="1200">
                <a:latin typeface="Microsoft Sans Serif"/>
                <a:cs typeface="Microsoft Sans Serif"/>
              </a:rPr>
              <a:t>Fuente 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trifásico </a:t>
            </a:r>
            <a:r>
              <a:rPr dirty="0" sz="1200">
                <a:latin typeface="Microsoft Sans Serif"/>
                <a:cs typeface="Microsoft Sans Serif"/>
              </a:rPr>
              <a:t>Equivalente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barra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monofásico</a:t>
            </a:r>
            <a:endParaRPr sz="1200">
              <a:latin typeface="Microsoft Sans Serif"/>
              <a:cs typeface="Microsoft Sans Serif"/>
            </a:endParaRPr>
          </a:p>
          <a:p>
            <a:pPr marL="27305" marR="1919605" indent="-3175">
              <a:lnSpc>
                <a:spcPct val="228300"/>
              </a:lnSpc>
              <a:spcBef>
                <a:spcPts val="1295"/>
              </a:spcBef>
            </a:pP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-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lineal</a:t>
            </a:r>
            <a:endParaRPr sz="1200">
              <a:latin typeface="Microsoft Sans Serif"/>
              <a:cs typeface="Microsoft Sans Serif"/>
            </a:endParaRPr>
          </a:p>
          <a:p>
            <a:pPr marL="94615" marR="1843405" indent="-45720">
              <a:lnSpc>
                <a:spcPct val="178300"/>
              </a:lnSpc>
              <a:spcBef>
                <a:spcPts val="890"/>
              </a:spcBef>
            </a:pP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-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lineal </a:t>
            </a:r>
            <a:r>
              <a:rPr dirty="0" sz="1200">
                <a:latin typeface="Microsoft Sans Serif"/>
                <a:cs typeface="Microsoft Sans Serif"/>
              </a:rPr>
              <a:t>Probador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Tensión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7785">
              <a:lnSpc>
                <a:spcPct val="100000"/>
              </a:lnSpc>
            </a:pPr>
            <a:r>
              <a:rPr dirty="0" sz="1200" spc="-10">
                <a:latin typeface="Microsoft Sans Serif"/>
                <a:cs typeface="Microsoft Sans Serif"/>
              </a:rPr>
              <a:t>Pararrayos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Probador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Corriente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728342" y="6106414"/>
            <a:ext cx="2752725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-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Trifásico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524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rayo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8286" y="1784773"/>
            <a:ext cx="401138" cy="19854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46521" y="2117499"/>
            <a:ext cx="426027" cy="141816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55988" y="2478205"/>
            <a:ext cx="426027" cy="178906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75557" y="2792563"/>
            <a:ext cx="429593" cy="462651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94858" y="3572614"/>
            <a:ext cx="430530" cy="102556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65936" y="4020184"/>
            <a:ext cx="429117" cy="66675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222092" y="4250309"/>
            <a:ext cx="85090" cy="208851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99185" y="4583901"/>
            <a:ext cx="429791" cy="235403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127760" y="5174326"/>
            <a:ext cx="428625" cy="218917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56335" y="5806011"/>
            <a:ext cx="428625" cy="418800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37285" y="6551548"/>
            <a:ext cx="400050" cy="314325"/>
          </a:xfrm>
          <a:prstGeom prst="rect">
            <a:avLst/>
          </a:prstGeom>
        </p:spPr>
      </p:pic>
      <p:sp>
        <p:nvSpPr>
          <p:cNvPr id="15" name="object 1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8114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R="4445">
              <a:lnSpc>
                <a:spcPct val="100000"/>
              </a:lnSpc>
            </a:pPr>
            <a:r>
              <a:rPr dirty="0" sz="1400" b="1">
                <a:latin typeface="Arial"/>
                <a:cs typeface="Arial"/>
              </a:rPr>
              <a:t>CAPÍTULO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I: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GENERALIDADES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15"/>
              </a:spcBef>
            </a:pPr>
            <a:endParaRPr sz="1400">
              <a:latin typeface="Arial"/>
              <a:cs typeface="Arial"/>
            </a:endParaRPr>
          </a:p>
          <a:p>
            <a:pPr lvl="1" marL="267970" indent="-255270">
              <a:lnSpc>
                <a:spcPct val="100000"/>
              </a:lnSpc>
              <a:spcBef>
                <a:spcPts val="5"/>
              </a:spcBef>
              <a:buFont typeface="Arial"/>
              <a:buAutoNum type="arabicPeriod"/>
              <a:tabLst>
                <a:tab pos="267970" algn="l"/>
              </a:tabLst>
            </a:pPr>
            <a:r>
              <a:rPr dirty="0" sz="1200" spc="-10" b="1">
                <a:latin typeface="Arial"/>
                <a:cs typeface="Arial"/>
              </a:rPr>
              <a:t>INTRODUCCIÓN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250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generar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sobrecorrientes,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anormales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transitorios electromecánicos.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súbito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100"/>
              </a:lnSpc>
              <a:spcBef>
                <a:spcPts val="20"/>
              </a:spcBef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originados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manifestación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externa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(por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ejemplo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descarga </a:t>
            </a:r>
            <a:r>
              <a:rPr dirty="0" sz="1200">
                <a:latin typeface="Microsoft Sans Serif"/>
                <a:cs typeface="Microsoft Sans Serif"/>
              </a:rPr>
              <a:t>atmosférica)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manifestación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interna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repentino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abren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cierran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fallas </a:t>
            </a:r>
            <a:r>
              <a:rPr dirty="0" sz="1200">
                <a:latin typeface="Microsoft Sans Serif"/>
                <a:cs typeface="Microsoft Sans Serif"/>
              </a:rPr>
              <a:t>ocurridas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insignificante </a:t>
            </a:r>
            <a:r>
              <a:rPr dirty="0" sz="1200">
                <a:latin typeface="Microsoft Sans Serif"/>
                <a:cs typeface="Microsoft Sans Serif"/>
              </a:rPr>
              <a:t>comparado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permanente.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embargo,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períodos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importantes,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porque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período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atraviesan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70"/>
              </a:spcBef>
            </a:pP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tensión.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267970" indent="-255270">
              <a:lnSpc>
                <a:spcPct val="100000"/>
              </a:lnSpc>
              <a:buFont typeface="Arial"/>
              <a:buAutoNum type="arabicPeriod" startAt="2"/>
              <a:tabLst>
                <a:tab pos="267970" algn="l"/>
              </a:tabLst>
            </a:pPr>
            <a:r>
              <a:rPr dirty="0" sz="1200" spc="-10" b="1">
                <a:latin typeface="Arial"/>
                <a:cs typeface="Arial"/>
              </a:rPr>
              <a:t>OBJETIVOS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70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/>
              <a:tabLst>
                <a:tab pos="395605" algn="l"/>
              </a:tabLst>
            </a:pPr>
            <a:r>
              <a:rPr dirty="0" sz="1200" b="1">
                <a:latin typeface="Arial"/>
                <a:cs typeface="Arial"/>
              </a:rPr>
              <a:t>Objetivo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General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29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CENTROSUR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138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(nivel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futura),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ATP.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 startAt="2"/>
              <a:tabLst>
                <a:tab pos="395605" algn="l"/>
              </a:tabLst>
            </a:pPr>
            <a:r>
              <a:rPr dirty="0" sz="1200" b="1">
                <a:latin typeface="Arial"/>
                <a:cs typeface="Arial"/>
              </a:rPr>
              <a:t>Objetivos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Específicos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32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algn="just" lvl="3" marL="469900" marR="11430" indent="-228600">
              <a:lnSpc>
                <a:spcPct val="11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sistemas eléctricos.</a:t>
            </a:r>
            <a:endParaRPr sz="1200">
              <a:latin typeface="Microsoft Sans Serif"/>
              <a:cs typeface="Microsoft Sans Serif"/>
            </a:endParaRPr>
          </a:p>
          <a:p>
            <a:pPr algn="just" lvl="3" marL="461009" marR="10795" indent="-228600">
              <a:lnSpc>
                <a:spcPct val="110900"/>
              </a:lnSpc>
              <a:spcBef>
                <a:spcPts val="60"/>
              </a:spcBef>
              <a:buFont typeface="Symbol"/>
              <a:buChar char=""/>
              <a:tabLst>
                <a:tab pos="461009" algn="l"/>
              </a:tabLst>
            </a:pPr>
            <a:r>
              <a:rPr dirty="0" sz="1200">
                <a:latin typeface="Microsoft Sans Serif"/>
                <a:cs typeface="Microsoft Sans Serif"/>
              </a:rPr>
              <a:t>Uso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(ATP)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modelación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transitorios electromagnéticos.</a:t>
            </a:r>
            <a:endParaRPr sz="1200">
              <a:latin typeface="Microsoft Sans Serif"/>
              <a:cs typeface="Microsoft Sans Serif"/>
            </a:endParaRPr>
          </a:p>
          <a:p>
            <a:pPr algn="just" lvl="3" marL="461009" marR="10795" indent="-228600">
              <a:lnSpc>
                <a:spcPct val="110800"/>
              </a:lnSpc>
              <a:spcBef>
                <a:spcPts val="60"/>
              </a:spcBef>
              <a:buFont typeface="Symbol"/>
              <a:buChar char=""/>
              <a:tabLst>
                <a:tab pos="461009" algn="l"/>
              </a:tabLst>
            </a:pPr>
            <a:r>
              <a:rPr dirty="0" sz="1200">
                <a:latin typeface="Microsoft Sans Serif"/>
                <a:cs typeface="Microsoft Sans Serif"/>
              </a:rPr>
              <a:t>Analizar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suscitan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maniobras,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descargas atmosféricas.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996442"/>
            <a:ext cx="5640070" cy="7751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267970" indent="-255270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3"/>
              <a:tabLst>
                <a:tab pos="267970" algn="l"/>
              </a:tabLst>
            </a:pPr>
            <a:r>
              <a:rPr dirty="0" sz="1200" spc="-10" b="1">
                <a:latin typeface="Arial"/>
                <a:cs typeface="Arial"/>
              </a:rPr>
              <a:t>ALCANCE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215"/>
              </a:spcBef>
              <a:buFont typeface="Arial"/>
              <a:buAutoNum type="arabicPeriod" startAt="3"/>
            </a:pPr>
            <a:endParaRPr sz="1200">
              <a:latin typeface="Arial"/>
              <a:cs typeface="Arial"/>
            </a:endParaRPr>
          </a:p>
          <a:p>
            <a:pPr algn="just" marL="12700" marR="635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Analizar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descargas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haciendo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para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electromagnéticos,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ATP.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aplicará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-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(condiciones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actuales),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(condiciones futuras).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267970" indent="-255270">
              <a:lnSpc>
                <a:spcPct val="100000"/>
              </a:lnSpc>
              <a:buFont typeface="Arial"/>
              <a:buAutoNum type="arabicPeriod" startAt="4"/>
              <a:tabLst>
                <a:tab pos="267970" algn="l"/>
              </a:tabLst>
            </a:pPr>
            <a:r>
              <a:rPr dirty="0" sz="1200" spc="-10" b="1">
                <a:latin typeface="Arial"/>
                <a:cs typeface="Arial"/>
              </a:rPr>
              <a:t>JUSTIFICACIÓN</a:t>
            </a:r>
            <a:endParaRPr sz="1200">
              <a:latin typeface="Arial"/>
              <a:cs typeface="Arial"/>
            </a:endParaRPr>
          </a:p>
          <a:p>
            <a:pPr algn="just" marL="12700" marR="6350">
              <a:lnSpc>
                <a:spcPct val="110300"/>
              </a:lnSpc>
              <a:spcBef>
                <a:spcPts val="64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potencia,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específicamente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energización,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causando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daños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transformadores,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protección,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capacitores,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reactores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mismas</a:t>
            </a:r>
            <a:r>
              <a:rPr dirty="0" sz="1200">
                <a:latin typeface="Microsoft Sans Serif"/>
                <a:cs typeface="Microsoft Sans Serif"/>
              </a:rPr>
              <a:t> líneas,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 necesario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estudiar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 componentes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durante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definir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correcta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evitar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posible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eventos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nocivos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equipos.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110400"/>
              </a:lnSpc>
              <a:spcBef>
                <a:spcPts val="59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CENTROSUR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aproximadamente </a:t>
            </a:r>
            <a:r>
              <a:rPr dirty="0" sz="1200">
                <a:latin typeface="Microsoft Sans Serif"/>
                <a:cs typeface="Microsoft Sans Serif"/>
              </a:rPr>
              <a:t>150km,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sirve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situadas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provincia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Morona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Santiago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vez,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evacua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generada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HIDROABANICO,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línea.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incorporación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producido </a:t>
            </a:r>
            <a:r>
              <a:rPr dirty="0" sz="1200">
                <a:latin typeface="Microsoft Sans Serif"/>
                <a:cs typeface="Microsoft Sans Serif"/>
              </a:rPr>
              <a:t>eventos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ocasionado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daños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afectando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elementos </a:t>
            </a:r>
            <a:r>
              <a:rPr dirty="0" sz="1200">
                <a:latin typeface="Microsoft Sans Serif"/>
                <a:cs typeface="Microsoft Sans Serif"/>
              </a:rPr>
              <a:t>asociados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determinado.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100"/>
              </a:lnSpc>
              <a:spcBef>
                <a:spcPts val="59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sentido,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desarrollo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planteado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tesis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enfocado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analizar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transitorios.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efectuará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computacional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(Alternative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Transients </a:t>
            </a:r>
            <a:r>
              <a:rPr dirty="0" sz="1200">
                <a:latin typeface="Microsoft Sans Serif"/>
                <a:cs typeface="Microsoft Sans Serif"/>
              </a:rPr>
              <a:t>Program)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herramienta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transitorios electromagnéticos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potencia.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267970" indent="-255270">
              <a:lnSpc>
                <a:spcPct val="100000"/>
              </a:lnSpc>
              <a:buFont typeface="Arial"/>
              <a:buAutoNum type="arabicPeriod" startAt="5"/>
              <a:tabLst>
                <a:tab pos="267970" algn="l"/>
              </a:tabLst>
            </a:pPr>
            <a:r>
              <a:rPr dirty="0" sz="1200" spc="-10" b="1">
                <a:latin typeface="Arial"/>
                <a:cs typeface="Arial"/>
              </a:rPr>
              <a:t>METODOLOGÍA</a:t>
            </a:r>
            <a:endParaRPr sz="1200">
              <a:latin typeface="Arial"/>
              <a:cs typeface="Arial"/>
            </a:endParaRPr>
          </a:p>
          <a:p>
            <a:pPr algn="just" marL="12700" marR="5715">
              <a:lnSpc>
                <a:spcPct val="110000"/>
              </a:lnSpc>
              <a:spcBef>
                <a:spcPts val="650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metodología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desarrollo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proyecto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tesis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tipo </a:t>
            </a:r>
            <a:r>
              <a:rPr dirty="0" sz="1200">
                <a:latin typeface="Microsoft Sans Serif"/>
                <a:cs typeface="Microsoft Sans Serif"/>
              </a:rPr>
              <a:t>investigativo,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basándose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recopilación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información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textos, </a:t>
            </a:r>
            <a:r>
              <a:rPr dirty="0" sz="1200">
                <a:latin typeface="Microsoft Sans Serif"/>
                <a:cs typeface="Microsoft Sans Serif"/>
              </a:rPr>
              <a:t>tesis,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páginas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web,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papers,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normas,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información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afines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tema </a:t>
            </a:r>
            <a:r>
              <a:rPr dirty="0" sz="1200">
                <a:latin typeface="Microsoft Sans Serif"/>
                <a:cs typeface="Microsoft Sans Serif"/>
              </a:rPr>
              <a:t>que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pretende </a:t>
            </a:r>
            <a:r>
              <a:rPr dirty="0" sz="1200" spc="-10">
                <a:latin typeface="Microsoft Sans Serif"/>
                <a:cs typeface="Microsoft Sans Serif"/>
              </a:rPr>
              <a:t>desarrollar.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1529004"/>
            <a:ext cx="5640705" cy="7340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95830" marR="629920" indent="-1564640">
              <a:lnSpc>
                <a:spcPct val="110000"/>
              </a:lnSpc>
              <a:spcBef>
                <a:spcPts val="100"/>
              </a:spcBef>
            </a:pPr>
            <a:r>
              <a:rPr dirty="0" sz="1400" b="1">
                <a:latin typeface="Arial"/>
                <a:cs typeface="Arial"/>
              </a:rPr>
              <a:t>CAPITULO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II:</a:t>
            </a:r>
            <a:r>
              <a:rPr dirty="0" sz="1400" spc="1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SOBRETENSIONES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EN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SISTEMAS</a:t>
            </a:r>
            <a:r>
              <a:rPr dirty="0" sz="1400" spc="-10" b="1">
                <a:latin typeface="Arial"/>
                <a:cs typeface="Arial"/>
              </a:rPr>
              <a:t> </a:t>
            </a:r>
            <a:r>
              <a:rPr dirty="0" sz="1400" spc="-25" b="1">
                <a:latin typeface="Arial"/>
                <a:cs typeface="Arial"/>
              </a:rPr>
              <a:t>DE </a:t>
            </a:r>
            <a:r>
              <a:rPr dirty="0" sz="1400" spc="-10" b="1">
                <a:latin typeface="Arial"/>
                <a:cs typeface="Arial"/>
              </a:rPr>
              <a:t>TRANSMISIÓN</a:t>
            </a: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10200"/>
              </a:lnSpc>
              <a:spcBef>
                <a:spcPts val="151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(SEP),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permanente,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embargo,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deben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diseñados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soportar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desfavorables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sometidos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período </a:t>
            </a:r>
            <a:r>
              <a:rPr dirty="0" sz="1200">
                <a:latin typeface="Microsoft Sans Serif"/>
                <a:cs typeface="Microsoft Sans Serif"/>
              </a:rPr>
              <a:t>corto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tiempo.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operaciones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siempre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peligro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equipos,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definen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sistema.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común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fenómenos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transitorios,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eventos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indeseables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naturaleza </a:t>
            </a:r>
            <a:r>
              <a:rPr dirty="0" sz="1200">
                <a:latin typeface="Microsoft Sans Serif"/>
                <a:cs typeface="Microsoft Sans Serif"/>
              </a:rPr>
              <a:t>momentánea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causados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circunstancias,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provocan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alterando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funcionamiento </a:t>
            </a:r>
            <a:r>
              <a:rPr dirty="0" sz="1200">
                <a:latin typeface="Microsoft Sans Serif"/>
                <a:cs typeface="Microsoft Sans Serif"/>
              </a:rPr>
              <a:t>normal.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cualquier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repentino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configuración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 spc="-10">
                <a:latin typeface="Microsoft Sans Serif"/>
                <a:cs typeface="Microsoft Sans Serif"/>
              </a:rPr>
              <a:t>sistemas.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267970" indent="-255270">
              <a:lnSpc>
                <a:spcPct val="100000"/>
              </a:lnSpc>
              <a:buFont typeface="Arial"/>
              <a:buAutoNum type="arabicPeriod"/>
              <a:tabLst>
                <a:tab pos="267970" algn="l"/>
              </a:tabLst>
            </a:pPr>
            <a:r>
              <a:rPr dirty="0" sz="1200" b="1">
                <a:latin typeface="Arial"/>
                <a:cs typeface="Arial"/>
              </a:rPr>
              <a:t>DEFINICIÓN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SOBRETENSIONES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245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3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superior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referencia,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ser,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externo </a:t>
            </a:r>
            <a:r>
              <a:rPr dirty="0" sz="1200">
                <a:latin typeface="Microsoft Sans Serif"/>
                <a:cs typeface="Microsoft Sans Serif"/>
              </a:rPr>
              <a:t>provocados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tensiones </a:t>
            </a:r>
            <a:r>
              <a:rPr dirty="0" sz="1200">
                <a:latin typeface="Microsoft Sans Serif"/>
                <a:cs typeface="Microsoft Sans Serif"/>
              </a:rPr>
              <a:t>superiores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nominal;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interno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maniobra;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poco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amortiguados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cerca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debido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apertura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disyuntores,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cuales,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frecuentes.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267970" indent="-255270">
              <a:lnSpc>
                <a:spcPct val="100000"/>
              </a:lnSpc>
              <a:buFont typeface="Arial"/>
              <a:buAutoNum type="arabicPeriod" startAt="2"/>
              <a:tabLst>
                <a:tab pos="267970" algn="l"/>
              </a:tabLst>
            </a:pPr>
            <a:r>
              <a:rPr dirty="0" sz="1200" spc="-10" b="1">
                <a:latin typeface="Arial"/>
                <a:cs typeface="Arial"/>
              </a:rPr>
              <a:t>CLASIFICACIÓN</a:t>
            </a:r>
            <a:r>
              <a:rPr dirty="0" sz="1200" b="1">
                <a:latin typeface="Arial"/>
                <a:cs typeface="Arial"/>
              </a:rPr>
              <a:t> DE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LAS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SOBRETENSIONES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22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algn="just" marL="12700" marR="7620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Muchas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su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realiza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acuerdo 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características </a:t>
            </a:r>
            <a:r>
              <a:rPr dirty="0" sz="1200">
                <a:latin typeface="Microsoft Sans Serif"/>
                <a:cs typeface="Microsoft Sans Serif"/>
              </a:rPr>
              <a:t>importantes,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origen,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forma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10">
                <a:latin typeface="Microsoft Sans Serif"/>
                <a:cs typeface="Microsoft Sans Serif"/>
              </a:rPr>
              <a:t> duración.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clasificarse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[1]: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690245" indent="-229235">
              <a:lnSpc>
                <a:spcPct val="100000"/>
              </a:lnSpc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interno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7270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producidos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variar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servicio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instalación;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múltiples,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tenemos,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voluntarias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redes,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cortocircuitos,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modificaciones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bruscas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carga,</a:t>
            </a:r>
            <a:endParaRPr sz="1200">
              <a:latin typeface="Microsoft Sans Serif"/>
              <a:cs typeface="Microsoft Sans Serif"/>
            </a:endParaRPr>
          </a:p>
          <a:p>
            <a:pPr marL="12700" marR="1397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resonancia,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otras.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 </a:t>
            </a:r>
            <a:r>
              <a:rPr dirty="0" sz="1200">
                <a:latin typeface="Microsoft Sans Serif"/>
                <a:cs typeface="Microsoft Sans Serif"/>
              </a:rPr>
              <a:t>corresponden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naturaleza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oscilante.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461009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b)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origen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externo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debidos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fenómenos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atmosféricos,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especialmente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descargas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(rayos)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nubes,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nubes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nube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conductor.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directas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indirectas,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caiga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directamente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proximidades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misma, </a:t>
            </a:r>
            <a:r>
              <a:rPr dirty="0" sz="1200" spc="-10">
                <a:latin typeface="Microsoft Sans Serif"/>
                <a:cs typeface="Microsoft Sans Serif"/>
              </a:rPr>
              <a:t>respectivamente.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4604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acuerdo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Norma IEC 60071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[2]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permanente</a:t>
            </a: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temporales</a:t>
            </a:r>
            <a:endParaRPr sz="1200">
              <a:latin typeface="Microsoft Sans Serif"/>
              <a:cs typeface="Microsoft Sans Serif"/>
            </a:endParaRPr>
          </a:p>
          <a:p>
            <a:pPr marL="631190" indent="-17018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3119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transitorias</a:t>
            </a:r>
            <a:endParaRPr sz="1200">
              <a:latin typeface="Microsoft Sans Serif"/>
              <a:cs typeface="Microsoft Sans Serif"/>
            </a:endParaRPr>
          </a:p>
          <a:p>
            <a:pPr lvl="1" marL="918210" indent="-228600">
              <a:lnSpc>
                <a:spcPct val="100000"/>
              </a:lnSpc>
              <a:spcBef>
                <a:spcPts val="240"/>
              </a:spcBef>
              <a:buFont typeface="Symbol"/>
              <a:buChar char=""/>
              <a:tabLst>
                <a:tab pos="91821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lento</a:t>
            </a:r>
            <a:endParaRPr sz="1200">
              <a:latin typeface="Microsoft Sans Serif"/>
              <a:cs typeface="Microsoft Sans Serif"/>
            </a:endParaRPr>
          </a:p>
          <a:p>
            <a:pPr lvl="1" marL="918210" indent="-228600">
              <a:lnSpc>
                <a:spcPct val="100000"/>
              </a:lnSpc>
              <a:spcBef>
                <a:spcPts val="215"/>
              </a:spcBef>
              <a:buFont typeface="Symbol"/>
              <a:buChar char=""/>
              <a:tabLst>
                <a:tab pos="91821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rápido</a:t>
            </a:r>
            <a:endParaRPr sz="1200">
              <a:latin typeface="Microsoft Sans Serif"/>
              <a:cs typeface="Microsoft Sans Serif"/>
            </a:endParaRPr>
          </a:p>
          <a:p>
            <a:pPr lvl="1" marL="918210" indent="-228600">
              <a:lnSpc>
                <a:spcPct val="100000"/>
              </a:lnSpc>
              <a:spcBef>
                <a:spcPts val="240"/>
              </a:spcBef>
              <a:buFont typeface="Symbol"/>
              <a:buChar char=""/>
              <a:tabLst>
                <a:tab pos="91821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rápido</a:t>
            </a:r>
            <a:endParaRPr sz="1200">
              <a:latin typeface="Microsoft Sans Serif"/>
              <a:cs typeface="Microsoft Sans Serif"/>
            </a:endParaRPr>
          </a:p>
          <a:p>
            <a:pPr marL="461009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c)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10">
                <a:latin typeface="Microsoft Sans Serif"/>
                <a:cs typeface="Microsoft Sans Serif"/>
              </a:rPr>
              <a:t> combinado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clasificación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ambos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casos,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guarda </a:t>
            </a:r>
            <a:r>
              <a:rPr dirty="0" sz="1200">
                <a:latin typeface="Microsoft Sans Serif"/>
                <a:cs typeface="Microsoft Sans Serif"/>
              </a:rPr>
              <a:t>concordancia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otra,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clasificaciones </a:t>
            </a:r>
            <a:r>
              <a:rPr dirty="0" sz="1200">
                <a:latin typeface="Microsoft Sans Serif"/>
                <a:cs typeface="Microsoft Sans Serif"/>
              </a:rPr>
              <a:t>anteriores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agrupar 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sola,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industrial</a:t>
            </a: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maniobra,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endParaRPr sz="1200">
              <a:latin typeface="Microsoft Sans Serif"/>
              <a:cs typeface="Microsoft Sans Serif"/>
            </a:endParaRPr>
          </a:p>
          <a:p>
            <a:pPr marL="631190" indent="-17018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3119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atmosféricas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correspondencias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clasificación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 </a:t>
            </a:r>
            <a:r>
              <a:rPr dirty="0" sz="1200">
                <a:latin typeface="Microsoft Sans Serif"/>
                <a:cs typeface="Microsoft Sans Serif"/>
              </a:rPr>
              <a:t>mencionadas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tabla: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54022" y="822706"/>
            <a:ext cx="486092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3131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2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Correspondencia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clasificación 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sobretensiones.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58162" y="1374902"/>
          <a:ext cx="4735830" cy="1710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65910"/>
                <a:gridCol w="1188085"/>
                <a:gridCol w="1899920"/>
              </a:tblGrid>
              <a:tr h="172085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ts val="1230"/>
                        </a:lnSpc>
                      </a:pPr>
                      <a:r>
                        <a:rPr dirty="0" sz="1100" spc="-10" b="1">
                          <a:latin typeface="Arial"/>
                          <a:cs typeface="Arial"/>
                        </a:rPr>
                        <a:t>Correspondencia</a:t>
                      </a:r>
                      <a:r>
                        <a:rPr dirty="0" sz="11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1100" spc="-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1100" spc="2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clasificación de</a:t>
                      </a:r>
                      <a:r>
                        <a:rPr dirty="0" sz="11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spc="-25" b="1">
                          <a:latin typeface="Arial"/>
                          <a:cs typeface="Arial"/>
                        </a:rPr>
                        <a:t>las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57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01790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100" spc="-10" b="1">
                          <a:latin typeface="Arial"/>
                          <a:cs typeface="Arial"/>
                        </a:rPr>
                        <a:t>Sobretensiones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859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ts val="1230"/>
                        </a:lnSpc>
                      </a:pPr>
                      <a:r>
                        <a:rPr dirty="0" sz="1100" b="1"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1100" spc="-2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1100" spc="-2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spc="-10" b="1">
                          <a:latin typeface="Arial"/>
                          <a:cs typeface="Arial"/>
                        </a:rPr>
                        <a:t>origen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0"/>
                        </a:lnSpc>
                      </a:pPr>
                      <a:r>
                        <a:rPr dirty="0" sz="1100" b="1"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1100" spc="-2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11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forma</a:t>
                      </a:r>
                      <a:r>
                        <a:rPr dirty="0" sz="1100" spc="-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b="1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100" spc="-3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100" spc="-10" b="1">
                          <a:latin typeface="Arial"/>
                          <a:cs typeface="Arial"/>
                        </a:rPr>
                        <a:t>duración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8435">
                <a:tc>
                  <a:txBody>
                    <a:bodyPr/>
                    <a:lstStyle/>
                    <a:p>
                      <a:pPr algn="ctr">
                        <a:lnSpc>
                          <a:spcPts val="1250"/>
                        </a:lnSpc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Sobretensiones</a:t>
                      </a:r>
                      <a:r>
                        <a:rPr dirty="0" sz="11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Interno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89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Sobretensión</a:t>
                      </a:r>
                      <a:r>
                        <a:rPr dirty="0" sz="1100" spc="-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temporales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89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5104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dirty="0" sz="11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industrial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889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889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6530">
                <a:tc>
                  <a:txBody>
                    <a:bodyPr/>
                    <a:lstStyle/>
                    <a:p>
                      <a:pPr algn="ctr" marL="1270">
                        <a:lnSpc>
                          <a:spcPts val="1250"/>
                        </a:lnSpc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Sobretensiones</a:t>
                      </a:r>
                      <a:r>
                        <a:rPr dirty="0" sz="11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25">
                          <a:latin typeface="Microsoft Sans Serif"/>
                          <a:cs typeface="Microsoft Sans Serif"/>
                        </a:rPr>
                        <a:t>por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Interno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57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50"/>
                        </a:lnSpc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Sobretensión</a:t>
                      </a:r>
                      <a:r>
                        <a:rPr dirty="0" sz="1100" spc="-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transitorio</a:t>
                      </a:r>
                      <a:r>
                        <a:rPr dirty="0" sz="11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25">
                          <a:latin typeface="Microsoft Sans Serif"/>
                          <a:cs typeface="Microsoft Sans Serif"/>
                        </a:rPr>
                        <a:t>de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maniobras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857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frente</a:t>
                      </a:r>
                      <a:r>
                        <a:rPr dirty="0" sz="11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lento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8435">
                <a:tc>
                  <a:txBody>
                    <a:bodyPr/>
                    <a:lstStyle/>
                    <a:p>
                      <a:pPr algn="ctr" marL="3175">
                        <a:lnSpc>
                          <a:spcPts val="1250"/>
                        </a:lnSpc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Sobretensiones</a:t>
                      </a:r>
                      <a:r>
                        <a:rPr dirty="0" sz="1100" spc="-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25">
                          <a:latin typeface="Microsoft Sans Serif"/>
                          <a:cs typeface="Microsoft Sans Serif"/>
                        </a:rPr>
                        <a:t>por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 marL="353695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Externo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57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50"/>
                        </a:lnSpc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Sobretensión</a:t>
                      </a:r>
                      <a:r>
                        <a:rPr dirty="0" sz="1100" spc="-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transitorio</a:t>
                      </a:r>
                      <a:r>
                        <a:rPr dirty="0" sz="11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25">
                          <a:latin typeface="Microsoft Sans Serif"/>
                          <a:cs typeface="Microsoft Sans Serif"/>
                        </a:rPr>
                        <a:t>de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20193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descargas</a:t>
                      </a:r>
                      <a:r>
                        <a:rPr dirty="0" sz="11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atmosféricas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857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frente</a:t>
                      </a:r>
                      <a:r>
                        <a:rPr dirty="0" sz="11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rápido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242233"/>
            <a:ext cx="5641340" cy="5682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9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5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6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6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base</a:t>
            </a:r>
            <a:r>
              <a:rPr dirty="0" sz="900" spc="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International</a:t>
            </a:r>
            <a:r>
              <a:rPr dirty="0" sz="900" spc="6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estándar</a:t>
            </a:r>
            <a:r>
              <a:rPr dirty="0" sz="900" spc="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IEC</a:t>
            </a:r>
            <a:r>
              <a:rPr dirty="0" sz="900" spc="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60071-1,</a:t>
            </a:r>
            <a:r>
              <a:rPr dirty="0" sz="900" spc="6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Insulation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Co-</a:t>
            </a:r>
            <a:r>
              <a:rPr dirty="0" sz="900">
                <a:latin typeface="Microsoft Sans Serif"/>
                <a:cs typeface="Microsoft Sans Serif"/>
              </a:rPr>
              <a:t>ordination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Part </a:t>
            </a:r>
            <a:r>
              <a:rPr dirty="0" sz="900">
                <a:latin typeface="Microsoft Sans Serif"/>
                <a:cs typeface="Microsoft Sans Serif"/>
              </a:rPr>
              <a:t>1: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Definition,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principles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and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rules.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Seventh Edition,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1993-12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[2],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21.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2.3 </a:t>
            </a:r>
            <a:r>
              <a:rPr dirty="0" sz="1200" spc="-10" b="1">
                <a:latin typeface="Arial"/>
                <a:cs typeface="Arial"/>
              </a:rPr>
              <a:t>FORMAS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ONDA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NORMALIZADAS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SOBRETENSIONES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marL="12700" marR="1714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establecido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[2]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normalizadas, cuyo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detalle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2.2; así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tenemos: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5080" indent="-228600">
              <a:lnSpc>
                <a:spcPct val="1108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 i="1">
                <a:latin typeface="Arial"/>
                <a:cs typeface="Arial"/>
              </a:rPr>
              <a:t>Tensión</a:t>
            </a:r>
            <a:r>
              <a:rPr dirty="0" sz="1200" spc="3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normalizada</a:t>
            </a:r>
            <a:r>
              <a:rPr dirty="0" sz="1200" spc="3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3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corta</a:t>
            </a:r>
            <a:r>
              <a:rPr dirty="0" sz="1200" spc="32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duración</a:t>
            </a:r>
            <a:r>
              <a:rPr dirty="0" sz="1200" spc="3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3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frecuencia</a:t>
            </a:r>
            <a:r>
              <a:rPr dirty="0" sz="1200" spc="3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industrial.-</a:t>
            </a:r>
            <a:r>
              <a:rPr dirty="0" sz="1200" spc="345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sinusoidal,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comprendida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48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Hz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62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Hz,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60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segundos.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5"/>
              </a:spcBef>
              <a:buFont typeface="Symbol"/>
              <a:buChar char=""/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6985" indent="-228600">
              <a:lnSpc>
                <a:spcPct val="1109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 i="1">
                <a:latin typeface="Arial"/>
                <a:cs typeface="Arial"/>
              </a:rPr>
              <a:t>Impulso</a:t>
            </a:r>
            <a:r>
              <a:rPr dirty="0" sz="1200" spc="15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tensión</a:t>
            </a:r>
            <a:r>
              <a:rPr dirty="0" sz="1200" spc="15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tipo</a:t>
            </a:r>
            <a:r>
              <a:rPr dirty="0" sz="1200" spc="15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maniobra</a:t>
            </a:r>
            <a:r>
              <a:rPr dirty="0" sz="1200" spc="15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normalizada.-</a:t>
            </a:r>
            <a:r>
              <a:rPr dirty="0" sz="1200" spc="160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subida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250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2500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μs.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5"/>
              </a:spcBef>
              <a:buFont typeface="Symbol"/>
              <a:buChar char=""/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8255" indent="-228600">
              <a:lnSpc>
                <a:spcPct val="110100"/>
              </a:lnSpc>
              <a:spcBef>
                <a:spcPts val="5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 i="1">
                <a:latin typeface="Arial"/>
                <a:cs typeface="Arial"/>
              </a:rPr>
              <a:t>Impulso</a:t>
            </a:r>
            <a:r>
              <a:rPr dirty="0" sz="1200" spc="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tensión</a:t>
            </a:r>
            <a:r>
              <a:rPr dirty="0" sz="1200" spc="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tipo</a:t>
            </a:r>
            <a:r>
              <a:rPr dirty="0" sz="1200" spc="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rayo</a:t>
            </a:r>
            <a:r>
              <a:rPr dirty="0" sz="1200" spc="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normalizado.-</a:t>
            </a:r>
            <a:r>
              <a:rPr dirty="0" sz="1200" spc="25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subida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1,2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50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μs.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15"/>
              </a:spcBef>
              <a:buFont typeface="Symbol"/>
              <a:buChar char=""/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5715" indent="-228600">
              <a:lnSpc>
                <a:spcPct val="1103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 i="1">
                <a:latin typeface="Arial"/>
                <a:cs typeface="Arial"/>
              </a:rPr>
              <a:t>Impulso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tensión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tipo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maniobra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combinado</a:t>
            </a:r>
            <a:r>
              <a:rPr dirty="0" sz="1200" spc="1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normalizado.-</a:t>
            </a:r>
            <a:r>
              <a:rPr dirty="0" sz="1200" spc="140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impulso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combinado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cresta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polaridad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opuesta,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normalizado,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negativa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impulso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subida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 no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deberían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inferiores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positivo.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Ambos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deberían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alcanzar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cresta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instante.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cresta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combinada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es,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suma de 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 de cresta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componentes.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975" cy="1998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apreciar,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clasificar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varias </a:t>
            </a:r>
            <a:r>
              <a:rPr dirty="0" sz="1200">
                <a:latin typeface="Microsoft Sans Serif"/>
                <a:cs typeface="Microsoft Sans Serif"/>
              </a:rPr>
              <a:t>formas,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capítulo,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describiremos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duración,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clasificación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propuesta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IEC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60071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1 </a:t>
            </a:r>
            <a:r>
              <a:rPr dirty="0" sz="1200">
                <a:latin typeface="Microsoft Sans Serif"/>
                <a:cs typeface="Microsoft Sans Serif"/>
              </a:rPr>
              <a:t>[2],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trataremos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finalidad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será </a:t>
            </a:r>
            <a:r>
              <a:rPr dirty="0" sz="1200">
                <a:latin typeface="Microsoft Sans Serif"/>
                <a:cs typeface="Microsoft Sans Serif"/>
              </a:rPr>
              <a:t>adquirir un panorama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sobretensiones,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 antes, en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2.2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representativas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sus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presentadas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 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antes mencionada.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15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05696" y="6957771"/>
            <a:ext cx="16573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>
                <a:latin typeface="Calibri"/>
                <a:cs typeface="Calibri"/>
              </a:rPr>
              <a:t>37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761994" y="7125716"/>
            <a:ext cx="25298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AUTOR: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SERGIO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PAREDES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QUITO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67022" y="451104"/>
            <a:ext cx="361950" cy="542036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935607" y="782701"/>
            <a:ext cx="6182360" cy="47752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2292985">
              <a:lnSpc>
                <a:spcPct val="100000"/>
              </a:lnSpc>
              <a:spcBef>
                <a:spcPts val="434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rango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86764" y="6027801"/>
            <a:ext cx="750570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b="1">
                <a:latin typeface="Arial"/>
                <a:cs typeface="Arial"/>
              </a:rPr>
              <a:t>Fuentes: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International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standard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IEC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60071-</a:t>
            </a:r>
            <a:r>
              <a:rPr dirty="0" sz="900">
                <a:latin typeface="Microsoft Sans Serif"/>
                <a:cs typeface="Microsoft Sans Serif"/>
              </a:rPr>
              <a:t>1,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Insulation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Co-</a:t>
            </a:r>
            <a:r>
              <a:rPr dirty="0" sz="900">
                <a:latin typeface="Microsoft Sans Serif"/>
                <a:cs typeface="Microsoft Sans Serif"/>
              </a:rPr>
              <a:t>ordination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Part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1: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Definition,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principles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and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rules.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Seventh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Edition,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1993-</a:t>
            </a:r>
            <a:r>
              <a:rPr dirty="0" sz="900">
                <a:latin typeface="Microsoft Sans Serif"/>
                <a:cs typeface="Microsoft Sans Serif"/>
              </a:rPr>
              <a:t>12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[2],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 </a:t>
            </a:r>
            <a:r>
              <a:rPr dirty="0" sz="900" spc="-25">
                <a:latin typeface="Microsoft Sans Serif"/>
                <a:cs typeface="Microsoft Sans Serif"/>
              </a:rPr>
              <a:t>41.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7023" y="1286717"/>
            <a:ext cx="8161633" cy="4509758"/>
          </a:xfrm>
          <a:prstGeom prst="rect">
            <a:avLst/>
          </a:prstGeom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8800" cy="7757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lvl="1" marL="310515" indent="-255270">
              <a:lnSpc>
                <a:spcPct val="100000"/>
              </a:lnSpc>
              <a:spcBef>
                <a:spcPts val="910"/>
              </a:spcBef>
              <a:buFont typeface="Arial"/>
              <a:buAutoNum type="arabicPeriod" startAt="4"/>
              <a:tabLst>
                <a:tab pos="310515" algn="l"/>
              </a:tabLst>
            </a:pPr>
            <a:r>
              <a:rPr dirty="0" sz="1200" b="1">
                <a:latin typeface="Arial"/>
                <a:cs typeface="Arial"/>
              </a:rPr>
              <a:t>DESCRIPCIÓN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LOS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TIPOS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SOBRETENSIONES</a:t>
            </a:r>
            <a:endParaRPr sz="1200">
              <a:latin typeface="Arial"/>
              <a:cs typeface="Arial"/>
            </a:endParaRPr>
          </a:p>
          <a:p>
            <a:pPr lvl="2" marL="392430" indent="-379730">
              <a:lnSpc>
                <a:spcPct val="100000"/>
              </a:lnSpc>
              <a:spcBef>
                <a:spcPts val="1155"/>
              </a:spcBef>
              <a:buFont typeface="Arial"/>
              <a:buAutoNum type="arabicPeriod"/>
              <a:tabLst>
                <a:tab pos="392430" algn="l"/>
              </a:tabLst>
            </a:pPr>
            <a:r>
              <a:rPr dirty="0" sz="1200" b="1">
                <a:latin typeface="Arial"/>
                <a:cs typeface="Arial"/>
              </a:rPr>
              <a:t>Tensión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6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frecuencia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industrial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permanente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50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825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operación,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variaciones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difieren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dentro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sistema.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cerca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sistema, 60 Hz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nuestro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país.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propósitos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coordinación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frecuencia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podrá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considerada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constante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alta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[3].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spcBef>
                <a:spcPts val="5"/>
              </a:spcBef>
              <a:buFont typeface="Arial"/>
              <a:buAutoNum type="arabicPeriod" startAt="2"/>
              <a:tabLst>
                <a:tab pos="395605" algn="l"/>
              </a:tabLst>
            </a:pPr>
            <a:r>
              <a:rPr dirty="0" sz="1200" spc="-10" b="1">
                <a:latin typeface="Arial"/>
                <a:cs typeface="Arial"/>
              </a:rPr>
              <a:t>Sobretensiones</a:t>
            </a:r>
            <a:r>
              <a:rPr dirty="0" sz="1200" spc="4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temporales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20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2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duración </a:t>
            </a:r>
            <a:r>
              <a:rPr dirty="0" sz="1200">
                <a:latin typeface="Microsoft Sans Serif"/>
                <a:cs typeface="Microsoft Sans Serif"/>
              </a:rPr>
              <a:t>relativamente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larga,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permanente;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ser,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amortiguada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débilmente </a:t>
            </a:r>
            <a:r>
              <a:rPr dirty="0" sz="1200">
                <a:latin typeface="Microsoft Sans Serif"/>
                <a:cs typeface="Microsoft Sans Serif"/>
              </a:rPr>
              <a:t>amortiguada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veces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industrial.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Aunque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amplitud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determinante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interno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externo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equipos.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conocida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sostenida,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persisten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modificado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elimine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 spc="-10">
                <a:latin typeface="Microsoft Sans Serif"/>
                <a:cs typeface="Microsoft Sans Serif"/>
              </a:rPr>
              <a:t>originó.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causadas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20">
                <a:latin typeface="Microsoft Sans Serif"/>
                <a:cs typeface="Microsoft Sans Serif"/>
              </a:rPr>
              <a:t> [4]: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Maniobras,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ejemplo,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carga</a:t>
            </a:r>
            <a:endParaRPr sz="1200">
              <a:latin typeface="Microsoft Sans Serif"/>
              <a:cs typeface="Microsoft Sans Serif"/>
            </a:endParaRPr>
          </a:p>
          <a:p>
            <a:pPr lvl="3" marL="469900" indent="-228600">
              <a:lnSpc>
                <a:spcPct val="100000"/>
              </a:lnSpc>
              <a:spcBef>
                <a:spcPts val="215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eléctricas,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ejemplo,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monofásico</a:t>
            </a:r>
            <a:endParaRPr sz="1200">
              <a:latin typeface="Microsoft Sans Serif"/>
              <a:cs typeface="Microsoft Sans Serif"/>
            </a:endParaRPr>
          </a:p>
          <a:p>
            <a:pPr lvl="3" marL="469900" indent="-228600">
              <a:lnSpc>
                <a:spcPct val="100000"/>
              </a:lnSpc>
              <a:spcBef>
                <a:spcPts val="245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Fenómenos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lineales,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ejemplo,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resonancia</a:t>
            </a:r>
            <a:endParaRPr sz="1200">
              <a:latin typeface="Microsoft Sans Serif"/>
              <a:cs typeface="Microsoft Sans Serif"/>
            </a:endParaRPr>
          </a:p>
          <a:p>
            <a:pPr lvl="3">
              <a:lnSpc>
                <a:spcPct val="100000"/>
              </a:lnSpc>
              <a:spcBef>
                <a:spcPts val="370"/>
              </a:spcBef>
              <a:buFont typeface="Symbol"/>
              <a:buChar char=""/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caracterizadas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por: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inferior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1,5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p.u.</a:t>
            </a:r>
            <a:endParaRPr sz="1200">
              <a:latin typeface="Microsoft Sans Serif"/>
              <a:cs typeface="Microsoft Sans Serif"/>
            </a:endParaRPr>
          </a:p>
          <a:p>
            <a:pPr lvl="3" marL="469900" marR="10160" indent="-228600">
              <a:lnSpc>
                <a:spcPct val="110000"/>
              </a:lnSpc>
              <a:spcBef>
                <a:spcPts val="100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oscilación,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menor,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fundamental.</a:t>
            </a:r>
            <a:endParaRPr sz="1200">
              <a:latin typeface="Microsoft Sans Serif"/>
              <a:cs typeface="Microsoft Sans Serif"/>
            </a:endParaRPr>
          </a:p>
          <a:p>
            <a:pPr lvl="3" marL="469900" indent="-228600">
              <a:lnSpc>
                <a:spcPct val="100000"/>
              </a:lnSpc>
              <a:spcBef>
                <a:spcPts val="240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 de duración total,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superior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decenas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milisegundos.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38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77666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 startAt="3"/>
              <a:tabLst>
                <a:tab pos="395605" algn="l"/>
              </a:tabLst>
            </a:pPr>
            <a:r>
              <a:rPr dirty="0" sz="1200" spc="-10" b="1">
                <a:latin typeface="Arial"/>
                <a:cs typeface="Arial"/>
              </a:rPr>
              <a:t>Sobretensiones</a:t>
            </a:r>
            <a:r>
              <a:rPr dirty="0" sz="1200" spc="4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transitorias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54"/>
              </a:spcBef>
              <a:buFont typeface="Arial"/>
              <a:buAutoNum type="arabicPeriod" startAt="3"/>
            </a:pP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duración,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algunos </a:t>
            </a:r>
            <a:r>
              <a:rPr dirty="0" sz="1200">
                <a:latin typeface="Microsoft Sans Serif"/>
                <a:cs typeface="Microsoft Sans Serif"/>
              </a:rPr>
              <a:t>milisegundos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menores,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oscilatorias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oscilatorias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generalmente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amortiguadas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seguidas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inmediatamente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 </a:t>
            </a:r>
            <a:r>
              <a:rPr dirty="0" sz="1200">
                <a:latin typeface="Microsoft Sans Serif"/>
                <a:cs typeface="Microsoft Sans Serif"/>
              </a:rPr>
              <a:t>temporales,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tales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casos,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consideradas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como </a:t>
            </a:r>
            <a:r>
              <a:rPr dirty="0" sz="1200">
                <a:latin typeface="Microsoft Sans Serif"/>
                <a:cs typeface="Microsoft Sans Serif"/>
              </a:rPr>
              <a:t>eventos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independientes.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dividen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en:</a:t>
            </a: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spcBef>
                <a:spcPts val="1130"/>
              </a:spcBef>
              <a:buFont typeface="Arial"/>
              <a:buAutoNum type="arabicPeriod"/>
              <a:tabLst>
                <a:tab pos="523240" algn="l"/>
              </a:tabLst>
            </a:pPr>
            <a:r>
              <a:rPr dirty="0" sz="1200" spc="-10" b="1" i="1">
                <a:latin typeface="Arial"/>
                <a:cs typeface="Arial"/>
              </a:rPr>
              <a:t>Sobretensión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transitoria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de</a:t>
            </a:r>
            <a:r>
              <a:rPr dirty="0" sz="1200" spc="-40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frente</a:t>
            </a:r>
            <a:r>
              <a:rPr dirty="0" sz="1200" spc="-35" b="1" i="1">
                <a:latin typeface="Arial"/>
                <a:cs typeface="Arial"/>
              </a:rPr>
              <a:t> </a:t>
            </a:r>
            <a:r>
              <a:rPr dirty="0" sz="1200" spc="-20" b="1" i="1">
                <a:latin typeface="Arial"/>
                <a:cs typeface="Arial"/>
              </a:rPr>
              <a:t>lento</a:t>
            </a: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usualmente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unidireccionales,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tiempo,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cresta </a:t>
            </a:r>
            <a:r>
              <a:rPr dirty="0" sz="1200">
                <a:latin typeface="Microsoft Sans Serif"/>
                <a:cs typeface="Microsoft Sans Serif"/>
              </a:rPr>
              <a:t>comprendida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500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20ms.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originarse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operaciones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pertenecientes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spcBef>
                <a:spcPts val="5"/>
              </a:spcBef>
              <a:buFont typeface="Arial"/>
              <a:buAutoNum type="arabicPeriod" startAt="2"/>
              <a:tabLst>
                <a:tab pos="523240" algn="l"/>
              </a:tabLst>
            </a:pPr>
            <a:r>
              <a:rPr dirty="0" sz="1200" spc="-10" b="1" i="1">
                <a:latin typeface="Arial"/>
                <a:cs typeface="Arial"/>
              </a:rPr>
              <a:t>Sobretensión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transitoria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de</a:t>
            </a:r>
            <a:r>
              <a:rPr dirty="0" sz="1200" spc="-40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frente</a:t>
            </a:r>
            <a:r>
              <a:rPr dirty="0" sz="1200" spc="-35" b="1" i="1">
                <a:latin typeface="Arial"/>
                <a:cs typeface="Arial"/>
              </a:rPr>
              <a:t> </a:t>
            </a:r>
            <a:r>
              <a:rPr dirty="0" sz="1200" spc="-10" b="1" i="1">
                <a:latin typeface="Arial"/>
                <a:cs typeface="Arial"/>
              </a:rPr>
              <a:t>rápido</a:t>
            </a: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usualmente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unidireccionales,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cresta </a:t>
            </a:r>
            <a:r>
              <a:rPr dirty="0" sz="1200">
                <a:latin typeface="Microsoft Sans Serif"/>
                <a:cs typeface="Microsoft Sans Serif"/>
              </a:rPr>
              <a:t>comprendido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0.1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300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μs.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2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originarse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operaciones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spcBef>
                <a:spcPts val="5"/>
              </a:spcBef>
              <a:buFont typeface="Arial"/>
              <a:buAutoNum type="arabicPeriod" startAt="3"/>
              <a:tabLst>
                <a:tab pos="523240" algn="l"/>
              </a:tabLst>
            </a:pPr>
            <a:r>
              <a:rPr dirty="0" sz="1200" spc="-10" b="1" i="1">
                <a:latin typeface="Arial"/>
                <a:cs typeface="Arial"/>
              </a:rPr>
              <a:t>Sobretensión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transitoria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de</a:t>
            </a:r>
            <a:r>
              <a:rPr dirty="0" sz="1200" spc="-40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frente</a:t>
            </a:r>
            <a:r>
              <a:rPr dirty="0" sz="1200" spc="-60" b="1" i="1">
                <a:latin typeface="Arial"/>
                <a:cs typeface="Arial"/>
              </a:rPr>
              <a:t> </a:t>
            </a:r>
            <a:r>
              <a:rPr dirty="0" sz="1200" b="1" i="1">
                <a:latin typeface="Arial"/>
                <a:cs typeface="Arial"/>
              </a:rPr>
              <a:t>muy</a:t>
            </a:r>
            <a:r>
              <a:rPr dirty="0" sz="1200" spc="-20" b="1" i="1">
                <a:latin typeface="Arial"/>
                <a:cs typeface="Arial"/>
              </a:rPr>
              <a:t> </a:t>
            </a:r>
            <a:r>
              <a:rPr dirty="0" sz="1200" spc="-10" b="1" i="1">
                <a:latin typeface="Arial"/>
                <a:cs typeface="Arial"/>
              </a:rPr>
              <a:t>rápido</a:t>
            </a: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usualmente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unidireccionales,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cresta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0.1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total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3ms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oscilaciones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superpuestas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comprendidas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30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kHz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100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MHz.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pueden </a:t>
            </a:r>
            <a:r>
              <a:rPr dirty="0" sz="1200">
                <a:latin typeface="Microsoft Sans Serif"/>
                <a:cs typeface="Microsoft Sans Serif"/>
              </a:rPr>
              <a:t>originarse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operaciones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 </a:t>
            </a:r>
            <a:r>
              <a:rPr dirty="0" sz="1200">
                <a:latin typeface="Microsoft Sans Serif"/>
                <a:cs typeface="Microsoft Sans Serif"/>
              </a:rPr>
              <a:t>aisladas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gas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(GIS).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 startAt="4"/>
              <a:tabLst>
                <a:tab pos="395605" algn="l"/>
              </a:tabLst>
            </a:pPr>
            <a:r>
              <a:rPr dirty="0" sz="1200" spc="-10" b="1">
                <a:latin typeface="Arial"/>
                <a:cs typeface="Arial"/>
              </a:rPr>
              <a:t>Sobretensión</a:t>
            </a:r>
            <a:r>
              <a:rPr dirty="0" sz="1200" spc="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combinada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25"/>
              </a:spcBef>
              <a:buFont typeface="Arial"/>
              <a:buAutoNum type="arabicPeriod" startAt="4"/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Corresponden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unión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sobretensiones </a:t>
            </a:r>
            <a:r>
              <a:rPr dirty="0" sz="1200">
                <a:latin typeface="Microsoft Sans Serif"/>
                <a:cs typeface="Microsoft Sans Serif"/>
              </a:rPr>
              <a:t>transitorias,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consiste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aplicadas</a:t>
            </a:r>
            <a:r>
              <a:rPr dirty="0" sz="1200" spc="-10">
                <a:latin typeface="Microsoft Sans Serif"/>
                <a:cs typeface="Microsoft Sans Serif"/>
              </a:rPr>
              <a:t> simultáneamente</a:t>
            </a:r>
            <a:r>
              <a:rPr dirty="0" sz="120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cada uno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terminales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 aislación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longitudinal,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 valor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cresta.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12700" marR="14604" indent="273685">
              <a:lnSpc>
                <a:spcPct val="110000"/>
              </a:lnSpc>
              <a:buFont typeface="Arial"/>
              <a:buAutoNum type="arabicPeriod" startAt="5"/>
              <a:tabLst>
                <a:tab pos="286385" algn="l"/>
              </a:tabLst>
            </a:pPr>
            <a:r>
              <a:rPr dirty="0" sz="1200" b="1">
                <a:latin typeface="Arial"/>
                <a:cs typeface="Arial"/>
              </a:rPr>
              <a:t>ORIGEN</a:t>
            </a:r>
            <a:r>
              <a:rPr dirty="0" sz="1200" spc="1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1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CARACTERÍSTICAS</a:t>
            </a:r>
            <a:r>
              <a:rPr dirty="0" sz="1200" spc="1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1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SOBRETENSIONES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TEMPORALES</a:t>
            </a:r>
            <a:r>
              <a:rPr dirty="0" sz="1200" spc="100" b="1">
                <a:latin typeface="Arial"/>
                <a:cs typeface="Arial"/>
              </a:rPr>
              <a:t> </a:t>
            </a:r>
            <a:r>
              <a:rPr dirty="0" sz="1200" spc="-50" b="1">
                <a:latin typeface="Arial"/>
                <a:cs typeface="Arial"/>
              </a:rPr>
              <a:t>O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FRECUENCIA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INDUSTRIAL</a:t>
            </a:r>
            <a:endParaRPr sz="12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38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90396" y="822706"/>
            <a:ext cx="5793740" cy="7660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948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90805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milisegundos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segundos,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caracteriza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 spc="-10">
                <a:latin typeface="Microsoft Sans Serif"/>
                <a:cs typeface="Microsoft Sans Serif"/>
              </a:rPr>
              <a:t>duración.</a:t>
            </a:r>
            <a:endParaRPr sz="1200">
              <a:latin typeface="Microsoft Sans Serif"/>
              <a:cs typeface="Microsoft Sans Serif"/>
            </a:endParaRPr>
          </a:p>
          <a:p>
            <a:pPr algn="just" marL="88900" marR="8763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Este tipo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suelen ser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interno, 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</a:t>
            </a:r>
            <a:r>
              <a:rPr dirty="0" sz="1200" spc="-10">
                <a:latin typeface="Microsoft Sans Serif"/>
                <a:cs typeface="Microsoft Sans Serif"/>
              </a:rPr>
              <a:t>explica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procurando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caracterizarlas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oscilación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[4].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889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2.5.1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Fallas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tierra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88900" marR="8509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monofásica,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originada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bien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contacto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aterrizadas.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mencionar,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fallas </a:t>
            </a:r>
            <a:r>
              <a:rPr dirty="0" sz="1200">
                <a:latin typeface="Microsoft Sans Serif"/>
                <a:cs typeface="Microsoft Sans Serif"/>
              </a:rPr>
              <a:t>bifásicas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trifásicas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 presencia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 son muy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frecuentes.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812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sanas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experimentan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elevación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principalmente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grado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tierra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cuestión.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diferentes,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efectivamente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no- </a:t>
            </a:r>
            <a:r>
              <a:rPr dirty="0" sz="1200">
                <a:latin typeface="Microsoft Sans Serif"/>
                <a:cs typeface="Microsoft Sans Serif"/>
              </a:rPr>
              <a:t>efectivamente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tierra.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sana-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80%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línea-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conforme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2.1,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siendo;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𝑅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𝑅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25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0,1𝑋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427">
                <a:latin typeface="Cambria Math"/>
                <a:cs typeface="Cambria Math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endParaRPr sz="1200">
              <a:latin typeface="Microsoft Sans Serif"/>
              <a:cs typeface="Microsoft Sans Serif"/>
            </a:endParaRPr>
          </a:p>
          <a:p>
            <a:pPr algn="just" marL="88900">
              <a:lnSpc>
                <a:spcPct val="100000"/>
              </a:lnSpc>
              <a:spcBef>
                <a:spcPts val="170"/>
              </a:spcBef>
            </a:pP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0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𝑋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1200" spc="-25"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85090">
              <a:lnSpc>
                <a:spcPct val="1111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efectivamente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cumple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relación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inferior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0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0</a:t>
            </a:r>
            <a:r>
              <a:rPr dirty="0" baseline="2314" sz="1800">
                <a:latin typeface="Cambria Math"/>
                <a:cs typeface="Cambria Math"/>
              </a:rPr>
              <a:t>/</a:t>
            </a: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1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3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 resistencias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secuencia </a:t>
            </a:r>
            <a:r>
              <a:rPr dirty="0" sz="1200">
                <a:latin typeface="Microsoft Sans Serif"/>
                <a:cs typeface="Microsoft Sans Serif"/>
              </a:rPr>
              <a:t>cero y reactancia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secuencia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inferior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𝑅</a:t>
            </a:r>
            <a:r>
              <a:rPr dirty="0" baseline="-16339" sz="1275">
                <a:latin typeface="Cambria Math"/>
                <a:cs typeface="Cambria Math"/>
              </a:rPr>
              <a:t>0</a:t>
            </a:r>
            <a:r>
              <a:rPr dirty="0" baseline="2314" sz="1800">
                <a:latin typeface="Cambria Math"/>
                <a:cs typeface="Cambria Math"/>
              </a:rPr>
              <a:t>/</a:t>
            </a: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5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1.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mbria Math"/>
              <a:cs typeface="Cambria Math"/>
            </a:endParaRPr>
          </a:p>
          <a:p>
            <a:pPr algn="just" marL="88900" marR="8318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no-efectivamente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80%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usualmente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100% </a:t>
            </a:r>
            <a:r>
              <a:rPr dirty="0" sz="1200">
                <a:latin typeface="Microsoft Sans Serif"/>
                <a:cs typeface="Microsoft Sans Serif"/>
              </a:rPr>
              <a:t>de la 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 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[4].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81280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neutro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aislado,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ocurrir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sanas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podrían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línea-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incluso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excederlas,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superar 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1.73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p.u.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38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998726" y="449580"/>
            <a:ext cx="3759200" cy="3662679"/>
            <a:chOff x="1998726" y="449580"/>
            <a:chExt cx="3759200" cy="3662679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24023" y="449580"/>
              <a:ext cx="361950" cy="542925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98726" y="1036303"/>
              <a:ext cx="3758706" cy="3075662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1066596" y="4118609"/>
            <a:ext cx="5641975" cy="498602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183640" marR="75565" indent="-1113155">
              <a:lnSpc>
                <a:spcPts val="1390"/>
              </a:lnSpc>
              <a:spcBef>
                <a:spcPts val="18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Máximos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ocurrencias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 del</a:t>
            </a:r>
            <a:r>
              <a:rPr dirty="0" sz="1200" spc="-10">
                <a:latin typeface="Microsoft Sans Serif"/>
                <a:cs typeface="Microsoft Sans Serif"/>
              </a:rPr>
              <a:t> sistema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1300"/>
              </a:lnSpc>
              <a:spcBef>
                <a:spcPts val="79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 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41.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factor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dependencia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neutro;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factor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impedancias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eficaz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tensión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frecuencia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afectada durante 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industrial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despejada,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factor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independiente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real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 considerado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[4].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2.5.2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Rechazo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carga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pérdida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súbita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todo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reducción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flujo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incremente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capacitivo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caída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reduzca.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generadores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previo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suministrando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operando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sobreexcitados,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visualizar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mejor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4604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2.2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generador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permanece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constante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instante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carga.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objetivo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carga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70"/>
              </a:spcBef>
            </a:pP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esfuerzos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impuestos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analizar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38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2450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medidas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correctivas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operativas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pérdida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repentina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7063867"/>
            <a:ext cx="5640705" cy="198564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314325" marR="12700" indent="-296545">
              <a:lnSpc>
                <a:spcPts val="1420"/>
              </a:lnSpc>
              <a:spcBef>
                <a:spcPts val="16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(a) Rechazo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radial,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(b) Diagrama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fasorial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antes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(c)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fasorial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carga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1100"/>
              </a:lnSpc>
              <a:spcBef>
                <a:spcPts val="97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 Pág.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43.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2.5.3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Efecto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Ferranti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635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conocido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Ferranti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receptor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efecto </a:t>
            </a:r>
            <a:r>
              <a:rPr dirty="0" sz="1200">
                <a:latin typeface="Microsoft Sans Serif"/>
                <a:cs typeface="Microsoft Sans Serif"/>
              </a:rPr>
              <a:t>capacitivo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 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 aisladas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aisladas 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tierra. Estas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5017" y="1701743"/>
            <a:ext cx="5541090" cy="1524631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2046271" y="3462528"/>
            <a:ext cx="3668395" cy="3594100"/>
            <a:chOff x="2046271" y="3462528"/>
            <a:chExt cx="3668395" cy="3594100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40203" y="3462528"/>
              <a:ext cx="3378739" cy="186321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46271" y="5350873"/>
              <a:ext cx="3667859" cy="1705407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6540245" y="9278823"/>
            <a:ext cx="16573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50"/>
              </a:lnSpc>
            </a:pPr>
            <a:r>
              <a:rPr dirty="0" sz="1100" spc="-25">
                <a:latin typeface="Calibri"/>
                <a:cs typeface="Calibri"/>
              </a:rPr>
              <a:t>42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975" cy="833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vista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armaduras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condensador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endParaRPr sz="1200">
              <a:latin typeface="Microsoft Sans Serif"/>
              <a:cs typeface="Microsoft Sans Serif"/>
            </a:endParaRPr>
          </a:p>
          <a:p>
            <a:pPr marL="12700" marR="1397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potenciales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distintos,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toman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dependiente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tierra.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variar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estos</a:t>
            </a:r>
            <a:endParaRPr sz="1200">
              <a:latin typeface="Microsoft Sans Serif"/>
              <a:cs typeface="Microsoft Sans Serif"/>
            </a:endParaRPr>
          </a:p>
          <a:p>
            <a:pPr marL="12700" marR="13335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potenciales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constantemente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transversal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suma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aumentando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valores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 receptor.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[5]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>
                <a:latin typeface="Microsoft Sans Serif"/>
                <a:cs typeface="Microsoft Sans Serif"/>
              </a:rPr>
              <a:t>general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senoidal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industrial.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2.5.4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Resonancia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Ferroresonancia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3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resonancia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lineal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afecta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redes </a:t>
            </a:r>
            <a:r>
              <a:rPr dirty="0" sz="1200">
                <a:latin typeface="Microsoft Sans Serif"/>
                <a:cs typeface="Microsoft Sans Serif"/>
              </a:rPr>
              <a:t>eléctricas,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interacción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distribuidas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redes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eléctricas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inductancias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lineales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construidas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núcleos </a:t>
            </a:r>
            <a:r>
              <a:rPr dirty="0" sz="1200">
                <a:latin typeface="Microsoft Sans Serif"/>
                <a:cs typeface="Microsoft Sans Serif"/>
              </a:rPr>
              <a:t>ferromagnéticos,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depender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variabilidad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(L),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producirse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banda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ancha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frecuencia.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existencia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reunir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necesarias, </a:t>
            </a:r>
            <a:r>
              <a:rPr dirty="0" sz="1200">
                <a:latin typeface="Microsoft Sans Serif"/>
                <a:cs typeface="Microsoft Sans Serif"/>
              </a:rPr>
              <a:t>pero no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suficientes,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</a:tabLst>
            </a:pP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simultánea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condensadores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bobinas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lineal.</a:t>
            </a:r>
            <a:endParaRPr sz="1200">
              <a:latin typeface="Microsoft Sans Serif"/>
              <a:cs typeface="Microsoft Sans Serif"/>
            </a:endParaRPr>
          </a:p>
          <a:p>
            <a:pPr algn="just" marL="469265" indent="-227965">
              <a:lnSpc>
                <a:spcPct val="100000"/>
              </a:lnSpc>
              <a:spcBef>
                <a:spcPts val="240"/>
              </a:spcBef>
              <a:buFont typeface="Symbol"/>
              <a:buChar char=""/>
              <a:tabLst>
                <a:tab pos="469265" algn="l"/>
              </a:tabLst>
            </a:pPr>
            <a:r>
              <a:rPr dirty="0" sz="1200">
                <a:latin typeface="Microsoft Sans Serif"/>
                <a:cs typeface="Microsoft Sans Serif"/>
              </a:rPr>
              <a:t>Existencia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dentro 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 punto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 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fijo.</a:t>
            </a:r>
            <a:endParaRPr sz="1200">
              <a:latin typeface="Microsoft Sans Serif"/>
              <a:cs typeface="Microsoft Sans Serif"/>
            </a:endParaRPr>
          </a:p>
          <a:p>
            <a:pPr algn="just" marL="469900" marR="14604" indent="-228600">
              <a:lnSpc>
                <a:spcPct val="110800"/>
              </a:lnSpc>
              <a:spcBef>
                <a:spcPts val="60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Componentes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poco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cargados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(transformadores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transformadores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vacío)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pequeña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cortocircuito</a:t>
            </a:r>
            <a:r>
              <a:rPr dirty="0" sz="1200" spc="-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(alternadores).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  <a:buFont typeface="Symbol"/>
              <a:buChar char=""/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verifica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poco </a:t>
            </a:r>
            <a:r>
              <a:rPr dirty="0" sz="1200">
                <a:latin typeface="Microsoft Sans Serif"/>
                <a:cs typeface="Microsoft Sans Serif"/>
              </a:rPr>
              <a:t>probable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produzca.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algunas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situaciones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resonancia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[4]: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640080" indent="-179070">
              <a:lnSpc>
                <a:spcPct val="100000"/>
              </a:lnSpc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resonancia:</a:t>
            </a:r>
            <a:endParaRPr sz="1200">
              <a:latin typeface="Microsoft Sans Serif"/>
              <a:cs typeface="Microsoft Sans Serif"/>
            </a:endParaRPr>
          </a:p>
          <a:p>
            <a:pPr lvl="2" marL="918210" marR="14604" indent="-229235">
              <a:lnSpc>
                <a:spcPct val="110000"/>
              </a:lnSpc>
              <a:spcBef>
                <a:spcPts val="75"/>
              </a:spcBef>
              <a:buFont typeface="Symbol"/>
              <a:buChar char=""/>
              <a:tabLst>
                <a:tab pos="918210" algn="l"/>
                <a:tab pos="1429385" algn="l"/>
                <a:tab pos="1983739" algn="l"/>
                <a:tab pos="2772410" algn="l"/>
                <a:tab pos="3088640" algn="l"/>
                <a:tab pos="3770629" algn="l"/>
                <a:tab pos="4760595" algn="l"/>
                <a:tab pos="498284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Entre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líneas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eléctricas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elevada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capacitancia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reactores </a:t>
            </a:r>
            <a:r>
              <a:rPr dirty="0" sz="1200">
                <a:latin typeface="Microsoft Sans Serif"/>
                <a:cs typeface="Microsoft Sans Serif"/>
              </a:rPr>
              <a:t>limitadores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corriente.</a:t>
            </a:r>
            <a:endParaRPr sz="1200">
              <a:latin typeface="Microsoft Sans Serif"/>
              <a:cs typeface="Microsoft Sans Serif"/>
            </a:endParaRPr>
          </a:p>
          <a:p>
            <a:pPr lvl="2" marL="918210" marR="17145" indent="-229235">
              <a:lnSpc>
                <a:spcPct val="110000"/>
              </a:lnSpc>
              <a:spcBef>
                <a:spcPts val="95"/>
              </a:spcBef>
              <a:buFont typeface="Symbol"/>
              <a:buChar char=""/>
              <a:tabLst>
                <a:tab pos="918210" algn="l"/>
              </a:tabLst>
            </a:pP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lineal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eléctrico </a:t>
            </a:r>
            <a:r>
              <a:rPr dirty="0" sz="1200">
                <a:latin typeface="Microsoft Sans Serif"/>
                <a:cs typeface="Microsoft Sans Serif"/>
              </a:rPr>
              <a:t>constituido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levemente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cargada.</a:t>
            </a:r>
            <a:endParaRPr sz="120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370"/>
              </a:spcBef>
              <a:buFont typeface="Symbol"/>
              <a:buChar char=""/>
            </a:pPr>
            <a:endParaRPr sz="1200">
              <a:latin typeface="Microsoft Sans Serif"/>
              <a:cs typeface="Microsoft Sans Serif"/>
            </a:endParaRPr>
          </a:p>
          <a:p>
            <a:pPr lvl="1" marL="640080" indent="-179070">
              <a:lnSpc>
                <a:spcPct val="100000"/>
              </a:lnSpc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ferroresonancia:</a:t>
            </a:r>
            <a:endParaRPr sz="1200">
              <a:latin typeface="Microsoft Sans Serif"/>
              <a:cs typeface="Microsoft Sans Serif"/>
            </a:endParaRPr>
          </a:p>
          <a:p>
            <a:pPr lvl="2" marL="918210" marR="16510" indent="-229235">
              <a:lnSpc>
                <a:spcPct val="111700"/>
              </a:lnSpc>
              <a:spcBef>
                <a:spcPts val="50"/>
              </a:spcBef>
              <a:buFont typeface="Symbol"/>
              <a:buChar char=""/>
              <a:tabLst>
                <a:tab pos="918210" algn="l"/>
              </a:tabLst>
            </a:pP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transformadores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entre </a:t>
            </a:r>
            <a:r>
              <a:rPr dirty="0" sz="1200">
                <a:latin typeface="Microsoft Sans Serif"/>
                <a:cs typeface="Microsoft Sans Serif"/>
              </a:rPr>
              <a:t>bobinas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un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distribución.</a:t>
            </a:r>
            <a:endParaRPr sz="1200">
              <a:latin typeface="Microsoft Sans Serif"/>
              <a:cs typeface="Microsoft Sans Serif"/>
            </a:endParaRPr>
          </a:p>
          <a:p>
            <a:pPr lvl="2" marL="918210" marR="12065" indent="-229235">
              <a:lnSpc>
                <a:spcPct val="111800"/>
              </a:lnSpc>
              <a:spcBef>
                <a:spcPts val="45"/>
              </a:spcBef>
              <a:buFont typeface="Symbol"/>
              <a:buChar char=""/>
              <a:tabLst>
                <a:tab pos="918210" algn="l"/>
              </a:tabLst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contienen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saturables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filtros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armónicos.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80714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3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evitar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limitar,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[3].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significa,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procedimiento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coordinación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ferroresonancia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cuya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mucho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ferroresonancia,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constituyen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 </a:t>
            </a:r>
            <a:r>
              <a:rPr dirty="0" sz="1200" spc="-10">
                <a:latin typeface="Microsoft Sans Serif"/>
                <a:cs typeface="Microsoft Sans Serif"/>
              </a:rPr>
              <a:t>fenómeno.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2.5.5</a:t>
            </a:r>
            <a:r>
              <a:rPr dirty="0" sz="1200" spc="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Combinación</a:t>
            </a:r>
            <a:r>
              <a:rPr dirty="0" sz="1200" b="1">
                <a:latin typeface="Arial"/>
                <a:cs typeface="Arial"/>
              </a:rPr>
              <a:t> de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sobretensiones</a:t>
            </a:r>
            <a:r>
              <a:rPr dirty="0" sz="1200" spc="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temporales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6985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temporales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combinadas,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combinación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típica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existir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carga desconectada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 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pérdida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todavía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defecto,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cabecera.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combinación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existir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desconecta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causa </a:t>
            </a:r>
            <a:r>
              <a:rPr dirty="0" sz="1200">
                <a:latin typeface="Microsoft Sans Serif"/>
                <a:cs typeface="Microsoft Sans Serif"/>
              </a:rPr>
              <a:t>provocará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resto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red.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probabilidad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suceda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pequeña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sí </a:t>
            </a:r>
            <a:r>
              <a:rPr dirty="0" sz="1200">
                <a:latin typeface="Microsoft Sans Serif"/>
                <a:cs typeface="Microsoft Sans Serif"/>
              </a:rPr>
              <a:t>mismas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pequeñas.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defecto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consecutivo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pérdida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puede </a:t>
            </a:r>
            <a:r>
              <a:rPr dirty="0" sz="1200">
                <a:latin typeface="Microsoft Sans Serif"/>
                <a:cs typeface="Microsoft Sans Serif"/>
              </a:rPr>
              <a:t>producir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extremas,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ejemplo,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fuerte contaminación.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combinaciones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conducir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elección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asignadas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altos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justifica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técnica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económicamente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probabilidad de que ocurran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simultáneamente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 </a:t>
            </a:r>
            <a:r>
              <a:rPr dirty="0" sz="1200" spc="-10">
                <a:latin typeface="Microsoft Sans Serif"/>
                <a:cs typeface="Microsoft Sans Serif"/>
              </a:rPr>
              <a:t>elevada.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016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2.6</a:t>
            </a:r>
            <a:r>
              <a:rPr dirty="0" sz="1200" spc="2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ORIGEN</a:t>
            </a:r>
            <a:r>
              <a:rPr dirty="0" sz="1200" spc="26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2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CARACTERÍSTICAS</a:t>
            </a:r>
            <a:r>
              <a:rPr dirty="0" sz="1200" spc="2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2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SOBRETENSIONES</a:t>
            </a:r>
            <a:r>
              <a:rPr dirty="0" sz="1200" spc="26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TRANSITORIAS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FRENTE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LENTO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10" b="1">
                <a:latin typeface="Arial"/>
                <a:cs typeface="Arial"/>
              </a:rPr>
              <a:t> MANIOBRA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lento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conocidas</a:t>
            </a:r>
            <a:r>
              <a:rPr dirty="0" sz="1200" spc="220">
                <a:latin typeface="Microsoft Sans Serif"/>
                <a:cs typeface="Microsoft Sans Serif"/>
              </a:rPr>
              <a:t>  </a:t>
            </a:r>
            <a:r>
              <a:rPr dirty="0" sz="1200" spc="-20">
                <a:latin typeface="Microsoft Sans Serif"/>
                <a:cs typeface="Microsoft Sans Serif"/>
              </a:rPr>
              <a:t>como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originadas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principalmente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siguientes </a:t>
            </a:r>
            <a:r>
              <a:rPr dirty="0" sz="1200">
                <a:latin typeface="Microsoft Sans Serif"/>
                <a:cs typeface="Microsoft Sans Serif"/>
              </a:rPr>
              <a:t>motivos,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disyuntores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aparición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ocurrencia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puntos </a:t>
            </a:r>
            <a:r>
              <a:rPr dirty="0" sz="1200">
                <a:latin typeface="Microsoft Sans Serif"/>
                <a:cs typeface="Microsoft Sans Serif"/>
              </a:rPr>
              <a:t>alejados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cuyos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característicos,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tales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como,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duración </a:t>
            </a:r>
            <a:r>
              <a:rPr dirty="0" sz="1200">
                <a:latin typeface="Microsoft Sans Serif"/>
                <a:cs typeface="Microsoft Sans Serif"/>
              </a:rPr>
              <a:t>dependen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configuración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maniobra;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así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8260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como,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maniobra.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influencia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incremente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red;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requiere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adecuados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dado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tamaño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complejidad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modelos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matemáticos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empleados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 spc="-20">
                <a:latin typeface="Microsoft Sans Serif"/>
                <a:cs typeface="Microsoft Sans Serif"/>
              </a:rPr>
              <a:t>para </a:t>
            </a:r>
            <a:r>
              <a:rPr dirty="0" sz="1200">
                <a:latin typeface="Microsoft Sans Serif"/>
                <a:cs typeface="Microsoft Sans Serif"/>
              </a:rPr>
              <a:t>representar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desarrollo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paquetes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computacionales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realizaba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Analizadores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Analógicos </a:t>
            </a:r>
            <a:r>
              <a:rPr dirty="0" sz="1200">
                <a:latin typeface="Microsoft Sans Serif"/>
                <a:cs typeface="Microsoft Sans Serif"/>
              </a:rPr>
              <a:t>(TNA),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ahora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actualidad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ayuda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permitan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analizar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eléctricas,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conocidos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Alternative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(ATP),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él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ayuda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nuestro </a:t>
            </a:r>
            <a:r>
              <a:rPr dirty="0" sz="1200">
                <a:latin typeface="Microsoft Sans Serif"/>
                <a:cs typeface="Microsoft Sans Serif"/>
              </a:rPr>
              <a:t>estudio;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aparición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tener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panorama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 spc="-10">
                <a:latin typeface="Microsoft Sans Serif"/>
                <a:cs typeface="Microsoft Sans Serif"/>
              </a:rPr>
              <a:t>cuestión.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spcBef>
                <a:spcPts val="5"/>
              </a:spcBef>
              <a:buFont typeface="Arial"/>
              <a:buAutoNum type="arabicPeriod"/>
              <a:tabLst>
                <a:tab pos="395605" algn="l"/>
              </a:tabLst>
            </a:pPr>
            <a:r>
              <a:rPr dirty="0" sz="1200" b="1">
                <a:latin typeface="Arial"/>
                <a:cs typeface="Arial"/>
              </a:rPr>
              <a:t>Energización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recierre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transmisión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320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5715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operaciones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comunes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eléctricos </a:t>
            </a:r>
            <a:r>
              <a:rPr dirty="0" sz="1200">
                <a:latin typeface="Microsoft Sans Serif"/>
                <a:cs typeface="Microsoft Sans Serif"/>
              </a:rPr>
              <a:t>de potencia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su análisis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considerando tres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periodos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distintos.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periodo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prevalecen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realice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milisegundos.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periodo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dinámico,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periodo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permanente,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naturaleza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repetitiva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caracterizada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pequeñas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variaciones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aproximadamente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periódica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compuesta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fundamental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especialmente,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tercer </a:t>
            </a:r>
            <a:r>
              <a:rPr dirty="0" sz="1200">
                <a:latin typeface="Microsoft Sans Serif"/>
                <a:cs typeface="Microsoft Sans Serif"/>
              </a:rPr>
              <a:t>orden,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periodo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 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segundo.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Finalmente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tercer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periodo,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régimen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permanente,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periódica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distorsionado,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periodo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receptor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está </a:t>
            </a:r>
            <a:r>
              <a:rPr dirty="0" sz="1200">
                <a:latin typeface="Microsoft Sans Serif"/>
                <a:cs typeface="Microsoft Sans Serif"/>
              </a:rPr>
              <a:t>abierto,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recierre,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persistir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minutos.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4604">
              <a:lnSpc>
                <a:spcPct val="1117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recierre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sistema,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importantes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[4]: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640080" indent="-179070">
              <a:lnSpc>
                <a:spcPct val="100000"/>
              </a:lnSpc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cortocircuito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alimentado.</a:t>
            </a:r>
            <a:endParaRPr sz="1200">
              <a:latin typeface="Microsoft Sans Serif"/>
              <a:cs typeface="Microsoft Sans Serif"/>
            </a:endParaRPr>
          </a:p>
          <a:p>
            <a:pPr lvl="3" marL="640080" indent="-1790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Punto 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disyuntor.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895" cy="5842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631190" indent="-170180">
              <a:lnSpc>
                <a:spcPts val="1415"/>
              </a:lnSpc>
              <a:buAutoNum type="alphaLcParenR" startAt="3"/>
              <a:tabLst>
                <a:tab pos="631190" algn="l"/>
              </a:tabLst>
            </a:pPr>
            <a:r>
              <a:rPr dirty="0" sz="1200">
                <a:latin typeface="Microsoft Sans Serif"/>
                <a:cs typeface="Microsoft Sans Serif"/>
              </a:rPr>
              <a:t>Grado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compensación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transmisión.</a:t>
            </a: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spcBef>
                <a:spcPts val="140"/>
              </a:spcBef>
              <a:buAutoNum type="alphaLcParenR" startAt="3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 línea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transmisión.</a:t>
            </a: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Pérdidas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conductor.</a:t>
            </a:r>
            <a:endParaRPr sz="1200">
              <a:latin typeface="Microsoft Sans Serif"/>
              <a:cs typeface="Microsoft Sans Serif"/>
            </a:endParaRPr>
          </a:p>
          <a:p>
            <a:pPr marL="597535" indent="-136525">
              <a:lnSpc>
                <a:spcPct val="100000"/>
              </a:lnSpc>
              <a:spcBef>
                <a:spcPts val="170"/>
              </a:spcBef>
              <a:buAutoNum type="alphaLcParenR" startAt="3"/>
              <a:tabLst>
                <a:tab pos="597535" algn="l"/>
              </a:tabLst>
            </a:pP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protección.</a:t>
            </a: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Grado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 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sistema.</a:t>
            </a:r>
            <a:endParaRPr sz="1200">
              <a:latin typeface="Microsoft Sans Serif"/>
              <a:cs typeface="Microsoft Sans Serif"/>
            </a:endParaRPr>
          </a:p>
          <a:p>
            <a:pPr marL="640080" indent="-17907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640080" algn="l"/>
              </a:tabLst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maniobra.</a:t>
            </a:r>
            <a:endParaRPr sz="1200">
              <a:latin typeface="Microsoft Sans Serif"/>
              <a:cs typeface="Microsoft Sans Serif"/>
            </a:endParaRPr>
          </a:p>
          <a:p>
            <a:pPr marL="591820" indent="-13081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591820" algn="l"/>
              </a:tabLst>
            </a:pPr>
            <a:r>
              <a:rPr dirty="0" sz="1200">
                <a:latin typeface="Microsoft Sans Serif"/>
                <a:cs typeface="Microsoft Sans Serif"/>
              </a:rPr>
              <a:t>Valor 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preinserción.</a:t>
            </a:r>
            <a:endParaRPr sz="1200">
              <a:latin typeface="Microsoft Sans Serif"/>
              <a:cs typeface="Microsoft Sans Serif"/>
            </a:endParaRPr>
          </a:p>
          <a:p>
            <a:pPr marL="585470" indent="-12446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585470" algn="l"/>
              </a:tabLst>
            </a:pPr>
            <a:r>
              <a:rPr dirty="0" sz="1200">
                <a:latin typeface="Microsoft Sans Serif"/>
                <a:cs typeface="Microsoft Sans Serif"/>
              </a:rPr>
              <a:t>Tiempo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inserción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resistencia.</a:t>
            </a:r>
            <a:endParaRPr sz="1200">
              <a:latin typeface="Microsoft Sans Serif"/>
              <a:cs typeface="Microsoft Sans Serif"/>
            </a:endParaRPr>
          </a:p>
          <a:p>
            <a:pPr marL="631190" indent="-17018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631190" algn="l"/>
              </a:tabLst>
            </a:pPr>
            <a:r>
              <a:rPr dirty="0" sz="1200">
                <a:latin typeface="Microsoft Sans Serif"/>
                <a:cs typeface="Microsoft Sans Serif"/>
              </a:rPr>
              <a:t>Dispersión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disyuntor.</a:t>
            </a:r>
            <a:endParaRPr sz="1200">
              <a:latin typeface="Microsoft Sans Serif"/>
              <a:cs typeface="Microsoft Sans Serif"/>
            </a:endParaRPr>
          </a:p>
          <a:p>
            <a:pPr marL="591820" indent="-130810">
              <a:lnSpc>
                <a:spcPct val="100000"/>
              </a:lnSpc>
              <a:spcBef>
                <a:spcPts val="145"/>
              </a:spcBef>
              <a:buAutoNum type="alphaLcParenR" startAt="3"/>
              <a:tabLst>
                <a:tab pos="591820" algn="l"/>
              </a:tabLst>
            </a:pP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cierre.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 i="1">
                <a:latin typeface="Arial"/>
                <a:cs typeface="Arial"/>
              </a:rPr>
              <a:t>2.6.1.1</a:t>
            </a:r>
            <a:r>
              <a:rPr dirty="0" sz="1200" spc="15" b="1" i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Energización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líneas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transmisión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952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cierran;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cerrada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demás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acoplamiento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propagan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terminales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abiertos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donde </a:t>
            </a:r>
            <a:r>
              <a:rPr dirty="0" sz="1200">
                <a:latin typeface="Microsoft Sans Serif"/>
                <a:cs typeface="Microsoft Sans Serif"/>
              </a:rPr>
              <a:t>ocurren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200"/>
              </a:lnSpc>
              <a:spcBef>
                <a:spcPts val="2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apreciar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oscilogramas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tensiones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energizada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infinita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inductiva,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aumento </a:t>
            </a:r>
            <a:r>
              <a:rPr dirty="0" sz="1200">
                <a:latin typeface="Microsoft Sans Serif"/>
                <a:cs typeface="Microsoft Sans Serif"/>
              </a:rPr>
              <a:t>exponencial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lento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constante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tiempo </a:t>
            </a:r>
            <a:r>
              <a:rPr dirty="0" sz="1200">
                <a:latin typeface="Microsoft Sans Serif"/>
                <a:cs typeface="Microsoft Sans Serif"/>
              </a:rPr>
              <a:t>determinada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sobretensión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 este aumento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exponencial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inicial también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línea.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múltiples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reflexiones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intervalos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 determinados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segunda constante</a:t>
            </a:r>
            <a:r>
              <a:rPr dirty="0" sz="1200" spc="-25">
                <a:latin typeface="Microsoft Sans Serif"/>
                <a:cs typeface="Microsoft Sans Serif"/>
              </a:rPr>
              <a:t> de </a:t>
            </a:r>
            <a:r>
              <a:rPr dirty="0" sz="1200">
                <a:latin typeface="Microsoft Sans Serif"/>
                <a:cs typeface="Microsoft Sans Serif"/>
              </a:rPr>
              <a:t>tiempo,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propagación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8450960"/>
            <a:ext cx="5640705" cy="646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líneas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300"/>
              </a:lnSpc>
              <a:spcBef>
                <a:spcPts val="104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 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74.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25417" y="6928133"/>
            <a:ext cx="3732795" cy="1514306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8196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200"/>
              </a:lnSpc>
              <a:spcBef>
                <a:spcPts val="1005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“A”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arribe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encuentre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fuente.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trasmitido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final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receptor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“B”.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reflexiones,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reaparecen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intervalos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veces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propagación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intervalos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ocurren </a:t>
            </a:r>
            <a:r>
              <a:rPr dirty="0" sz="1200">
                <a:latin typeface="Microsoft Sans Serif"/>
                <a:cs typeface="Microsoft Sans Serif"/>
              </a:rPr>
              <a:t>nuevos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exponenciales.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superpone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frente </a:t>
            </a:r>
            <a:r>
              <a:rPr dirty="0" sz="1200">
                <a:latin typeface="Microsoft Sans Serif"/>
                <a:cs typeface="Microsoft Sans Serif"/>
              </a:rPr>
              <a:t>lento, constituyendo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tercera constante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tiempo.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debidas</a:t>
            </a:r>
            <a:r>
              <a:rPr dirty="0" sz="1200" spc="229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229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29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9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virtud</a:t>
            </a:r>
            <a:r>
              <a:rPr dirty="0" sz="1200" spc="229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acoplamiento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mutuo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hecho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cierran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simultáneamente.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 i="1">
                <a:latin typeface="Arial"/>
                <a:cs typeface="Arial"/>
              </a:rPr>
              <a:t>2.6.1.2</a:t>
            </a:r>
            <a:r>
              <a:rPr dirty="0" sz="1200" spc="-5" b="1" i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Recierre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transmisión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160">
              <a:lnSpc>
                <a:spcPct val="1102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desconectar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capacitiva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interrumpida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sucede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pasando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máximo,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dejando </a:t>
            </a:r>
            <a:r>
              <a:rPr dirty="0" sz="1200">
                <a:latin typeface="Microsoft Sans Serif"/>
                <a:cs typeface="Microsoft Sans Serif"/>
              </a:rPr>
              <a:t>consecuentemente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acoplamiento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existente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ellas.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acoplamiento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desplazamiento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neutro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dejan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interrumpe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1.3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p.u.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sea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reactor,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permanecerá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mucho </a:t>
            </a:r>
            <a:r>
              <a:rPr dirty="0" sz="1200">
                <a:latin typeface="Microsoft Sans Serif"/>
                <a:cs typeface="Microsoft Sans Serif"/>
              </a:rPr>
              <a:t>tiempo.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[5]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1104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reconectada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haber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sido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mandara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cerrar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estuviera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polaridad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opuesta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grande;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consecuentemente,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sobretensión </a:t>
            </a:r>
            <a:r>
              <a:rPr dirty="0" sz="1200">
                <a:latin typeface="Microsoft Sans Serif"/>
                <a:cs typeface="Microsoft Sans Serif"/>
              </a:rPr>
              <a:t>transitoria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mucho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mayor.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trifásicas,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 alcanzar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 5.0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p.u. </a:t>
            </a:r>
            <a:r>
              <a:rPr dirty="0" sz="1200" spc="-25">
                <a:latin typeface="Microsoft Sans Serif"/>
                <a:cs typeface="Microsoft Sans Serif"/>
              </a:rPr>
              <a:t>[5]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disminución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existen </a:t>
            </a:r>
            <a:r>
              <a:rPr dirty="0" sz="1200">
                <a:latin typeface="Microsoft Sans Serif"/>
                <a:cs typeface="Microsoft Sans Serif"/>
              </a:rPr>
              <a:t>equipamientos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especiales,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lenta,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climáticas.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mantiene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cargada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prácticamente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período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interrupción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minutos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total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línea,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180" cy="139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pudiendo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alcanzar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15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minutos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ambientales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secas,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bastante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superior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muerto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esquemas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reconexión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sitúa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30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ciclos.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2.4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reconexión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mencionadas.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5774182"/>
            <a:ext cx="5640705" cy="322961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979295" marR="330200" indent="-1649730">
              <a:lnSpc>
                <a:spcPts val="1420"/>
              </a:lnSpc>
              <a:spcBef>
                <a:spcPts val="16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 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Básicas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reconexión.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8900"/>
              </a:lnSpc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 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74.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modificado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haya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tenido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acoplados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resistores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inserción,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reactores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derivación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conectados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línea.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cuanto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inserción,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básicamente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resistor, de su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inserción y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 compensada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derivación,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comportamiento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retenida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forma </a:t>
            </a:r>
            <a:r>
              <a:rPr dirty="0" sz="1200">
                <a:latin typeface="Microsoft Sans Serif"/>
                <a:cs typeface="Microsoft Sans Serif"/>
              </a:rPr>
              <a:t>oscilatoria,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composición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frecuencias,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nivel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compensación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paralela.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posee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amortiguamiento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 tiempo,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factor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calidad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</a:t>
            </a:r>
            <a:r>
              <a:rPr dirty="0" sz="1200" spc="-10">
                <a:latin typeface="Microsoft Sans Serif"/>
                <a:cs typeface="Microsoft Sans Serif"/>
              </a:rPr>
              <a:t>reactor.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69248" y="2271396"/>
            <a:ext cx="4069731" cy="3481406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2610" cy="1998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2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2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1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desenergizada.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ejemplo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2.5,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aproximados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1.5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p.u.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aspecto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rectangular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saturación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587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tb,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tc,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apertura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fase.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6103365"/>
            <a:ext cx="5639435" cy="274193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750695" marR="257175" indent="-1488440">
              <a:lnSpc>
                <a:spcPts val="1390"/>
              </a:lnSpc>
              <a:spcBef>
                <a:spcPts val="18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terminada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0100"/>
              </a:lnSpc>
              <a:spcBef>
                <a:spcPts val="994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3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D’AJUZ,</a:t>
            </a:r>
            <a:r>
              <a:rPr dirty="0" sz="900" spc="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Ary.</a:t>
            </a:r>
            <a:r>
              <a:rPr dirty="0" sz="900" spc="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isolamento-aplicação</a:t>
            </a:r>
            <a:r>
              <a:rPr dirty="0" sz="900" spc="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5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potencia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9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alta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tensão.</a:t>
            </a:r>
            <a:r>
              <a:rPr dirty="0" sz="900" spc="1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Rio</a:t>
            </a:r>
            <a:r>
              <a:rPr dirty="0" sz="900" spc="114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0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Janeiro.</a:t>
            </a:r>
            <a:r>
              <a:rPr dirty="0" sz="900" spc="10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FURNAS.</a:t>
            </a:r>
            <a:r>
              <a:rPr dirty="0" sz="900" spc="1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Niterói,</a:t>
            </a:r>
            <a:r>
              <a:rPr dirty="0" sz="900" spc="1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UNIVERSIDADE</a:t>
            </a:r>
            <a:r>
              <a:rPr dirty="0" sz="900" spc="114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FEDERAL</a:t>
            </a:r>
            <a:r>
              <a:rPr dirty="0" sz="900" spc="114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FLUMINENSE/EDUFF,</a:t>
            </a:r>
            <a:r>
              <a:rPr dirty="0" sz="900" spc="125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1987 [5].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2.6.2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Maniobras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capacitores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reactores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Cualquier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constituido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normalmente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parámetros,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(R),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(L)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(C)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proporción.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caracterizados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habilidad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almacenar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inductor </a:t>
            </a:r>
            <a:r>
              <a:rPr dirty="0" sz="1200">
                <a:latin typeface="Microsoft Sans Serif"/>
                <a:cs typeface="Microsoft Sans Serif"/>
              </a:rPr>
              <a:t>almacena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campo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magnético,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capacitor </a:t>
            </a:r>
            <a:r>
              <a:rPr dirty="0" sz="1200">
                <a:latin typeface="Microsoft Sans Serif"/>
                <a:cs typeface="Microsoft Sans Serif"/>
              </a:rPr>
              <a:t>almacena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campo </a:t>
            </a:r>
            <a:r>
              <a:rPr dirty="0" sz="1200" spc="-10">
                <a:latin typeface="Microsoft Sans Serif"/>
                <a:cs typeface="Microsoft Sans Serif"/>
              </a:rPr>
              <a:t>eléctrico.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81300" y="3096122"/>
            <a:ext cx="2143125" cy="2953802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28496" y="822706"/>
            <a:ext cx="5716905" cy="5848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567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50800">
              <a:lnSpc>
                <a:spcPts val="1415"/>
              </a:lnSpc>
              <a:tabLst>
                <a:tab pos="3337560" algn="l"/>
              </a:tabLst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desarrollar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elevadas</a:t>
            </a:r>
            <a:r>
              <a:rPr dirty="0" sz="1200">
                <a:latin typeface="Microsoft Sans Serif"/>
                <a:cs typeface="Microsoft Sans Serif"/>
              </a:rPr>
              <a:t>	al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marL="50800" marR="514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capacitores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reactores,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ocurrir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reencendido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disyuntor.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Generalmente,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marL="50800" marR="42545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implica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almacenamiento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capacitancia,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intercambio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ambos.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1200" b="1" i="1">
                <a:latin typeface="Arial"/>
                <a:cs typeface="Arial"/>
              </a:rPr>
              <a:t>2.6.2.1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Circuitos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capacitivos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50800" marR="51435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condensadores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más </a:t>
            </a:r>
            <a:r>
              <a:rPr dirty="0" sz="1200">
                <a:latin typeface="Microsoft Sans Serif"/>
                <a:cs typeface="Microsoft Sans Serif"/>
              </a:rPr>
              <a:t>comunes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terminales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diseñado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para </a:t>
            </a:r>
            <a:r>
              <a:rPr dirty="0" sz="1200">
                <a:latin typeface="Microsoft Sans Serif"/>
                <a:cs typeface="Microsoft Sans Serif"/>
              </a:rPr>
              <a:t>almacenar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campo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eléctrico.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explicación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basa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2.6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capacitiva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alimentada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inductiva,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tiene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adelantada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90°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 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tensión.</a:t>
            </a:r>
            <a:endParaRPr sz="1200">
              <a:latin typeface="Microsoft Sans Serif"/>
              <a:cs typeface="Microsoft Sans Serif"/>
            </a:endParaRPr>
          </a:p>
          <a:p>
            <a:pPr algn="just" marL="50800" marR="4572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 1,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 figura 2.6,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la apertura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mismos,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pesar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sigue </a:t>
            </a:r>
            <a:r>
              <a:rPr dirty="0" sz="1200">
                <a:latin typeface="Microsoft Sans Serif"/>
                <a:cs typeface="Microsoft Sans Serif"/>
              </a:rPr>
              <a:t>fluyendo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pierde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conductividad.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completamente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interrumpida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pequeña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(L)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25">
                <a:latin typeface="Microsoft Sans Serif"/>
                <a:cs typeface="Microsoft Sans Serif"/>
              </a:rPr>
              <a:t>las</a:t>
            </a:r>
            <a:endParaRPr sz="1200">
              <a:latin typeface="Microsoft Sans Serif"/>
              <a:cs typeface="Microsoft Sans Serif"/>
            </a:endParaRPr>
          </a:p>
          <a:p>
            <a:pPr algn="just" marL="50800" marR="43180">
              <a:lnSpc>
                <a:spcPct val="110400"/>
              </a:lnSpc>
              <a:spcBef>
                <a:spcPts val="45"/>
              </a:spcBef>
            </a:pPr>
            <a:r>
              <a:rPr dirty="0" sz="1200">
                <a:latin typeface="Microsoft Sans Serif"/>
                <a:cs typeface="Microsoft Sans Serif"/>
              </a:rPr>
              <a:t>capacitancias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parasitas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</a:t>
            </a:r>
            <a:r>
              <a:rPr dirty="0" sz="1200">
                <a:latin typeface="Cambria Math"/>
                <a:cs typeface="Cambria Math"/>
              </a:rPr>
              <a:t>𝐶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sz="1200">
                <a:latin typeface="Microsoft Sans Serif"/>
                <a:cs typeface="Microsoft Sans Serif"/>
              </a:rPr>
              <a:t>),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sucede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reencendido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ya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disyuntor,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𝑈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𝑈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pequeña, </a:t>
            </a: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capacitor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permanece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cargado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fuente.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polaridad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potencial </a:t>
            </a:r>
            <a:r>
              <a:rPr dirty="0" sz="1200">
                <a:latin typeface="Microsoft Sans Serif"/>
                <a:cs typeface="Microsoft Sans Serif"/>
              </a:rPr>
              <a:t>existente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comienza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aumentar,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alcance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-1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p.u.,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llegará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2.0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p.u.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suficiente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rigidez </a:t>
            </a:r>
            <a:r>
              <a:rPr dirty="0" sz="1200">
                <a:latin typeface="Microsoft Sans Serif"/>
                <a:cs typeface="Microsoft Sans Serif"/>
              </a:rPr>
              <a:t>dieléctrica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reencendido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3.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67569" y="6706323"/>
            <a:ext cx="3088407" cy="1685038"/>
          </a:xfrm>
          <a:prstGeom prst="rect">
            <a:avLst/>
          </a:prstGeom>
        </p:spPr>
      </p:pic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28496" y="4115561"/>
            <a:ext cx="5716905" cy="4653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Apertura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capacitivo</a:t>
            </a:r>
            <a:endParaRPr sz="1200">
              <a:latin typeface="Microsoft Sans Serif"/>
              <a:cs typeface="Microsoft Sans Serif"/>
            </a:endParaRPr>
          </a:p>
          <a:p>
            <a:pPr algn="just" marL="50800" marR="42545">
              <a:lnSpc>
                <a:spcPct val="111100"/>
              </a:lnSpc>
              <a:spcBef>
                <a:spcPts val="104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 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80.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50800" marR="4254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capacitor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pasará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nuevamente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extinguirá </a:t>
            </a:r>
            <a:r>
              <a:rPr dirty="0" sz="1200">
                <a:latin typeface="Microsoft Sans Serif"/>
                <a:cs typeface="Microsoft Sans Serif"/>
              </a:rPr>
              <a:t>nuevamente,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dejando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capacitor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alta.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200" b="1" i="1">
                <a:latin typeface="Arial"/>
                <a:cs typeface="Arial"/>
              </a:rPr>
              <a:t>2.6.2.2</a:t>
            </a:r>
            <a:r>
              <a:rPr dirty="0" sz="1200" spc="-15" b="1" i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Circuitos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inductivos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50800" marR="4953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provocan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instalaciones,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muy </a:t>
            </a:r>
            <a:r>
              <a:rPr dirty="0" sz="1200">
                <a:latin typeface="Microsoft Sans Serif"/>
                <a:cs typeface="Microsoft Sans Serif"/>
              </a:rPr>
              <a:t>graves,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particular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 en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circuitos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circulan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pequeñas.</a:t>
            </a:r>
            <a:endParaRPr sz="1200">
              <a:latin typeface="Microsoft Sans Serif"/>
              <a:cs typeface="Microsoft Sans Serif"/>
            </a:endParaRPr>
          </a:p>
          <a:p>
            <a:pPr algn="just" marL="50800" marR="51435">
              <a:lnSpc>
                <a:spcPts val="1590"/>
              </a:lnSpc>
              <a:spcBef>
                <a:spcPts val="75"/>
              </a:spcBef>
            </a:pP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corresponde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práctica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normalmente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transformadores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vacío.</a:t>
            </a:r>
            <a:endParaRPr sz="1200">
              <a:latin typeface="Microsoft Sans Serif"/>
              <a:cs typeface="Microsoft Sans Serif"/>
            </a:endParaRPr>
          </a:p>
          <a:p>
            <a:pPr algn="just" marL="50800">
              <a:lnSpc>
                <a:spcPct val="100000"/>
              </a:lnSpc>
              <a:spcBef>
                <a:spcPts val="8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2.7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inductor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𝐿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555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paralelo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</a:t>
            </a:r>
            <a:endParaRPr sz="1200">
              <a:latin typeface="Microsoft Sans Serif"/>
              <a:cs typeface="Microsoft Sans Serif"/>
            </a:endParaRPr>
          </a:p>
          <a:p>
            <a:pPr algn="just" marL="50800" marR="43180">
              <a:lnSpc>
                <a:spcPct val="111400"/>
              </a:lnSpc>
              <a:spcBef>
                <a:spcPts val="30"/>
              </a:spcBef>
            </a:pP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𝐶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sz="1200">
                <a:latin typeface="Microsoft Sans Serif"/>
                <a:cs typeface="Microsoft Sans Serif"/>
              </a:rPr>
              <a:t>.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Analizaremos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predomina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aquella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𝐿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472">
                <a:latin typeface="Cambria Math"/>
                <a:cs typeface="Cambria Math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retrasada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90°,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toma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𝐿</a:t>
            </a:r>
            <a:r>
              <a:rPr dirty="0" baseline="-16339" sz="1275">
                <a:latin typeface="Cambria Math"/>
                <a:cs typeface="Cambria Math"/>
              </a:rPr>
              <a:t>𝐹</a:t>
            </a:r>
            <a:r>
              <a:rPr dirty="0" baseline="-16339" sz="1275" spc="532">
                <a:latin typeface="Cambria Math"/>
                <a:cs typeface="Cambria Math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𝐿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284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separan antes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instante </a:t>
            </a:r>
            <a:r>
              <a:rPr dirty="0" sz="1200">
                <a:latin typeface="Microsoft Sans Serif"/>
                <a:cs typeface="Microsoft Sans Serif"/>
              </a:rPr>
              <a:t>t,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consecuentemente,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conducida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establecido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contactos.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 por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extingue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como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inductivo, esto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ocurrirá cuando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U1 y U2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sus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máximos.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16682" y="1024889"/>
            <a:ext cx="2962274" cy="3098418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15796" y="4835144"/>
            <a:ext cx="5744210" cy="4272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Apertura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inductivo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63500" marR="57150">
              <a:lnSpc>
                <a:spcPct val="111100"/>
              </a:lnSpc>
              <a:spcBef>
                <a:spcPts val="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 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82.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63500" marR="5588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extingue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permanece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habrá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U2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C2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L2.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oscilación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dada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L2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C2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fuente.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restablecimiento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𝑈</a:t>
            </a:r>
            <a:r>
              <a:rPr dirty="0" baseline="-16339" sz="1275">
                <a:latin typeface="Cambria Math"/>
                <a:cs typeface="Cambria Math"/>
              </a:rPr>
              <a:t>𝐷</a:t>
            </a:r>
            <a:r>
              <a:rPr dirty="0" baseline="-16339" sz="1275" spc="525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rápidamente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situación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diferente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analizado </a:t>
            </a:r>
            <a:r>
              <a:rPr dirty="0" sz="1200">
                <a:latin typeface="Microsoft Sans Serif"/>
                <a:cs typeface="Microsoft Sans Serif"/>
              </a:rPr>
              <a:t>anteriormente,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transcurre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ciclo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restablecimiento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haya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máximo.</a:t>
            </a:r>
            <a:endParaRPr sz="1200">
              <a:latin typeface="Microsoft Sans Serif"/>
              <a:cs typeface="Microsoft Sans Serif"/>
            </a:endParaRPr>
          </a:p>
          <a:p>
            <a:pPr algn="just" marL="63500" marR="558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práctica,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restablecimiento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influenciada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oscilaciones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U1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extingue.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oscilaciones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debidas 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L1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C1.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63500" marR="5715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restablecimiento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𝑈</a:t>
            </a:r>
            <a:r>
              <a:rPr dirty="0" baseline="-16339" sz="1275">
                <a:latin typeface="Cambria Math"/>
                <a:cs typeface="Cambria Math"/>
              </a:rPr>
              <a:t>𝐷</a:t>
            </a:r>
            <a:r>
              <a:rPr dirty="0" baseline="-16339" sz="1275" spc="397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haya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extinguido,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entonces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establecer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encienda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nuevamente.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hubiera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reconexión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2.8,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U2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intentará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alcanzar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asumir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U1.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oscilatorias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alcanzar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U1.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cruza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puede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86255" y="1053177"/>
            <a:ext cx="2944854" cy="1242126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73815" y="2587202"/>
            <a:ext cx="3053218" cy="2246798"/>
          </a:xfrm>
          <a:prstGeom prst="rect">
            <a:avLst/>
          </a:prstGeom>
        </p:spPr>
      </p:pic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nuevamente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extinguirse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t1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restablecimiento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nuevamente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determinada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L2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C2.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proceso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repetirse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muchas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veces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reconexiones,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haciendo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U2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considerablemente.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3993641"/>
            <a:ext cx="5641340" cy="49828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1529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Reconexión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 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inductivos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08900"/>
              </a:lnSpc>
              <a:spcBef>
                <a:spcPts val="10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FURNAS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 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S.A., Brasil,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83.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12700" marR="15240">
              <a:lnSpc>
                <a:spcPct val="109700"/>
              </a:lnSpc>
              <a:spcBef>
                <a:spcPts val="5"/>
              </a:spcBef>
            </a:pPr>
            <a:r>
              <a:rPr dirty="0" sz="1100">
                <a:latin typeface="Microsoft Sans Serif"/>
                <a:cs typeface="Microsoft Sans Serif"/>
              </a:rPr>
              <a:t>Hay que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recalcar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que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arco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extingue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cuando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corriente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 inductor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pasa</a:t>
            </a:r>
            <a:r>
              <a:rPr dirty="0" sz="1100" spc="1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 </a:t>
            </a:r>
            <a:r>
              <a:rPr dirty="0" sz="1100" spc="-10">
                <a:latin typeface="Microsoft Sans Serif"/>
                <a:cs typeface="Microsoft Sans Serif"/>
              </a:rPr>
              <a:t>cero. </a:t>
            </a:r>
            <a:r>
              <a:rPr dirty="0" sz="1100">
                <a:latin typeface="Microsoft Sans Serif"/>
                <a:cs typeface="Microsoft Sans Serif"/>
              </a:rPr>
              <a:t>Así,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toda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energía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será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inicialmente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almacenada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capacitor,</a:t>
            </a:r>
            <a:r>
              <a:rPr dirty="0" sz="1100" spc="14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luego</a:t>
            </a:r>
            <a:r>
              <a:rPr dirty="0" sz="1100" spc="14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130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mecanismo </a:t>
            </a:r>
            <a:r>
              <a:rPr dirty="0" sz="1100">
                <a:latin typeface="Microsoft Sans Serif"/>
                <a:cs typeface="Microsoft Sans Serif"/>
              </a:rPr>
              <a:t>fundamental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por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el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cual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la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tensión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comienza</a:t>
            </a:r>
            <a:r>
              <a:rPr dirty="0" sz="1100" spc="29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</a:t>
            </a:r>
            <a:r>
              <a:rPr dirty="0" sz="1100" spc="31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aumentar</a:t>
            </a:r>
            <a:r>
              <a:rPr dirty="0" sz="1100" spc="29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es</a:t>
            </a:r>
            <a:r>
              <a:rPr dirty="0" sz="1100" spc="305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entonces</a:t>
            </a:r>
            <a:r>
              <a:rPr dirty="0" sz="1100" spc="300">
                <a:latin typeface="Microsoft Sans Serif"/>
                <a:cs typeface="Microsoft Sans Serif"/>
              </a:rPr>
              <a:t> </a:t>
            </a:r>
            <a:r>
              <a:rPr dirty="0" sz="1100">
                <a:latin typeface="Microsoft Sans Serif"/>
                <a:cs typeface="Microsoft Sans Serif"/>
              </a:rPr>
              <a:t>un</a:t>
            </a:r>
            <a:r>
              <a:rPr dirty="0" sz="1100" spc="285">
                <a:latin typeface="Microsoft Sans Serif"/>
                <a:cs typeface="Microsoft Sans Serif"/>
              </a:rPr>
              <a:t> </a:t>
            </a:r>
            <a:r>
              <a:rPr dirty="0" sz="1100" spc="-10">
                <a:latin typeface="Microsoft Sans Serif"/>
                <a:cs typeface="Microsoft Sans Serif"/>
              </a:rPr>
              <a:t>fenómeno capacitivo.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2.6.3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Rechazo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carga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sostenidas,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ciclos </a:t>
            </a:r>
            <a:r>
              <a:rPr dirty="0" sz="1200">
                <a:latin typeface="Microsoft Sans Serif"/>
                <a:cs typeface="Microsoft Sans Serif"/>
              </a:rPr>
              <a:t>subsecuentes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carga,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cambio,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sostenida </a:t>
            </a:r>
            <a:r>
              <a:rPr dirty="0" sz="1200">
                <a:latin typeface="Microsoft Sans Serif"/>
                <a:cs typeface="Microsoft Sans Serif"/>
              </a:rPr>
              <a:t>permanece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normalmente,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distorsiones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provocadas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saturación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lineales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sistema.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inicial,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apertura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ciclos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forma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onda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maniobra.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superior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transitorios debidos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 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recierre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disyuntores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substancialmente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influenciados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provocadas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carga.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ser </a:t>
            </a:r>
            <a:r>
              <a:rPr dirty="0" sz="1200">
                <a:latin typeface="Microsoft Sans Serif"/>
                <a:cs typeface="Microsoft Sans Serif"/>
              </a:rPr>
              <a:t>maniobrado,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aquel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interrumpe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47925" y="1831848"/>
            <a:ext cx="2835442" cy="2108571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8285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requiere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cuidado.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4604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otro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interrumpirá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capacitiva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frecuencia.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conclusión,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capaces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soportar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como,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disyuntores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específicados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daño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no </a:t>
            </a:r>
            <a:r>
              <a:rPr dirty="0" sz="1200">
                <a:latin typeface="Microsoft Sans Serif"/>
                <a:cs typeface="Microsoft Sans Serif"/>
              </a:rPr>
              <a:t>ocurra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12700" marR="10160" indent="288925">
              <a:lnSpc>
                <a:spcPct val="110000"/>
              </a:lnSpc>
              <a:buFont typeface="Arial"/>
              <a:buAutoNum type="arabicPeriod" startAt="7"/>
              <a:tabLst>
                <a:tab pos="301625" algn="l"/>
              </a:tabLst>
            </a:pPr>
            <a:r>
              <a:rPr dirty="0" sz="1200" b="1">
                <a:latin typeface="Arial"/>
                <a:cs typeface="Arial"/>
              </a:rPr>
              <a:t>ORIGEN</a:t>
            </a:r>
            <a:r>
              <a:rPr dirty="0" sz="1200" spc="25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229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CARACTERÍSTICAS</a:t>
            </a:r>
            <a:r>
              <a:rPr dirty="0" sz="1200" spc="2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229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SOBRETENSIONES</a:t>
            </a:r>
            <a:r>
              <a:rPr dirty="0" sz="1200" spc="254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TRANSITORIAS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FRENTE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RÁPIDO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DESCARGAS </a:t>
            </a:r>
            <a:r>
              <a:rPr dirty="0" sz="1200" spc="-10" b="1">
                <a:latin typeface="Arial"/>
                <a:cs typeface="Arial"/>
              </a:rPr>
              <a:t>ATMOSFÉRICAS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45"/>
              </a:spcBef>
              <a:buFont typeface="Arial"/>
              <a:buAutoNum type="arabicPeriod" startAt="7"/>
            </a:pP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rápido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caracterizan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ser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corta,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microsegundos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normalmente </a:t>
            </a:r>
            <a:r>
              <a:rPr dirty="0" sz="1200">
                <a:latin typeface="Microsoft Sans Serif"/>
                <a:cs typeface="Microsoft Sans Serif"/>
              </a:rPr>
              <a:t>llevan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 superiores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operación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20">
                <a:latin typeface="Microsoft Sans Serif"/>
                <a:cs typeface="Microsoft Sans Serif"/>
              </a:rPr>
              <a:t>red.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frecuente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rayo,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pesar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originarse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20">
                <a:latin typeface="Microsoft Sans Serif"/>
                <a:cs typeface="Microsoft Sans Serif"/>
              </a:rPr>
              <a:t>como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situaciones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-10">
                <a:latin typeface="Microsoft Sans Serif"/>
                <a:cs typeface="Microsoft Sans Serif"/>
              </a:rPr>
              <a:t> cortas.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/>
              <a:tabLst>
                <a:tab pos="395605" algn="l"/>
              </a:tabLst>
            </a:pPr>
            <a:r>
              <a:rPr dirty="0" sz="1200" spc="-10" b="1">
                <a:latin typeface="Arial"/>
                <a:cs typeface="Arial"/>
              </a:rPr>
              <a:t>Sobretensiones</a:t>
            </a:r>
            <a:r>
              <a:rPr dirty="0" sz="120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originadas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descargas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atmosféricas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320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6985">
              <a:lnSpc>
                <a:spcPct val="1102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rápido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descargas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externo,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definirse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ruptura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aire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superficies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cargadas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eléctricamente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polaridades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opuestas,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presentándose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particularmente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redes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eléctricas </a:t>
            </a:r>
            <a:r>
              <a:rPr dirty="0" sz="1200">
                <a:latin typeface="Microsoft Sans Serif"/>
                <a:cs typeface="Microsoft Sans Serif"/>
              </a:rPr>
              <a:t>expuestas,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blindaje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proporcionado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cable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provenir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 </a:t>
            </a:r>
            <a:r>
              <a:rPr dirty="0" sz="1200">
                <a:latin typeface="Microsoft Sans Serif"/>
                <a:cs typeface="Microsoft Sans Serif"/>
              </a:rPr>
              <a:t>adyacente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producirse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poco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probable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superficie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relativamente </a:t>
            </a:r>
            <a:r>
              <a:rPr dirty="0" sz="1200">
                <a:latin typeface="Microsoft Sans Serif"/>
                <a:cs typeface="Microsoft Sans Serif"/>
              </a:rPr>
              <a:t>reducida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comparación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trayectoria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transmisión.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Además,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afectar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afectar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todas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similar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conducidas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sufren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múltiples.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buFont typeface="Arial"/>
              <a:buAutoNum type="arabicPeriod"/>
              <a:tabLst>
                <a:tab pos="523240" algn="l"/>
              </a:tabLst>
            </a:pPr>
            <a:r>
              <a:rPr dirty="0" sz="1200" spc="-10" b="1">
                <a:latin typeface="Arial"/>
                <a:cs typeface="Arial"/>
              </a:rPr>
              <a:t>Propiedades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[4]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465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propiedades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tenemos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4" marL="647700" indent="-635000">
              <a:lnSpc>
                <a:spcPct val="100000"/>
              </a:lnSpc>
              <a:buAutoNum type="arabicPeriod"/>
              <a:tabLst>
                <a:tab pos="647700" algn="l"/>
              </a:tabLst>
            </a:pPr>
            <a:r>
              <a:rPr dirty="0" sz="1200" i="1">
                <a:latin typeface="Arial"/>
                <a:cs typeface="Arial"/>
              </a:rPr>
              <a:t>Intensidad</a:t>
            </a:r>
            <a:r>
              <a:rPr dirty="0" sz="1200" spc="-2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y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polaridad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-20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corriente</a:t>
            </a:r>
            <a:endParaRPr sz="12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975" cy="8184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propiedades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importantes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</a:t>
            </a:r>
            <a:endParaRPr sz="1200">
              <a:latin typeface="Microsoft Sans Serif"/>
              <a:cs typeface="Microsoft Sans Serif"/>
            </a:endParaRPr>
          </a:p>
          <a:p>
            <a:pPr marL="12700" marR="1587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independiente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tenga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 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relativamente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alta, del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miles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ohmios.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4" marL="648335" indent="-635635">
              <a:lnSpc>
                <a:spcPct val="100000"/>
              </a:lnSpc>
              <a:buAutoNum type="arabicPeriod" startAt="2"/>
              <a:tabLst>
                <a:tab pos="648335" algn="l"/>
              </a:tabLst>
            </a:pPr>
            <a:r>
              <a:rPr dirty="0" sz="1200" i="1">
                <a:latin typeface="Arial"/>
                <a:cs typeface="Arial"/>
              </a:rPr>
              <a:t>Forma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onda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1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</a:t>
            </a:r>
            <a:r>
              <a:rPr dirty="0" sz="1200" spc="-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descarga</a:t>
            </a:r>
            <a:r>
              <a:rPr dirty="0" sz="1200" spc="-1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atmosférica</a:t>
            </a:r>
            <a:endParaRPr sz="1200">
              <a:latin typeface="Arial"/>
              <a:cs typeface="Arial"/>
            </a:endParaRPr>
          </a:p>
          <a:p>
            <a:pPr algn="just" marL="12700" marR="177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Normalmente 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está específicada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esencialmente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alcanzar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caer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corriente;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 ejemplo,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1,2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x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50 </a:t>
            </a:r>
            <a:r>
              <a:rPr dirty="0" sz="1200">
                <a:latin typeface="Microsoft Sans Serif"/>
                <a:cs typeface="Microsoft Sans Serif"/>
              </a:rPr>
              <a:t>μs, alcanza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1,2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 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50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μs.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4" marL="647700" indent="-635000">
              <a:lnSpc>
                <a:spcPct val="100000"/>
              </a:lnSpc>
              <a:buAutoNum type="arabicPeriod" startAt="3"/>
              <a:tabLst>
                <a:tab pos="647700" algn="l"/>
              </a:tabLst>
            </a:pPr>
            <a:r>
              <a:rPr dirty="0" sz="1200" i="1">
                <a:latin typeface="Arial"/>
                <a:cs typeface="Arial"/>
              </a:rPr>
              <a:t>Frecuencia</a:t>
            </a:r>
            <a:r>
              <a:rPr dirty="0" sz="1200" spc="-2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2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ocurrencia</a:t>
            </a:r>
            <a:endParaRPr sz="1200">
              <a:latin typeface="Arial"/>
              <a:cs typeface="Arial"/>
            </a:endParaRPr>
          </a:p>
          <a:p>
            <a:pPr algn="just" marL="12700" marR="825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densidad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expresada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hacia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kilómetro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cuadrado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año;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partir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nivel </a:t>
            </a:r>
            <a:r>
              <a:rPr dirty="0" sz="1200">
                <a:latin typeface="Microsoft Sans Serif"/>
                <a:cs typeface="Microsoft Sans Serif"/>
              </a:rPr>
              <a:t>ceráunico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región,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días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tormenta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año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observador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oye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importar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descargas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hubo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ese </a:t>
            </a:r>
            <a:r>
              <a:rPr dirty="0" sz="1200" spc="-20">
                <a:latin typeface="Microsoft Sans Serif"/>
                <a:cs typeface="Microsoft Sans Serif"/>
              </a:rPr>
              <a:t>día.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4" marL="647700" indent="-635000">
              <a:lnSpc>
                <a:spcPct val="100000"/>
              </a:lnSpc>
              <a:buAutoNum type="arabicPeriod" startAt="4"/>
              <a:tabLst>
                <a:tab pos="647700" algn="l"/>
              </a:tabLst>
            </a:pPr>
            <a:r>
              <a:rPr dirty="0" sz="1200" i="1">
                <a:latin typeface="Arial"/>
                <a:cs typeface="Arial"/>
              </a:rPr>
              <a:t>Angulo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-5" i="1">
                <a:latin typeface="Arial"/>
                <a:cs typeface="Arial"/>
              </a:rPr>
              <a:t> </a:t>
            </a:r>
            <a:r>
              <a:rPr dirty="0" sz="1200" spc="-10" i="1">
                <a:latin typeface="Arial"/>
                <a:cs typeface="Arial"/>
              </a:rPr>
              <a:t>incidencia</a:t>
            </a: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determinado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grado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inclinación,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excepción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vertical;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naturaleza </a:t>
            </a:r>
            <a:r>
              <a:rPr dirty="0" sz="1200">
                <a:latin typeface="Microsoft Sans Serif"/>
                <a:cs typeface="Microsoft Sans Serif"/>
              </a:rPr>
              <a:t>estadística,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ángulo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variará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produzca,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introducir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errores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blindaje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transmisión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de subestaciones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guarda.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Alrededor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90%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negativas,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nube </a:t>
            </a:r>
            <a:r>
              <a:rPr dirty="0" sz="1200">
                <a:latin typeface="Microsoft Sans Serif"/>
                <a:cs typeface="Microsoft Sans Serif"/>
              </a:rPr>
              <a:t>negativa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10%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polaridad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inversa,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últimas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rápidas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[3].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extiende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200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kA,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distribución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casi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normal.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velocidad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crecimiento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sitúa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kA/μs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80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kA/μs.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 microsegundos,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 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centena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microsegundos.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mayoría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múltiples,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renuevan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veces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ionizado,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curso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fracción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segundo.</a:t>
            </a:r>
            <a:endParaRPr sz="1200">
              <a:latin typeface="Microsoft Sans Serif"/>
              <a:cs typeface="Microsoft Sans Serif"/>
            </a:endParaRPr>
          </a:p>
          <a:p>
            <a:pPr marL="12700" marR="17780">
              <a:lnSpc>
                <a:spcPct val="111700"/>
              </a:lnSpc>
              <a:spcBef>
                <a:spcPts val="935"/>
              </a:spcBef>
            </a:pPr>
            <a:r>
              <a:rPr dirty="0" sz="1200" b="1">
                <a:latin typeface="Arial"/>
                <a:cs typeface="Arial"/>
              </a:rPr>
              <a:t>2.7.1.2</a:t>
            </a:r>
            <a:r>
              <a:rPr dirty="0" sz="1200" spc="1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Tipos</a:t>
            </a:r>
            <a:r>
              <a:rPr dirty="0" sz="1200" spc="2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2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incidencia</a:t>
            </a:r>
            <a:r>
              <a:rPr dirty="0" sz="1200" spc="2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1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descargas</a:t>
            </a:r>
            <a:r>
              <a:rPr dirty="0" sz="1200" spc="1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atmosféricas</a:t>
            </a:r>
            <a:r>
              <a:rPr dirty="0" sz="1200" spc="1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</a:t>
            </a:r>
            <a:r>
              <a:rPr dirty="0" sz="1200" spc="2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una</a:t>
            </a:r>
            <a:r>
              <a:rPr dirty="0" sz="1200" spc="2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215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de </a:t>
            </a:r>
            <a:r>
              <a:rPr dirty="0" sz="1200" spc="-10" b="1">
                <a:latin typeface="Arial"/>
                <a:cs typeface="Arial"/>
              </a:rPr>
              <a:t>transmisión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actúan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diferentes: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2610" cy="8047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200"/>
              </a:lnSpc>
            </a:pPr>
            <a:r>
              <a:rPr dirty="0" sz="1200" i="1">
                <a:latin typeface="Arial"/>
                <a:cs typeface="Arial"/>
              </a:rPr>
              <a:t>Descargas</a:t>
            </a:r>
            <a:r>
              <a:rPr dirty="0" sz="1200" spc="49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directas</a:t>
            </a:r>
            <a:r>
              <a:rPr dirty="0" sz="1200" spc="49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47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los</a:t>
            </a:r>
            <a:r>
              <a:rPr dirty="0" sz="1200" spc="80" i="1">
                <a:latin typeface="Arial"/>
                <a:cs typeface="Arial"/>
              </a:rPr>
              <a:t>  </a:t>
            </a:r>
            <a:r>
              <a:rPr dirty="0" sz="1200" i="1">
                <a:latin typeface="Arial"/>
                <a:cs typeface="Arial"/>
              </a:rPr>
              <a:t>conductores.-</a:t>
            </a:r>
            <a:r>
              <a:rPr dirty="0" sz="1200" spc="480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mitad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[6],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impacto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fase,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dependerá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grado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brindado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apantallamiento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hilo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guarda.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 altas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partir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propagan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sentidos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contrarios,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viajera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trayectoria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encuentra </a:t>
            </a:r>
            <a:r>
              <a:rPr dirty="0" sz="1200">
                <a:latin typeface="Microsoft Sans Serif"/>
                <a:cs typeface="Microsoft Sans Serif"/>
              </a:rPr>
              <a:t>discontinuidades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haciendo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única </a:t>
            </a:r>
            <a:r>
              <a:rPr dirty="0" sz="1200">
                <a:latin typeface="Microsoft Sans Serif"/>
                <a:cs typeface="Microsoft Sans Serif"/>
              </a:rPr>
              <a:t>variación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amortiguamiento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resistiva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0100"/>
              </a:lnSpc>
              <a:spcBef>
                <a:spcPts val="5"/>
              </a:spcBef>
            </a:pPr>
            <a:r>
              <a:rPr dirty="0" sz="1200" i="1">
                <a:latin typeface="Arial"/>
                <a:cs typeface="Arial"/>
              </a:rPr>
              <a:t>Descargas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directas</a:t>
            </a:r>
            <a:r>
              <a:rPr dirty="0" sz="1200" spc="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las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torres</a:t>
            </a:r>
            <a:r>
              <a:rPr dirty="0" sz="1200" spc="1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o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los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cables</a:t>
            </a:r>
            <a:r>
              <a:rPr dirty="0" sz="1200" spc="3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4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guarda.</a:t>
            </a:r>
            <a:r>
              <a:rPr dirty="0" sz="1200">
                <a:latin typeface="Microsoft Sans Serif"/>
                <a:cs typeface="Microsoft Sans Serif"/>
              </a:rPr>
              <a:t>-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descarga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conoce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flameo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inverso,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tierra;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incidir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guarda,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mencionado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adyacentes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torre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provocando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cruceta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torre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torre,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cruceta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inversas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fase,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conocido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backflashover,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cruceta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superan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cadena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aisladores.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provocada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impacto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va </a:t>
            </a:r>
            <a:r>
              <a:rPr dirty="0" sz="1200">
                <a:latin typeface="Microsoft Sans Serif"/>
                <a:cs typeface="Microsoft Sans Serif"/>
              </a:rPr>
              <a:t>atenuando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medida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desaparezca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cabo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recorrido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ciertos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vanos.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flameo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inverso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(EHV)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probables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inferiores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230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ser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generado.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200"/>
              </a:lnSpc>
              <a:spcBef>
                <a:spcPts val="5"/>
              </a:spcBef>
            </a:pPr>
            <a:r>
              <a:rPr dirty="0" sz="1200" i="1">
                <a:latin typeface="Arial"/>
                <a:cs typeface="Arial"/>
              </a:rPr>
              <a:t>Descargas</a:t>
            </a:r>
            <a:r>
              <a:rPr dirty="0" sz="1200" spc="2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atmosféricas</a:t>
            </a:r>
            <a:r>
              <a:rPr dirty="0" sz="1200" spc="5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cercanas</a:t>
            </a:r>
            <a:r>
              <a:rPr dirty="0" sz="1200" spc="5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a</a:t>
            </a:r>
            <a:r>
              <a:rPr dirty="0" sz="1200" spc="3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las</a:t>
            </a:r>
            <a:r>
              <a:rPr dirty="0" sz="1200" spc="5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líneas</a:t>
            </a:r>
            <a:r>
              <a:rPr dirty="0" sz="1200" spc="5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de</a:t>
            </a:r>
            <a:r>
              <a:rPr dirty="0" sz="1200" spc="5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transmisión.</a:t>
            </a:r>
            <a:r>
              <a:rPr dirty="0" sz="1200">
                <a:latin typeface="Microsoft Sans Serif"/>
                <a:cs typeface="Microsoft Sans Serif"/>
              </a:rPr>
              <a:t>-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nube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cargada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acompañada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campo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intenso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suelo,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campo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cargas </a:t>
            </a:r>
            <a:r>
              <a:rPr dirty="0" sz="1200">
                <a:latin typeface="Microsoft Sans Serif"/>
                <a:cs typeface="Microsoft Sans Serif"/>
              </a:rPr>
              <a:t>electrostáticas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compensación,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opuesta.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próximo,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campo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anula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muy </a:t>
            </a:r>
            <a:r>
              <a:rPr dirty="0" sz="1200">
                <a:latin typeface="Microsoft Sans Serif"/>
                <a:cs typeface="Microsoft Sans Serif"/>
              </a:rPr>
              <a:t>rápidamente,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electrostáticas,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tenido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neutralizarse,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elevan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ellas </a:t>
            </a:r>
            <a:r>
              <a:rPr dirty="0" sz="1200">
                <a:latin typeface="Microsoft Sans Serif"/>
                <a:cs typeface="Microsoft Sans Serif"/>
              </a:rPr>
              <a:t>compensaban.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libera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ambas </a:t>
            </a:r>
            <a:r>
              <a:rPr dirty="0" sz="1200">
                <a:latin typeface="Microsoft Sans Serif"/>
                <a:cs typeface="Microsoft Sans Serif"/>
              </a:rPr>
              <a:t>direcciones,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provocando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tensión.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150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500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alta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9435" cy="6647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tensión, así,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 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 mayores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inducidas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consideran.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cualquiera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incidencias </a:t>
            </a:r>
            <a:r>
              <a:rPr dirty="0" sz="1200">
                <a:latin typeface="Microsoft Sans Serif"/>
                <a:cs typeface="Microsoft Sans Serif"/>
              </a:rPr>
              <a:t>mencionadas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similar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gran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rayos.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parámetro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importante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generación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influye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solo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así </a:t>
            </a:r>
            <a:r>
              <a:rPr dirty="0" sz="1200">
                <a:latin typeface="Microsoft Sans Serif"/>
                <a:cs typeface="Microsoft Sans Serif"/>
              </a:rPr>
              <a:t>que 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 de onda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tensión 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mayor.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único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elemento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común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oscilatoria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unidireccional,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decir,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única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polaridad.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relacionada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ve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su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avance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propagación.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2.7.2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Sobretensiones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originadas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maniobras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rápido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oscilatorios,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representativa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corresponde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rayo </a:t>
            </a:r>
            <a:r>
              <a:rPr dirty="0" sz="1200">
                <a:latin typeface="Microsoft Sans Serif"/>
                <a:cs typeface="Microsoft Sans Serif"/>
              </a:rPr>
              <a:t>normalizado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1,2/50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μs,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cuyo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origen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principalmente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dentro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pueden </a:t>
            </a:r>
            <a:r>
              <a:rPr dirty="0" sz="1200">
                <a:latin typeface="Microsoft Sans Serif"/>
                <a:cs typeface="Microsoft Sans Serif"/>
              </a:rPr>
              <a:t>aparecer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disruptiva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externo,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tal </a:t>
            </a:r>
            <a:r>
              <a:rPr dirty="0" sz="1200">
                <a:latin typeface="Microsoft Sans Serif"/>
                <a:cs typeface="Microsoft Sans Serif"/>
              </a:rPr>
              <a:t>caso, pueden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ocurrir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esfuerzos </a:t>
            </a:r>
            <a:r>
              <a:rPr dirty="0" sz="1200" spc="-10">
                <a:latin typeface="Microsoft Sans Serif"/>
                <a:cs typeface="Microsoft Sans Serif"/>
              </a:rPr>
              <a:t>significativos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espiras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devanados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ubicados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próximos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descarga.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originadas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menores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provocadas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incidencia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dependen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maniobra.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Puesto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ocurrencia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simultánea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rápido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altamente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improbable,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suponer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aparecen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-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elevadas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-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895" cy="8205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634365">
              <a:lnSpc>
                <a:spcPct val="100000"/>
              </a:lnSpc>
            </a:pPr>
            <a:r>
              <a:rPr dirty="0" sz="1400" b="1">
                <a:latin typeface="Arial"/>
                <a:cs typeface="Arial"/>
              </a:rPr>
              <a:t>CAPÍTULO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III: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DESCRIPCIÓN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DEL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PROGRAMA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spc="-25" b="1">
                <a:latin typeface="Arial"/>
                <a:cs typeface="Arial"/>
              </a:rPr>
              <a:t>ATP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3.1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INTRODUCCIÓN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635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computacional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ATP-EMTP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(Alternative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Transients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Programs- </a:t>
            </a:r>
            <a:r>
              <a:rPr dirty="0" sz="1200">
                <a:latin typeface="Microsoft Sans Serif"/>
                <a:cs typeface="Microsoft Sans Serif"/>
              </a:rPr>
              <a:t>Electromagnetic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Program),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software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fenómenos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naturaleza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electromagnética,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electromecánica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sistemas </a:t>
            </a:r>
            <a:r>
              <a:rPr dirty="0" sz="1200">
                <a:latin typeface="Microsoft Sans Serif"/>
                <a:cs typeface="Microsoft Sans Serif"/>
              </a:rPr>
              <a:t>polifásicos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SEP.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herramienta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diseñada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analizar,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individualidad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conjunto,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eléctrico,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así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control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asociados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-10">
                <a:latin typeface="Microsoft Sans Serif"/>
                <a:cs typeface="Microsoft Sans Serif"/>
              </a:rPr>
              <a:t> eléctricos.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objetivos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clasificar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2 </a:t>
            </a:r>
            <a:r>
              <a:rPr dirty="0" sz="1200" spc="-10">
                <a:latin typeface="Microsoft Sans Serif"/>
                <a:cs typeface="Microsoft Sans Serif"/>
              </a:rPr>
              <a:t>categorías: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8255" indent="-228600">
              <a:lnSpc>
                <a:spcPct val="11010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incluyen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dimensionamiento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equipos, </a:t>
            </a:r>
            <a:r>
              <a:rPr dirty="0" sz="1200">
                <a:latin typeface="Microsoft Sans Serif"/>
                <a:cs typeface="Microsoft Sans Serif"/>
              </a:rPr>
              <a:t>coordinación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etc.</a:t>
            </a:r>
            <a:endParaRPr sz="1200">
              <a:latin typeface="Microsoft Sans Serif"/>
              <a:cs typeface="Microsoft Sans Serif"/>
            </a:endParaRPr>
          </a:p>
          <a:p>
            <a:pPr algn="just" marL="469900" marR="5080" indent="-228600">
              <a:lnSpc>
                <a:spcPct val="110000"/>
              </a:lnSpc>
              <a:buAutoNum type="arabicPeriod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solución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problemas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líneas,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transitorios.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  <a:buFont typeface="Microsoft Sans Serif"/>
              <a:buAutoNum type="arabicPeriod"/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típicos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estudio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1"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Transitorio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maniobra</a:t>
            </a:r>
            <a:endParaRPr sz="1200">
              <a:latin typeface="Microsoft Sans Serif"/>
              <a:cs typeface="Microsoft Sans Serif"/>
            </a:endParaRPr>
          </a:p>
          <a:p>
            <a:pPr lvl="2" marL="699135" indent="-229235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913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Determinísticos</a:t>
            </a:r>
            <a:endParaRPr sz="1200">
              <a:latin typeface="Microsoft Sans Serif"/>
              <a:cs typeface="Microsoft Sans Serif"/>
            </a:endParaRPr>
          </a:p>
          <a:p>
            <a:pPr lvl="2" marL="699135" indent="-229235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913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Probabilísticos</a:t>
            </a:r>
            <a:endParaRPr sz="1200">
              <a:latin typeface="Microsoft Sans Serif"/>
              <a:cs typeface="Microsoft Sans Serif"/>
            </a:endParaRPr>
          </a:p>
          <a:p>
            <a:pPr lvl="2" marL="699770" indent="-2298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9770" algn="l"/>
              </a:tabLst>
            </a:pP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reactores</a:t>
            </a:r>
            <a:endParaRPr sz="1200">
              <a:latin typeface="Microsoft Sans Serif"/>
              <a:cs typeface="Microsoft Sans Serif"/>
            </a:endParaRPr>
          </a:p>
          <a:p>
            <a:pPr lvl="2" marL="699135" indent="-229235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9135" algn="l"/>
              </a:tabLst>
            </a:pPr>
            <a:r>
              <a:rPr dirty="0" sz="1200">
                <a:latin typeface="Microsoft Sans Serif"/>
                <a:cs typeface="Microsoft Sans Serif"/>
              </a:rPr>
              <a:t>Maniobra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capacitores</a:t>
            </a:r>
            <a:endParaRPr sz="1200">
              <a:latin typeface="Microsoft Sans Serif"/>
              <a:cs typeface="Microsoft Sans Serif"/>
            </a:endParaRPr>
          </a:p>
          <a:p>
            <a:pPr lvl="2" marL="699135" indent="-229235">
              <a:lnSpc>
                <a:spcPct val="100000"/>
              </a:lnSpc>
              <a:spcBef>
                <a:spcPts val="170"/>
              </a:spcBef>
              <a:buAutoNum type="alphaLcParenR"/>
              <a:tabLst>
                <a:tab pos="699135" algn="l"/>
              </a:tabLst>
            </a:pP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interruptores</a:t>
            </a:r>
            <a:endParaRPr sz="1200">
              <a:latin typeface="Microsoft Sans Serif"/>
              <a:cs typeface="Microsoft Sans Serif"/>
            </a:endParaRPr>
          </a:p>
          <a:p>
            <a:pPr lvl="2" marL="698500" indent="-22860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8500" algn="l"/>
              </a:tabLst>
            </a:pPr>
            <a:r>
              <a:rPr dirty="0" sz="1200">
                <a:latin typeface="Microsoft Sans Serif"/>
                <a:cs typeface="Microsoft Sans Serif"/>
              </a:rPr>
              <a:t>Re-cierres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rápidos</a:t>
            </a:r>
            <a:endParaRPr sz="1200">
              <a:latin typeface="Microsoft Sans Serif"/>
              <a:cs typeface="Microsoft Sans Serif"/>
            </a:endParaRPr>
          </a:p>
          <a:p>
            <a:pPr lvl="2" marL="699135" indent="-229235">
              <a:lnSpc>
                <a:spcPct val="100000"/>
              </a:lnSpc>
              <a:spcBef>
                <a:spcPts val="140"/>
              </a:spcBef>
              <a:buAutoNum type="alphaLcParenR"/>
              <a:tabLst>
                <a:tab pos="699135" algn="l"/>
              </a:tabLst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restablecimiento</a:t>
            </a:r>
            <a:endParaRPr sz="1200">
              <a:latin typeface="Microsoft Sans Serif"/>
              <a:cs typeface="Microsoft Sans Serif"/>
            </a:endParaRPr>
          </a:p>
          <a:p>
            <a:pPr lvl="2" marL="699135" indent="-229235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9135" algn="l"/>
              </a:tabLst>
            </a:pP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cables.</a:t>
            </a:r>
            <a:endParaRPr sz="120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445"/>
              </a:spcBef>
              <a:buFont typeface="Microsoft Sans Serif"/>
              <a:buAutoNum type="alphaLcParenR"/>
            </a:pPr>
            <a:endParaRPr sz="1200">
              <a:latin typeface="Microsoft Sans Serif"/>
              <a:cs typeface="Microsoft Sans Serif"/>
            </a:endParaRPr>
          </a:p>
          <a:p>
            <a:pPr lvl="1"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Impulsos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atmosféricos</a:t>
            </a:r>
            <a:endParaRPr sz="1200">
              <a:latin typeface="Microsoft Sans Serif"/>
              <a:cs typeface="Microsoft Sans Serif"/>
            </a:endParaRPr>
          </a:p>
          <a:p>
            <a:pPr lvl="2" marL="690245" indent="-229235">
              <a:lnSpc>
                <a:spcPct val="100000"/>
              </a:lnSpc>
              <a:spcBef>
                <a:spcPts val="170"/>
              </a:spcBef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Contorneos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inversos</a:t>
            </a:r>
            <a:endParaRPr sz="1200">
              <a:latin typeface="Microsoft Sans Serif"/>
              <a:cs typeface="Microsoft Sans Serif"/>
            </a:endParaRPr>
          </a:p>
          <a:p>
            <a:pPr lvl="2" marL="690245" indent="-229235">
              <a:lnSpc>
                <a:spcPct val="100000"/>
              </a:lnSpc>
              <a:spcBef>
                <a:spcPts val="140"/>
              </a:spcBef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Impulsos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inducidos</a:t>
            </a:r>
            <a:endParaRPr sz="1200">
              <a:latin typeface="Microsoft Sans Serif"/>
              <a:cs typeface="Microsoft Sans Serif"/>
            </a:endParaRPr>
          </a:p>
          <a:p>
            <a:pPr lvl="2" marL="690880" indent="-2298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0880" algn="l"/>
              </a:tabLst>
            </a:pPr>
            <a:r>
              <a:rPr dirty="0" sz="1200">
                <a:latin typeface="Microsoft Sans Serif"/>
                <a:cs typeface="Microsoft Sans Serif"/>
              </a:rPr>
              <a:t>Ingresos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subestaciones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8800" cy="8138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Coordinación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aislamiento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65"/>
              </a:spcBef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aéreas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50"/>
              </a:spcBef>
              <a:buAutoNum type="alphaLcParenR"/>
              <a:tabLst>
                <a:tab pos="69024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Subestaciones</a:t>
            </a:r>
            <a:endParaRPr sz="1200">
              <a:latin typeface="Microsoft Sans Serif"/>
              <a:cs typeface="Microsoft Sans Serif"/>
            </a:endParaRPr>
          </a:p>
          <a:p>
            <a:pPr lvl="1" marL="690880" indent="-229870">
              <a:lnSpc>
                <a:spcPct val="100000"/>
              </a:lnSpc>
              <a:spcBef>
                <a:spcPts val="140"/>
              </a:spcBef>
              <a:buAutoNum type="alphaLcParenR"/>
              <a:tabLst>
                <a:tab pos="690880" algn="l"/>
              </a:tabLst>
            </a:pP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blindadas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SF6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(GIS).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024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Descargadores</a:t>
            </a:r>
            <a:endParaRPr sz="120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spcBef>
                <a:spcPts val="440"/>
              </a:spcBef>
              <a:buFont typeface="Microsoft Sans Serif"/>
              <a:buAutoNum type="alphaLcParenR"/>
            </a:pP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Solicitaciones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torsionales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ejes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70"/>
              </a:spcBef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Resonancia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sub-sincrónica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40"/>
              </a:spcBef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Rechazo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carga.</a:t>
            </a:r>
            <a:endParaRPr sz="120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spcBef>
                <a:spcPts val="445"/>
              </a:spcBef>
              <a:buFont typeface="Microsoft Sans Serif"/>
              <a:buAutoNum type="alphaLcParenR"/>
            </a:pP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(HVDC)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65"/>
              </a:spcBef>
              <a:buAutoNum type="alphaLcParenR"/>
              <a:tabLst>
                <a:tab pos="69024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Control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50"/>
              </a:spcBef>
              <a:buAutoNum type="alphaLcParenR"/>
              <a:tabLst>
                <a:tab pos="690245" algn="l"/>
              </a:tabLst>
            </a:pP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eléctricos</a:t>
            </a:r>
            <a:endParaRPr sz="1200">
              <a:latin typeface="Microsoft Sans Serif"/>
              <a:cs typeface="Microsoft Sans Serif"/>
            </a:endParaRPr>
          </a:p>
          <a:p>
            <a:pPr lvl="1" marL="690880" indent="-2298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0880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Armónicas</a:t>
            </a:r>
            <a:endParaRPr sz="120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spcBef>
                <a:spcPts val="440"/>
              </a:spcBef>
              <a:buFont typeface="Microsoft Sans Serif"/>
              <a:buAutoNum type="alphaLcParenR"/>
            </a:pP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Compensadores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estáticos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70"/>
              </a:spcBef>
              <a:buAutoNum type="alphaLcParenR"/>
              <a:tabLst>
                <a:tab pos="69024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Control</a:t>
            </a:r>
            <a:endParaRPr sz="1200">
              <a:latin typeface="Microsoft Sans Serif"/>
              <a:cs typeface="Microsoft Sans Serif"/>
            </a:endParaRPr>
          </a:p>
          <a:p>
            <a:pPr lvl="1" marL="690245" indent="-229235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024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Sobretensiones</a:t>
            </a:r>
            <a:endParaRPr sz="1200">
              <a:latin typeface="Microsoft Sans Serif"/>
              <a:cs typeface="Microsoft Sans Serif"/>
            </a:endParaRPr>
          </a:p>
          <a:p>
            <a:pPr lvl="1" marL="690880" indent="-229870">
              <a:lnSpc>
                <a:spcPct val="100000"/>
              </a:lnSpc>
              <a:spcBef>
                <a:spcPts val="145"/>
              </a:spcBef>
              <a:buAutoNum type="alphaLcParenR"/>
              <a:tabLst>
                <a:tab pos="690880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Armónicos</a:t>
            </a:r>
            <a:endParaRPr sz="120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spcBef>
                <a:spcPts val="440"/>
              </a:spcBef>
              <a:buFont typeface="Microsoft Sans Serif"/>
              <a:buAutoNum type="alphaLcParenR"/>
            </a:pP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buFont typeface="Symbol"/>
              <a:buChar char=""/>
              <a:tabLst>
                <a:tab pos="469900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Ferroresonancia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240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armónico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215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Arranque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motores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240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control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219"/>
              </a:spcBef>
              <a:buFont typeface="Symbol"/>
              <a:buChar char="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desbalanceados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software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ATP-</a:t>
            </a:r>
            <a:r>
              <a:rPr dirty="0" sz="1200">
                <a:latin typeface="Microsoft Sans Serif"/>
                <a:cs typeface="Microsoft Sans Serif"/>
              </a:rPr>
              <a:t>EMTP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resuelve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sistemas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trifásicos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específicaciones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definición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 fundamentales.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objetivo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calcular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tiempo.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lograr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objetivo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trabaja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1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modelos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simulan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constitutivos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eléctrico </a:t>
            </a:r>
            <a:r>
              <a:rPr dirty="0" sz="1200">
                <a:latin typeface="Microsoft Sans Serif"/>
                <a:cs typeface="Microsoft Sans Serif"/>
              </a:rPr>
              <a:t>tales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como: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resistencias,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inductancias,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capacitancias,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generadores,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etc.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fácil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parametrización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nos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modificar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 fuera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necesario.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software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cualquier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intervienen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aplicaciones,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cuales </a:t>
            </a:r>
            <a:r>
              <a:rPr dirty="0" sz="1200" spc="-10">
                <a:latin typeface="Microsoft Sans Serif"/>
                <a:cs typeface="Microsoft Sans Serif"/>
              </a:rPr>
              <a:t>tenemos: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6037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ts val="1415"/>
              </a:lnSpc>
              <a:buFont typeface="Calibri"/>
              <a:buChar char="-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versiones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compilador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ATP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165"/>
              </a:spcBef>
              <a:buFont typeface="Calibri"/>
              <a:buChar char="-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Editor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texto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170"/>
              </a:spcBef>
              <a:buFont typeface="Calibri"/>
              <a:buChar char="-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Editor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(ATPDRAW)</a:t>
            </a:r>
            <a:endParaRPr sz="1200">
              <a:latin typeface="Microsoft Sans Serif"/>
              <a:cs typeface="Microsoft Sans Serif"/>
            </a:endParaRPr>
          </a:p>
          <a:p>
            <a:pPr marL="469900" indent="-228600">
              <a:lnSpc>
                <a:spcPct val="100000"/>
              </a:lnSpc>
              <a:spcBef>
                <a:spcPts val="170"/>
              </a:spcBef>
              <a:buFont typeface="Calibri"/>
              <a:buChar char="-"/>
              <a:tabLst>
                <a:tab pos="469900" algn="l"/>
              </a:tabLst>
            </a:pPr>
            <a:r>
              <a:rPr dirty="0" sz="1200">
                <a:latin typeface="Microsoft Sans Serif"/>
                <a:cs typeface="Microsoft Sans Serif"/>
              </a:rPr>
              <a:t>Herramientas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visualización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(PLOTXY)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 acceder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independiente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ellos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trabaja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individual,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trabajar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ineficiente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demora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desarrollo.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evitar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herramienta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llamada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ACC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(ATP </a:t>
            </a:r>
            <a:r>
              <a:rPr dirty="0" sz="1200">
                <a:latin typeface="Microsoft Sans Serif"/>
                <a:cs typeface="Microsoft Sans Serif"/>
              </a:rPr>
              <a:t>Control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Center)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integra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herramientas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trabajo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rápida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ordenada.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trabajo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 resumida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manera: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509270" marR="13335" indent="-228600">
              <a:lnSpc>
                <a:spcPct val="111900"/>
              </a:lnSpc>
              <a:buAutoNum type="arabicPeriod"/>
              <a:tabLst>
                <a:tab pos="509270" algn="l"/>
              </a:tabLst>
            </a:pP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editor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creamos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estudio.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(.adp, .cir,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.acp)</a:t>
            </a:r>
            <a:endParaRPr sz="1200">
              <a:latin typeface="Microsoft Sans Serif"/>
              <a:cs typeface="Microsoft Sans Serif"/>
            </a:endParaRPr>
          </a:p>
          <a:p>
            <a:pPr algn="just" marL="509270" marR="5715" indent="-228600">
              <a:lnSpc>
                <a:spcPct val="110000"/>
              </a:lnSpc>
              <a:buAutoNum type="arabicPeriod"/>
              <a:tabLst>
                <a:tab pos="509270" algn="l"/>
              </a:tabLst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creado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.atp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contiene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código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utilizado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compilador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ATP.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creado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texto.</a:t>
            </a:r>
            <a:endParaRPr sz="1200">
              <a:latin typeface="Microsoft Sans Serif"/>
              <a:cs typeface="Microsoft Sans Serif"/>
            </a:endParaRPr>
          </a:p>
          <a:p>
            <a:pPr algn="just" marL="509270" marR="13335" indent="-228600">
              <a:lnSpc>
                <a:spcPct val="110000"/>
              </a:lnSpc>
              <a:buAutoNum type="arabicPeriod"/>
              <a:tabLst>
                <a:tab pos="509270" algn="l"/>
              </a:tabLst>
            </a:pPr>
            <a:r>
              <a:rPr dirty="0" sz="1200">
                <a:latin typeface="Microsoft Sans Serif"/>
                <a:cs typeface="Microsoft Sans Serif"/>
              </a:rPr>
              <a:t>Ejecutamos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compilador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.atp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acción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.lis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.pl4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contienen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simulación.</a:t>
            </a:r>
            <a:endParaRPr sz="1200">
              <a:latin typeface="Microsoft Sans Serif"/>
              <a:cs typeface="Microsoft Sans Serif"/>
            </a:endParaRPr>
          </a:p>
          <a:p>
            <a:pPr algn="just" marL="509270" marR="5080" indent="-228600">
              <a:lnSpc>
                <a:spcPct val="110000"/>
              </a:lnSpc>
              <a:spcBef>
                <a:spcPts val="25"/>
              </a:spcBef>
              <a:buAutoNum type="arabicPeriod"/>
              <a:tabLst>
                <a:tab pos="509270" algn="l"/>
              </a:tabLst>
            </a:pPr>
            <a:r>
              <a:rPr dirty="0" sz="1200">
                <a:latin typeface="Microsoft Sans Serif"/>
                <a:cs typeface="Microsoft Sans Serif"/>
              </a:rPr>
              <a:t>Visualización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resultados,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realzar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texto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.lis,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aquí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textual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escrita.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.pl4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visualizador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colorida.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esquema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explica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mejor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interacción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programas.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5130800"/>
            <a:ext cx="5641975" cy="2806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4659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Interacción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ATP-</a:t>
            </a:r>
            <a:r>
              <a:rPr dirty="0" sz="1200" spc="-10">
                <a:latin typeface="Microsoft Sans Serif"/>
                <a:cs typeface="Microsoft Sans Serif"/>
              </a:rPr>
              <a:t>EMTP.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8900"/>
              </a:lnSpc>
              <a:spcBef>
                <a:spcPts val="10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30" b="1">
                <a:latin typeface="Arial"/>
                <a:cs typeface="Arial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ATPDRAW,Users’Manual,</a:t>
            </a:r>
            <a:r>
              <a:rPr dirty="0" sz="900" spc="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version</a:t>
            </a:r>
            <a:r>
              <a:rPr dirty="0" sz="900" spc="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3.5</a:t>
            </a:r>
            <a:r>
              <a:rPr dirty="0" sz="900" spc="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for Windows</a:t>
            </a:r>
            <a:r>
              <a:rPr dirty="0" sz="900" spc="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9x/NT/2000/XP,</a:t>
            </a:r>
            <a:r>
              <a:rPr dirty="0" sz="900" spc="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Hans</a:t>
            </a:r>
            <a:r>
              <a:rPr dirty="0" sz="900" spc="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Kr.</a:t>
            </a:r>
            <a:r>
              <a:rPr dirty="0" sz="900" spc="7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Høidalen,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october</a:t>
            </a:r>
            <a:r>
              <a:rPr dirty="0" sz="900" spc="5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2002 [7].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900">
              <a:latin typeface="Microsoft Sans Serif"/>
              <a:cs typeface="Microsoft Sans Serif"/>
            </a:endParaRPr>
          </a:p>
          <a:p>
            <a:pPr lvl="1" marL="267970" indent="-255270">
              <a:lnSpc>
                <a:spcPct val="100000"/>
              </a:lnSpc>
              <a:buFont typeface="Arial"/>
              <a:buAutoNum type="arabicPeriod" startAt="2"/>
              <a:tabLst>
                <a:tab pos="267970" algn="l"/>
              </a:tabLst>
            </a:pPr>
            <a:r>
              <a:rPr dirty="0" sz="1200" b="1">
                <a:latin typeface="Arial"/>
                <a:cs typeface="Arial"/>
              </a:rPr>
              <a:t>MODELOS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UTILIZADOS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PARA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SIMULACIÓN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ATPDRAW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4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/>
              <a:tabLst>
                <a:tab pos="395605" algn="l"/>
              </a:tabLst>
            </a:pPr>
            <a:r>
              <a:rPr dirty="0" sz="1200" b="1">
                <a:latin typeface="Arial"/>
                <a:cs typeface="Arial"/>
              </a:rPr>
              <a:t>Fuentes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equivalentes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del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sistema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635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empleadas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cortocircuito </a:t>
            </a:r>
            <a:r>
              <a:rPr dirty="0" sz="1200">
                <a:latin typeface="Microsoft Sans Serif"/>
                <a:cs typeface="Microsoft Sans Serif"/>
              </a:rPr>
              <a:t>(equivalente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Thévenin),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representadas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fuentes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sinusoidales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constantes, </a:t>
            </a:r>
            <a:r>
              <a:rPr dirty="0" sz="1200">
                <a:latin typeface="Microsoft Sans Serif"/>
                <a:cs typeface="Microsoft Sans Serif"/>
              </a:rPr>
              <a:t>trifásicas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balanceadas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(Figura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3.2),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acopladas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estudiarse,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mediante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R-L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acoplados,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fueron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calculados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base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magnitudes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cortocircuito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trifásico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barras </a:t>
            </a:r>
            <a:r>
              <a:rPr dirty="0" sz="1200">
                <a:latin typeface="Microsoft Sans Serif"/>
                <a:cs typeface="Microsoft Sans Serif"/>
              </a:rPr>
              <a:t>correspondientes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(Figura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3.3).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0110" y="1125382"/>
            <a:ext cx="4804699" cy="4004655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3832097"/>
            <a:ext cx="4314825" cy="494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604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 </a:t>
            </a:r>
            <a:r>
              <a:rPr dirty="0" sz="1200" spc="-10">
                <a:latin typeface="Microsoft Sans Serif"/>
                <a:cs typeface="Microsoft Sans Serif"/>
              </a:rPr>
              <a:t>empleada.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66596" y="6823075"/>
            <a:ext cx="5634990" cy="2266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927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 equivalente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 </a:t>
            </a:r>
            <a:r>
              <a:rPr dirty="0" sz="1200" spc="-10">
                <a:latin typeface="Microsoft Sans Serif"/>
                <a:cs typeface="Microsoft Sans Serif"/>
              </a:rPr>
              <a:t>trifásico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18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3.2.2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Líneas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transmisión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dispone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acuerdo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transitorios.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 spc="155">
                <a:latin typeface="Microsoft Sans Serif"/>
                <a:cs typeface="Microsoft Sans Serif"/>
              </a:rPr>
              <a:t>π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concentrados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aproximación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distribuidos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constantes,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poder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representar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dependientes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obteniendo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solución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estado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estacionario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exacta.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K.C.Lee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usado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transpuesta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no,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determinada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60400" y="1056513"/>
            <a:ext cx="3036146" cy="2738437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732069" y="4560678"/>
            <a:ext cx="4376206" cy="2265444"/>
          </a:xfrm>
          <a:prstGeom prst="rect">
            <a:avLst/>
          </a:prstGeom>
        </p:spPr>
      </p:pic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8260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  <a:tabLst>
                <a:tab pos="858519" algn="l"/>
                <a:tab pos="1698625" algn="l"/>
                <a:tab pos="1975485" algn="l"/>
                <a:tab pos="2614930" algn="l"/>
                <a:tab pos="3345815" algn="l"/>
                <a:tab pos="3984625" algn="l"/>
                <a:tab pos="5201285" algn="l"/>
                <a:tab pos="550862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frecuencia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constante.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El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modelo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Semlyen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emplea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aproximaciones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endParaRPr sz="1200">
              <a:latin typeface="Microsoft Sans Serif"/>
              <a:cs typeface="Microsoft Sans Serif"/>
            </a:endParaRPr>
          </a:p>
          <a:p>
            <a:pPr marL="12700" marR="13335">
              <a:lnSpc>
                <a:spcPct val="110000"/>
              </a:lnSpc>
              <a:tabLst>
                <a:tab pos="934719" algn="l"/>
                <a:tab pos="1981835" algn="l"/>
                <a:tab pos="2201545" algn="l"/>
                <a:tab pos="2508885" algn="l"/>
                <a:tab pos="2773680" algn="l"/>
                <a:tab pos="3577590" algn="l"/>
                <a:tab pos="3888104" algn="l"/>
                <a:tab pos="491045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impedancia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característica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constante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propagación,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originando </a:t>
            </a:r>
            <a:r>
              <a:rPr dirty="0" sz="1200">
                <a:latin typeface="Microsoft Sans Serif"/>
                <a:cs typeface="Microsoft Sans Serif"/>
              </a:rPr>
              <a:t>inexactitudes,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considerado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desuso,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ha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1200">
                <a:latin typeface="Microsoft Sans Serif"/>
                <a:cs typeface="Microsoft Sans Serif"/>
              </a:rPr>
              <a:t>ocurrido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Weighting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Hauer.[8]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cálculos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Taku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Noda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componentes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fase,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recurrir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matriz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transformación,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Bergeron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actúa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emplea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distribuidos.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empleado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JMartí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particulariza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párrafos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buFont typeface="Arial"/>
              <a:buAutoNum type="arabicPeriod"/>
              <a:tabLst>
                <a:tab pos="523240" algn="l"/>
              </a:tabLst>
            </a:pPr>
            <a:r>
              <a:rPr dirty="0" sz="1200" b="1">
                <a:latin typeface="Arial"/>
                <a:cs typeface="Arial"/>
              </a:rPr>
              <a:t>Modelo</a:t>
            </a:r>
            <a:r>
              <a:rPr dirty="0" sz="1200" spc="-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JMartí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325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1397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propagación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obtenidas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modales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rango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definido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escala </a:t>
            </a:r>
            <a:r>
              <a:rPr dirty="0" sz="1200">
                <a:latin typeface="Microsoft Sans Serif"/>
                <a:cs typeface="Microsoft Sans Serif"/>
              </a:rPr>
              <a:t>logarítmica,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 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hipótesis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matriz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transformación </a:t>
            </a:r>
            <a:r>
              <a:rPr dirty="0" sz="1200" spc="-10">
                <a:latin typeface="Microsoft Sans Serif"/>
                <a:cs typeface="Microsoft Sans Serif"/>
              </a:rPr>
              <a:t>constante.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ts val="1580"/>
              </a:lnSpc>
              <a:spcBef>
                <a:spcPts val="80"/>
              </a:spcBef>
            </a:pP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sometidos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función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orden </a:t>
            </a:r>
            <a:r>
              <a:rPr dirty="0" sz="1200">
                <a:latin typeface="Microsoft Sans Serif"/>
                <a:cs typeface="Microsoft Sans Serif"/>
              </a:rPr>
              <a:t>racional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aproximación.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dominio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tiempo,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aproximación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representada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suma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exponenciales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reales,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ts val="1580"/>
              </a:lnSpc>
              <a:spcBef>
                <a:spcPts val="40"/>
              </a:spcBef>
            </a:pPr>
            <a:r>
              <a:rPr dirty="0" sz="1200">
                <a:latin typeface="Microsoft Sans Serif"/>
                <a:cs typeface="Microsoft Sans Serif"/>
              </a:rPr>
              <a:t>métodos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convolución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recursiva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dominio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tiempo.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JMartí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dependientes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más </a:t>
            </a:r>
            <a:r>
              <a:rPr dirty="0" sz="1200">
                <a:latin typeface="Microsoft Sans Serif"/>
                <a:cs typeface="Microsoft Sans Serif"/>
              </a:rPr>
              <a:t>difundido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transitorios.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escoger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preprocesador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LCC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implementar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correspondientes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principales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relacionados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configuración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física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detallan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[8]: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461009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Rho: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Resistividad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suelo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ohm*m.</a:t>
            </a:r>
            <a:endParaRPr sz="1200">
              <a:latin typeface="Microsoft Sans Serif"/>
              <a:cs typeface="Microsoft Sans Serif"/>
            </a:endParaRPr>
          </a:p>
          <a:p>
            <a:pPr marL="461009" marR="127190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Freq.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init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Hz: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escala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logarítmica. </a:t>
            </a:r>
            <a:r>
              <a:rPr dirty="0" sz="1200">
                <a:latin typeface="Microsoft Sans Serif"/>
                <a:cs typeface="Microsoft Sans Serif"/>
              </a:rPr>
              <a:t>Length: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Datos específicos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JMartí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4" marL="558800" indent="-97790">
              <a:lnSpc>
                <a:spcPct val="100000"/>
              </a:lnSpc>
              <a:buChar char="•"/>
              <a:tabLst>
                <a:tab pos="558800" algn="l"/>
              </a:tabLst>
            </a:pPr>
            <a:r>
              <a:rPr dirty="0" sz="1200">
                <a:latin typeface="Microsoft Sans Serif"/>
                <a:cs typeface="Microsoft Sans Serif"/>
              </a:rPr>
              <a:t>Decades: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 de décadas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escala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logarítmica.</a:t>
            </a:r>
            <a:endParaRPr sz="1200">
              <a:latin typeface="Microsoft Sans Serif"/>
              <a:cs typeface="Microsoft Sans Serif"/>
            </a:endParaRPr>
          </a:p>
          <a:p>
            <a:pPr lvl="4" marL="461009" marR="11430" indent="182245">
              <a:lnSpc>
                <a:spcPct val="110000"/>
              </a:lnSpc>
              <a:spcBef>
                <a:spcPts val="25"/>
              </a:spcBef>
              <a:buChar char="•"/>
              <a:tabLst>
                <a:tab pos="643255" algn="l"/>
                <a:tab pos="1128395" algn="l"/>
                <a:tab pos="2023745" algn="l"/>
                <a:tab pos="2907030" algn="l"/>
                <a:tab pos="3366135" algn="l"/>
                <a:tab pos="3774440" algn="l"/>
                <a:tab pos="4063365" algn="l"/>
                <a:tab pos="4909820" algn="l"/>
                <a:tab pos="5451475" algn="l"/>
              </a:tabLst>
            </a:pPr>
            <a:r>
              <a:rPr dirty="0" sz="1200" spc="-10">
                <a:latin typeface="Microsoft Sans Serif"/>
                <a:cs typeface="Microsoft Sans Serif"/>
              </a:rPr>
              <a:t>Freq.</a:t>
            </a:r>
            <a:r>
              <a:rPr dirty="0" sz="1200">
                <a:latin typeface="Microsoft Sans Serif"/>
                <a:cs typeface="Microsoft Sans Serif"/>
              </a:rPr>
              <a:t>	matrix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Hz: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Frecuencia</a:t>
            </a:r>
            <a:r>
              <a:rPr dirty="0" sz="1200">
                <a:latin typeface="Microsoft Sans Serif"/>
                <a:cs typeface="Microsoft Sans Serif"/>
              </a:rPr>
              <a:t>	a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0">
                <a:latin typeface="Microsoft Sans Serif"/>
                <a:cs typeface="Microsoft Sans Serif"/>
              </a:rPr>
              <a:t>cual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se</a:t>
            </a:r>
            <a:r>
              <a:rPr dirty="0" sz="1200">
                <a:latin typeface="Microsoft Sans Serif"/>
                <a:cs typeface="Microsoft Sans Serif"/>
              </a:rPr>
              <a:t>	calcula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matriz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transformación.</a:t>
            </a:r>
            <a:endParaRPr sz="1200">
              <a:latin typeface="Microsoft Sans Serif"/>
              <a:cs typeface="Microsoft Sans Serif"/>
            </a:endParaRPr>
          </a:p>
          <a:p>
            <a:pPr lvl="4" marL="558800" indent="-97790">
              <a:lnSpc>
                <a:spcPct val="100000"/>
              </a:lnSpc>
              <a:spcBef>
                <a:spcPts val="145"/>
              </a:spcBef>
              <a:buChar char="•"/>
              <a:tabLst>
                <a:tab pos="558800" algn="l"/>
              </a:tabLst>
            </a:pPr>
            <a:r>
              <a:rPr dirty="0" sz="1200">
                <a:latin typeface="Microsoft Sans Serif"/>
                <a:cs typeface="Microsoft Sans Serif"/>
              </a:rPr>
              <a:t>Points/Dec: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década.</a:t>
            </a:r>
            <a:endParaRPr sz="1200">
              <a:latin typeface="Microsoft Sans Serif"/>
              <a:cs typeface="Microsoft Sans Serif"/>
            </a:endParaRPr>
          </a:p>
          <a:p>
            <a:pPr lvl="4" marL="558800" indent="-97790">
              <a:lnSpc>
                <a:spcPct val="100000"/>
              </a:lnSpc>
              <a:spcBef>
                <a:spcPts val="140"/>
              </a:spcBef>
              <a:buChar char="•"/>
              <a:tabLst>
                <a:tab pos="558800" algn="l"/>
              </a:tabLst>
            </a:pPr>
            <a:r>
              <a:rPr dirty="0" sz="1200">
                <a:latin typeface="Microsoft Sans Serif"/>
                <a:cs typeface="Microsoft Sans Serif"/>
              </a:rPr>
              <a:t>Freq.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Hz: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estable.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180" cy="1998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sistema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82880" indent="-17018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182880" algn="l"/>
              </a:tabLst>
            </a:pPr>
            <a:r>
              <a:rPr dirty="0" sz="1200">
                <a:latin typeface="Microsoft Sans Serif"/>
                <a:cs typeface="Microsoft Sans Serif"/>
              </a:rPr>
              <a:t>Transposed: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señala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casos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transpuestas.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89230">
              <a:lnSpc>
                <a:spcPct val="110000"/>
              </a:lnSpc>
              <a:spcBef>
                <a:spcPts val="25"/>
              </a:spcBef>
              <a:buAutoNum type="arabicPeriod"/>
              <a:tabLst>
                <a:tab pos="201930" algn="l"/>
              </a:tabLst>
            </a:pPr>
            <a:r>
              <a:rPr dirty="0" sz="1200">
                <a:latin typeface="Microsoft Sans Serif"/>
                <a:cs typeface="Microsoft Sans Serif"/>
              </a:rPr>
              <a:t>Auto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bundling: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marcada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sí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trabaja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 spc="-10">
                <a:latin typeface="Microsoft Sans Serif"/>
                <a:cs typeface="Microsoft Sans Serif"/>
              </a:rPr>
              <a:t>fase.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79705">
              <a:lnSpc>
                <a:spcPct val="110000"/>
              </a:lnSpc>
              <a:buAutoNum type="arabicPeriod"/>
              <a:tabLst>
                <a:tab pos="192405" algn="l"/>
              </a:tabLst>
            </a:pPr>
            <a:r>
              <a:rPr dirty="0" sz="1200">
                <a:latin typeface="Microsoft Sans Serif"/>
                <a:cs typeface="Microsoft Sans Serif"/>
              </a:rPr>
              <a:t>Seg.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ground: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Segmentación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guarda.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activada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asume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constantemente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aterrado.</a:t>
            </a:r>
            <a:endParaRPr sz="1200">
              <a:latin typeface="Microsoft Sans Serif"/>
              <a:cs typeface="Microsoft Sans Serif"/>
            </a:endParaRPr>
          </a:p>
          <a:p>
            <a:pPr marL="182880" indent="-17018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182880" algn="l"/>
              </a:tabLst>
            </a:pPr>
            <a:r>
              <a:rPr dirty="0" sz="1200">
                <a:latin typeface="Microsoft Sans Serif"/>
                <a:cs typeface="Microsoft Sans Serif"/>
              </a:rPr>
              <a:t>Skin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effect: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icono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activado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piel.</a:t>
            </a:r>
            <a:endParaRPr sz="1200">
              <a:latin typeface="Microsoft Sans Serif"/>
              <a:cs typeface="Microsoft Sans Serif"/>
            </a:endParaRPr>
          </a:p>
          <a:p>
            <a:pPr marL="182880" indent="-17018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182880" algn="l"/>
              </a:tabLst>
            </a:pPr>
            <a:r>
              <a:rPr dirty="0" sz="1200">
                <a:latin typeface="Microsoft Sans Serif"/>
                <a:cs typeface="Microsoft Sans Serif"/>
              </a:rPr>
              <a:t>Real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trans.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matrix: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Recomendado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transitorios.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6456934"/>
            <a:ext cx="5633720" cy="1278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403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rutina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LCC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16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 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 de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ubicación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geométrica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pestaña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campos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llenarse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3.5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7533" y="3040126"/>
            <a:ext cx="4596384" cy="3419983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4444746"/>
            <a:ext cx="5637530" cy="4300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03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diálogo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geométricos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rutina </a:t>
            </a:r>
            <a:r>
              <a:rPr dirty="0" sz="1200" spc="-25">
                <a:latin typeface="Microsoft Sans Serif"/>
                <a:cs typeface="Microsoft Sans Serif"/>
              </a:rPr>
              <a:t>LCC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Donde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tiene: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1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Ph.no.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conductor, 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numeración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60">
                <a:latin typeface="Microsoft Sans Serif"/>
                <a:cs typeface="Microsoft Sans Serif"/>
              </a:rPr>
              <a:t>3…etc.,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0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guarda.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Rin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radio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interno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Rout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radio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externo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Resis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incluye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piel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colocar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contrario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pondrá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DC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Horiz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horizontal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haz,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referencia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específicada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usuario,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misma </a:t>
            </a:r>
            <a:r>
              <a:rPr dirty="0" sz="1200">
                <a:latin typeface="Microsoft Sans Serif"/>
                <a:cs typeface="Microsoft Sans Serif"/>
              </a:rPr>
              <a:t>referencia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usada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caso.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Vtower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altura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vertical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conductores </a:t>
            </a:r>
            <a:r>
              <a:rPr dirty="0" sz="1200">
                <a:latin typeface="Microsoft Sans Serif"/>
                <a:cs typeface="Microsoft Sans Serif"/>
              </a:rPr>
              <a:t>en haz medido 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 </a:t>
            </a:r>
            <a:r>
              <a:rPr dirty="0" sz="1200" spc="-10">
                <a:latin typeface="Microsoft Sans Serif"/>
                <a:cs typeface="Microsoft Sans Serif"/>
              </a:rPr>
              <a:t>suelo.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04975" y="1024763"/>
            <a:ext cx="4374007" cy="3420998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9435" cy="5236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Vmid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altura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vertical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conductores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haz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medida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suelo.</a:t>
            </a:r>
            <a:endParaRPr sz="1200">
              <a:latin typeface="Microsoft Sans Serif"/>
              <a:cs typeface="Microsoft Sans Serif"/>
            </a:endParaRPr>
          </a:p>
          <a:p>
            <a:pPr marL="12700" marR="12700">
              <a:lnSpc>
                <a:spcPts val="1610"/>
              </a:lnSpc>
              <a:spcBef>
                <a:spcPts val="5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términos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seleccionado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previamente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opción </a:t>
            </a:r>
            <a:r>
              <a:rPr dirty="0" sz="1200">
                <a:latin typeface="Microsoft Sans Serif"/>
                <a:cs typeface="Microsoft Sans Serif"/>
              </a:rPr>
              <a:t>Auto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bunding.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Separ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separación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conductores </a:t>
            </a:r>
            <a:r>
              <a:rPr dirty="0" sz="1200">
                <a:latin typeface="Microsoft Sans Serif"/>
                <a:cs typeface="Microsoft Sans Serif"/>
              </a:rPr>
              <a:t>adyacentes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un conjunto de conductores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haz.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17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Alpha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angular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20">
                <a:latin typeface="Microsoft Sans Serif"/>
                <a:cs typeface="Microsoft Sans Serif"/>
              </a:rPr>
              <a:t>haz.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NB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 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conjunto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haz.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3.2.3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Interruptores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controlados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estadísticos,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sistemáticos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medición.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controlados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apertura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única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 determinadas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 spc="-10">
                <a:latin typeface="Microsoft Sans Serif"/>
                <a:cs typeface="Microsoft Sans Serif"/>
              </a:rPr>
              <a:t>usuario.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operan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acuerdo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cierre </a:t>
            </a:r>
            <a:r>
              <a:rPr dirty="0" sz="1200">
                <a:latin typeface="Microsoft Sans Serif"/>
                <a:cs typeface="Microsoft Sans Serif"/>
              </a:rPr>
              <a:t>generados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distribución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uniforme,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distintas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ciclo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 spc="-20">
                <a:latin typeface="Microsoft Sans Serif"/>
                <a:cs typeface="Microsoft Sans Serif"/>
              </a:rPr>
              <a:t>[10].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8673490"/>
            <a:ext cx="4455795" cy="494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9253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clase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interruptores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78616" y="6140970"/>
            <a:ext cx="3251052" cy="2477668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2450" cy="2199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gama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posee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software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han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utilizado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dos.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controlado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apertura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 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usuario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vez.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maestro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esclavo,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maestro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independiente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cualquier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interruptor </a:t>
            </a:r>
            <a:r>
              <a:rPr dirty="0" sz="1200">
                <a:latin typeface="Microsoft Sans Serif"/>
                <a:cs typeface="Microsoft Sans Serif"/>
              </a:rPr>
              <a:t>estadístico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esclavo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maestro,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3.7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estadístico.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6642861"/>
            <a:ext cx="5632450" cy="2282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estadístico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Donde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tiene: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11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Switch</a:t>
            </a:r>
            <a:r>
              <a:rPr dirty="0" sz="1200" spc="25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type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escoge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utilizar </a:t>
            </a:r>
            <a:r>
              <a:rPr dirty="0" sz="1200">
                <a:latin typeface="Microsoft Sans Serif"/>
                <a:cs typeface="Microsoft Sans Serif"/>
              </a:rPr>
              <a:t>(master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10">
                <a:latin typeface="Microsoft Sans Serif"/>
                <a:cs typeface="Microsoft Sans Serif"/>
              </a:rPr>
              <a:t> esclavo).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Open/Close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realizarse.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T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promedio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cierra.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33550" y="3224910"/>
            <a:ext cx="4315079" cy="3419982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070" cy="2400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Dev.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desviación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estándar,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esclavo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retardo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master.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Distribution</a:t>
            </a:r>
            <a:r>
              <a:rPr dirty="0" sz="1200">
                <a:latin typeface="Microsoft Sans Serif"/>
                <a:cs typeface="Microsoft Sans Serif"/>
              </a:rPr>
              <a:t>, es 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distribución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 </a:t>
            </a:r>
            <a:r>
              <a:rPr dirty="0" sz="1200" spc="-10">
                <a:latin typeface="Microsoft Sans Serif"/>
                <a:cs typeface="Microsoft Sans Serif"/>
              </a:rPr>
              <a:t>interruptor.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3.2.4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Transformador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 indent="641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optado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rutina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SATTRAFO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trifásico.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3.8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necesario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específicar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bobinados,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conexiones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bobinado.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virtud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conexiones,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este menú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adapta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configuración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tipos</a:t>
            </a:r>
            <a:r>
              <a:rPr dirty="0" sz="1200" spc="-10">
                <a:latin typeface="Microsoft Sans Serif"/>
                <a:cs typeface="Microsoft Sans Serif"/>
              </a:rPr>
              <a:t> desfase.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6844410"/>
            <a:ext cx="5632450" cy="2083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1595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rutina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SATTRAFO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trifásico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 </a:t>
            </a:r>
            <a:r>
              <a:rPr dirty="0" sz="1200" spc="-20">
                <a:latin typeface="Microsoft Sans Serif"/>
                <a:cs typeface="Microsoft Sans Serif"/>
              </a:rPr>
              <a:t>que: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I(0),</a:t>
            </a:r>
            <a:r>
              <a:rPr dirty="0" sz="1200" spc="3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amperios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magnetización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estado estable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b="1">
                <a:latin typeface="Arial"/>
                <a:cs typeface="Arial"/>
              </a:rPr>
              <a:t>F(0),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Flujo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webers/vuelta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magnetización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estado</a:t>
            </a:r>
            <a:r>
              <a:rPr dirty="0" sz="1200" spc="-10">
                <a:latin typeface="Microsoft Sans Serif"/>
                <a:cs typeface="Microsoft Sans Serif"/>
              </a:rPr>
              <a:t> estable</a:t>
            </a:r>
            <a:endParaRPr sz="1200">
              <a:latin typeface="Microsoft Sans Serif"/>
              <a:cs typeface="Microsoft Sans Serif"/>
            </a:endParaRPr>
          </a:p>
          <a:p>
            <a:pPr marL="12700" marR="6985">
              <a:lnSpc>
                <a:spcPts val="1610"/>
              </a:lnSpc>
              <a:spcBef>
                <a:spcPts val="55"/>
              </a:spcBef>
            </a:pPr>
            <a:r>
              <a:rPr dirty="0" sz="1200" b="1">
                <a:latin typeface="Arial"/>
                <a:cs typeface="Arial"/>
              </a:rPr>
              <a:t>Rm,</a:t>
            </a:r>
            <a:r>
              <a:rPr dirty="0" sz="1200" spc="17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magnetización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Ω,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referido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 spc="-10">
                <a:latin typeface="Microsoft Sans Serif"/>
                <a:cs typeface="Microsoft Sans Serif"/>
              </a:rPr>
              <a:t>primario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6997" y="3426459"/>
            <a:ext cx="4537583" cy="3419983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180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rutina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saturación,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referidas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lado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primario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transformador,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0">
                <a:latin typeface="Microsoft Sans Serif"/>
                <a:cs typeface="Microsoft Sans Serif"/>
              </a:rPr>
              <a:t> figura: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5048503"/>
            <a:ext cx="5641340" cy="186690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955164" marR="147955" indent="-1805305">
              <a:lnSpc>
                <a:spcPts val="1390"/>
              </a:lnSpc>
              <a:spcBef>
                <a:spcPts val="18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saturación,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 </a:t>
            </a:r>
            <a:r>
              <a:rPr dirty="0" sz="1200" spc="-25">
                <a:latin typeface="Microsoft Sans Serif"/>
                <a:cs typeface="Microsoft Sans Serif"/>
              </a:rPr>
              <a:t>vs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0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3.2.5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modelación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utilizó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lineal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Mov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type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92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3-ph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lineal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3.10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muestra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modelo.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84401" y="1630679"/>
            <a:ext cx="4422521" cy="3418712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4441697"/>
            <a:ext cx="5632450" cy="3861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635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MOV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type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92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3-</a:t>
            </a:r>
            <a:r>
              <a:rPr dirty="0" sz="1200" spc="-25">
                <a:latin typeface="Microsoft Sans Serif"/>
                <a:cs typeface="Microsoft Sans Serif"/>
              </a:rPr>
              <a:t>ph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(ATP),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Preprocesador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gráfico</a:t>
            </a:r>
            <a:r>
              <a:rPr dirty="0" sz="900" spc="-4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Donde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tiene: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Vref</a:t>
            </a:r>
            <a:r>
              <a:rPr dirty="0" sz="1200">
                <a:latin typeface="Microsoft Sans Serif"/>
                <a:cs typeface="Microsoft Sans Serif"/>
              </a:rPr>
              <a:t>, 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 Tensión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referencia.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Vflash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unidad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base Vref.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Gap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utiliza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negativo.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Vzero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voltios,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casi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pone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cero.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825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#COL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columnas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simple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bloques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COL= 0,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blanco, para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 ramas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paralelo COL= </a:t>
            </a:r>
            <a:r>
              <a:rPr dirty="0" sz="1200" spc="-25">
                <a:latin typeface="Microsoft Sans Serif"/>
                <a:cs typeface="Microsoft Sans Serif"/>
              </a:rPr>
              <a:t>2.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#SER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Número de bloques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serie de cada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ERRLIM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tolerancia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adecuada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p.u.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81733" y="1024763"/>
            <a:ext cx="4428109" cy="3419982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7108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80340" marR="183515">
              <a:lnSpc>
                <a:spcPct val="110100"/>
              </a:lnSpc>
              <a:spcBef>
                <a:spcPts val="1215"/>
              </a:spcBef>
            </a:pPr>
            <a:r>
              <a:rPr dirty="0" sz="1400" b="1">
                <a:latin typeface="Arial"/>
                <a:cs typeface="Arial"/>
              </a:rPr>
              <a:t>CAPITULO</a:t>
            </a:r>
            <a:r>
              <a:rPr dirty="0" sz="1400" spc="-4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IV:</a:t>
            </a:r>
            <a:r>
              <a:rPr dirty="0" sz="1400" spc="-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APLICACIÓN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DEL</a:t>
            </a:r>
            <a:r>
              <a:rPr dirty="0" sz="1400" spc="-4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ESTUDIO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TRANSITORIOS </a:t>
            </a:r>
            <a:r>
              <a:rPr dirty="0" sz="1400" b="1">
                <a:latin typeface="Arial"/>
                <a:cs typeface="Arial"/>
              </a:rPr>
              <a:t>ELECTROMAGNÉTICOS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A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LA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LINEA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SUBTRANSMISIÓN CUENCA-</a:t>
            </a:r>
            <a:r>
              <a:rPr dirty="0" sz="1400" b="1">
                <a:latin typeface="Arial"/>
                <a:cs typeface="Arial"/>
              </a:rPr>
              <a:t>MACAS,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UTILIZANDO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EL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SIMULADOR</a:t>
            </a:r>
            <a:r>
              <a:rPr dirty="0" sz="1400" spc="-20" b="1">
                <a:latin typeface="Arial"/>
                <a:cs typeface="Arial"/>
              </a:rPr>
              <a:t> ATP.</a:t>
            </a:r>
            <a:endParaRPr sz="1400">
              <a:latin typeface="Arial"/>
              <a:cs typeface="Arial"/>
            </a:endParaRPr>
          </a:p>
          <a:p>
            <a:pPr algn="just" marL="12700" marR="11430">
              <a:lnSpc>
                <a:spcPct val="110000"/>
              </a:lnSpc>
              <a:spcBef>
                <a:spcPts val="1520"/>
              </a:spcBef>
            </a:pP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empezar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desarrollo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capítulo,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mencionar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estudios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proyecto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determinación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 </a:t>
            </a: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 </a:t>
            </a:r>
            <a:r>
              <a:rPr dirty="0" sz="1200" spc="-10">
                <a:latin typeface="Microsoft Sans Serif"/>
                <a:cs typeface="Microsoft Sans Serif"/>
              </a:rPr>
              <a:t>secundario.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4.1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DESCRIPCIÓN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DEL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PROYECTO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ESTUDIO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3970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detalla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pertenece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0600"/>
              </a:lnSpc>
            </a:pPr>
            <a:r>
              <a:rPr dirty="0" sz="1200" i="1">
                <a:latin typeface="Arial"/>
                <a:cs typeface="Arial"/>
              </a:rPr>
              <a:t>Subestación</a:t>
            </a:r>
            <a:r>
              <a:rPr dirty="0" sz="1200" spc="254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Gualaceo,</a:t>
            </a:r>
            <a:r>
              <a:rPr dirty="0" sz="1200" spc="275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20,8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km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devanados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MVA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69/22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2 </a:t>
            </a:r>
            <a:r>
              <a:rPr dirty="0" sz="1200">
                <a:latin typeface="Microsoft Sans Serif"/>
                <a:cs typeface="Microsoft Sans Serif"/>
              </a:rPr>
              <a:t>alimentadores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primarios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SIGSIG,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reserva.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000"/>
              </a:lnSpc>
            </a:pPr>
            <a:r>
              <a:rPr dirty="0" sz="1200" i="1">
                <a:latin typeface="Arial"/>
                <a:cs typeface="Arial"/>
              </a:rPr>
              <a:t>Subestación</a:t>
            </a:r>
            <a:r>
              <a:rPr dirty="0" sz="1200" spc="25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Limón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56,44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km.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2.5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MVA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69/13.8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alimentadores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primarios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Indanza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S.J.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Bosco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-10">
                <a:latin typeface="Microsoft Sans Serif"/>
                <a:cs typeface="Microsoft Sans Serif"/>
              </a:rPr>
              <a:t> Limón.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985">
              <a:lnSpc>
                <a:spcPct val="110600"/>
              </a:lnSpc>
            </a:pPr>
            <a:r>
              <a:rPr dirty="0" sz="1200" i="1">
                <a:latin typeface="Arial"/>
                <a:cs typeface="Arial"/>
              </a:rPr>
              <a:t>Subestación</a:t>
            </a:r>
            <a:r>
              <a:rPr dirty="0" sz="1200" spc="125" i="1">
                <a:latin typeface="Arial"/>
                <a:cs typeface="Arial"/>
              </a:rPr>
              <a:t>  </a:t>
            </a:r>
            <a:r>
              <a:rPr dirty="0" sz="1200" i="1">
                <a:latin typeface="Arial"/>
                <a:cs typeface="Arial"/>
              </a:rPr>
              <a:t>Méndez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38,54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Km.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2.5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MVA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69/13.8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alimentadores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primarios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Huambí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alimentador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reserva.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 i="1">
                <a:latin typeface="Arial"/>
                <a:cs typeface="Arial"/>
              </a:rPr>
              <a:t>Subestación</a:t>
            </a:r>
            <a:r>
              <a:rPr dirty="0" sz="1200" spc="80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Macas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51,5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Km.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MVA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69/13.8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kV.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alimentadores </a:t>
            </a:r>
            <a:r>
              <a:rPr dirty="0" sz="1200">
                <a:latin typeface="Microsoft Sans Serif"/>
                <a:cs typeface="Microsoft Sans Serif"/>
              </a:rPr>
              <a:t>primarios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Sucúa,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alimentador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servicios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auxiliares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para </a:t>
            </a:r>
            <a:r>
              <a:rPr dirty="0" sz="1200">
                <a:latin typeface="Microsoft Sans Serif"/>
                <a:cs typeface="Microsoft Sans Serif"/>
              </a:rPr>
              <a:t>reserva,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posee,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primera </a:t>
            </a:r>
            <a:r>
              <a:rPr dirty="0" sz="1200">
                <a:latin typeface="Microsoft Sans Serif"/>
                <a:cs typeface="Microsoft Sans Serif"/>
              </a:rPr>
              <a:t>en recibir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Abanico.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1125">
              <a:lnSpc>
                <a:spcPts val="1150"/>
              </a:lnSpc>
            </a:pPr>
            <a:fld id="{81D60167-4931-47E6-BA6A-407CBD079E47}" type="slidenum">
              <a:rPr dirty="0" spc="-25"/>
              <a:t>43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216146" y="825754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67022" y="451104"/>
            <a:ext cx="361950" cy="542036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886764" y="4765675"/>
            <a:ext cx="8286115" cy="670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 Unifilar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Línea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100"/>
              </a:lnSpc>
              <a:spcBef>
                <a:spcPts val="123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4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TESIS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ANDRÉS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MAURICIO</a:t>
            </a:r>
            <a:r>
              <a:rPr dirty="0" sz="900" spc="2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GUERRERO</a:t>
            </a:r>
            <a:r>
              <a:rPr dirty="0" sz="900" spc="2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PAREDES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“ANÁLISIS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INTERCONEXIÒN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CENTRAL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HIDROELÉCTRICA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ABANICO</a:t>
            </a:r>
            <a:r>
              <a:rPr dirty="0" sz="900" spc="245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AL </a:t>
            </a:r>
            <a:r>
              <a:rPr dirty="0" sz="900">
                <a:latin typeface="Microsoft Sans Serif"/>
                <a:cs typeface="Microsoft Sans Serif"/>
              </a:rPr>
              <a:t>SISTEMA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NACIONAL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INTERCONECTADO”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2010,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[16].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08475" y="1116362"/>
            <a:ext cx="8098076" cy="3613719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8980296" y="6992823"/>
            <a:ext cx="22923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z="1100" spc="-25">
                <a:latin typeface="Calibri"/>
                <a:cs typeface="Calibri"/>
              </a:rPr>
              <a:t>72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761994" y="7140152"/>
            <a:ext cx="2529840" cy="1962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 sz="1200">
                <a:latin typeface="Microsoft Sans Serif"/>
                <a:cs typeface="Microsoft Sans Serif"/>
              </a:rPr>
              <a:t>AUTOR: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SERGIO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PAREDES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QUITO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216146" y="825754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67022" y="451104"/>
            <a:ext cx="361950" cy="542036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886764" y="5994272"/>
            <a:ext cx="8286115" cy="671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 Unifilar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kV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100"/>
              </a:lnSpc>
              <a:spcBef>
                <a:spcPts val="124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4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TESIS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ANDRÉS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MAURICIO</a:t>
            </a:r>
            <a:r>
              <a:rPr dirty="0" sz="900" spc="2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GUERRERO</a:t>
            </a:r>
            <a:r>
              <a:rPr dirty="0" sz="900" spc="2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PAREDES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“ANÁLISIS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INTERCONEXIÒN</a:t>
            </a:r>
            <a:r>
              <a:rPr dirty="0" sz="900" spc="2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CENTRAL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HIDROELÉCTRICA</a:t>
            </a:r>
            <a:r>
              <a:rPr dirty="0" sz="900" spc="229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ABANICO</a:t>
            </a:r>
            <a:r>
              <a:rPr dirty="0" sz="900" spc="245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AL </a:t>
            </a:r>
            <a:r>
              <a:rPr dirty="0" sz="900">
                <a:latin typeface="Microsoft Sans Serif"/>
                <a:cs typeface="Microsoft Sans Serif"/>
              </a:rPr>
              <a:t>SISTEMA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NACIONAL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INTERCONECTADO”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2010,</a:t>
            </a:r>
            <a:r>
              <a:rPr dirty="0" sz="900" spc="-20">
                <a:latin typeface="Microsoft Sans Serif"/>
                <a:cs typeface="Microsoft Sans Serif"/>
              </a:rPr>
              <a:t> [16].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1872" y="1176694"/>
            <a:ext cx="8714572" cy="4779716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8980296" y="6992823"/>
            <a:ext cx="22923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z="1100" spc="-25">
                <a:latin typeface="Calibri"/>
                <a:cs typeface="Calibri"/>
              </a:rPr>
              <a:t>72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761994" y="7140152"/>
            <a:ext cx="2529840" cy="1962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 sz="1200">
                <a:latin typeface="Microsoft Sans Serif"/>
                <a:cs typeface="Microsoft Sans Serif"/>
              </a:rPr>
              <a:t>AUTOR: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SERGIO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PAREDES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QUITO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1190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presentados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fueron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elaborados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base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los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información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proporcionados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Dirección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Planificación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Empresa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Regional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Sur.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49403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 4.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devanados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045768" y="2033650"/>
          <a:ext cx="5757545" cy="13665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5910"/>
                <a:gridCol w="749935"/>
                <a:gridCol w="243840"/>
                <a:gridCol w="399415"/>
                <a:gridCol w="1033144"/>
                <a:gridCol w="1036319"/>
                <a:gridCol w="957580"/>
                <a:gridCol w="499745"/>
                <a:gridCol w="457200"/>
              </a:tblGrid>
              <a:tr h="203835">
                <a:tc gridSpan="9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TRANSFORMADORES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 DOS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DEVANADOS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099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5085">
                        <a:lnSpc>
                          <a:spcPct val="10000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NOMBRE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marL="3175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Tensión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algn="ctr" marL="57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Resistencia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Reactancia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Capacidad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Perdidas(KW)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74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74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P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P.U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P.U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MVA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Cobre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0,204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2,736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0,204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2,792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542414" y="3774185"/>
            <a:ext cx="4681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 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devanados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932992" y="4003294"/>
          <a:ext cx="5982970" cy="1178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5910"/>
                <a:gridCol w="646430"/>
                <a:gridCol w="232409"/>
                <a:gridCol w="229234"/>
                <a:gridCol w="232409"/>
                <a:gridCol w="394335"/>
                <a:gridCol w="406400"/>
                <a:gridCol w="351789"/>
                <a:gridCol w="409575"/>
                <a:gridCol w="449580"/>
                <a:gridCol w="410210"/>
                <a:gridCol w="351789"/>
                <a:gridCol w="309245"/>
                <a:gridCol w="342900"/>
                <a:gridCol w="437514"/>
                <a:gridCol w="415925"/>
              </a:tblGrid>
              <a:tr h="228600">
                <a:tc gridSpan="16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TRES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DEVANADOS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0995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69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5085">
                        <a:lnSpc>
                          <a:spcPct val="10000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318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69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5720">
                        <a:lnSpc>
                          <a:spcPct val="10000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NOMBRE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318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TENSION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Prim-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882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Sec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Prim-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Terc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Sec-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Terc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Prim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Secun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Terc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POTENCIA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PERDIDAS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68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318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318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P.U.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P.U.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P.U.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MVA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KW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318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318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P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T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Xps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905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Xpt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Xst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Xp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Xt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Prim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Sec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Terc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Cobre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4,32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5331967"/>
            <a:ext cx="5631815" cy="827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transformadores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451484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 4.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transformadores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devanados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(138kV)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15872" y="6180073"/>
          <a:ext cx="5617210" cy="1924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5910"/>
                <a:gridCol w="826135"/>
                <a:gridCol w="347344"/>
                <a:gridCol w="399414"/>
                <a:gridCol w="426719"/>
                <a:gridCol w="609600"/>
                <a:gridCol w="518159"/>
                <a:gridCol w="426720"/>
                <a:gridCol w="877570"/>
                <a:gridCol w="804545"/>
              </a:tblGrid>
              <a:tr h="197485">
                <a:tc gridSpan="10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TRANSFORMADORES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DOS DEVANADOS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099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5720">
                        <a:lnSpc>
                          <a:spcPct val="100000"/>
                        </a:lnSpc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36525">
                        <a:lnSpc>
                          <a:spcPct val="10000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NOMBRE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TENSION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Rp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Xp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Rs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CAPACIDAD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PERDIDAS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17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17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P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Ω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Ω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Ω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Ω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MVA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(KW)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110,032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110,032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0,535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0,0052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440,12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440,12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9,52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137029" y="822706"/>
            <a:ext cx="3495040" cy="568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4869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principales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289936" y="1411477"/>
          <a:ext cx="3268979" cy="1325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2900"/>
                <a:gridCol w="762000"/>
                <a:gridCol w="810894"/>
              </a:tblGrid>
              <a:tr h="341630">
                <a:tc>
                  <a:txBody>
                    <a:bodyPr/>
                    <a:lstStyle/>
                    <a:p>
                      <a:pPr algn="ctr" marL="1270">
                        <a:lnSpc>
                          <a:spcPts val="1135"/>
                        </a:lnSpc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CARACTERÍSTICAS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BÁSICAS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VALOR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6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UNIDADES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6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nominal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69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Numero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circuitos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-------</a:t>
                      </a: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-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Frecuencia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Hz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Longitud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176,28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km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Vano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medio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m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2902077"/>
            <a:ext cx="5636895" cy="1214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4.1.1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Características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los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conductores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subtransmisión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siguientes: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conductores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061008" y="4140453"/>
          <a:ext cx="5727065" cy="593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81505"/>
                <a:gridCol w="963294"/>
                <a:gridCol w="932814"/>
                <a:gridCol w="933450"/>
                <a:gridCol w="933450"/>
              </a:tblGrid>
              <a:tr h="22542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CONDUCTOR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#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HILOS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Rint(cm)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Rext(cm)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R(Ω/Km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DC)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3355">
                <a:tc>
                  <a:txBody>
                    <a:bodyPr/>
                    <a:lstStyle/>
                    <a:p>
                      <a:pPr algn="ctr" marL="2540">
                        <a:lnSpc>
                          <a:spcPts val="1160"/>
                        </a:lnSpc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ACSR 266.8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MCM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26/7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ACERO GALV.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5/16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PUL.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4896103"/>
            <a:ext cx="5633085" cy="3034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2" marL="395605" indent="-38290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2"/>
              <a:tabLst>
                <a:tab pos="395605" algn="l"/>
              </a:tabLst>
            </a:pPr>
            <a:r>
              <a:rPr dirty="0" sz="1200" b="1">
                <a:latin typeface="Arial"/>
                <a:cs typeface="Arial"/>
              </a:rPr>
              <a:t>Características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estructuras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1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6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considerado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estructura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repite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tramos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 </a:t>
            </a: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69kV;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resistividad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terreno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132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Ω/m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 todo 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spcBef>
                <a:spcPts val="5"/>
              </a:spcBef>
              <a:buFont typeface="Arial"/>
              <a:buAutoNum type="arabicPeriod"/>
              <a:tabLst>
                <a:tab pos="523240" algn="l"/>
              </a:tabLst>
            </a:pPr>
            <a:r>
              <a:rPr dirty="0" sz="1200" b="1">
                <a:latin typeface="Arial"/>
                <a:cs typeface="Arial"/>
              </a:rPr>
              <a:t>Estructura</a:t>
            </a:r>
            <a:r>
              <a:rPr dirty="0" sz="1200" spc="-7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SL-</a:t>
            </a:r>
            <a:r>
              <a:rPr dirty="0" sz="1200" spc="-25" b="1">
                <a:latin typeface="Arial"/>
                <a:cs typeface="Arial"/>
              </a:rPr>
              <a:t>CL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repite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este tipo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 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 </a:t>
            </a:r>
            <a:r>
              <a:rPr dirty="0" sz="1200" spc="-10">
                <a:latin typeface="Microsoft Sans Serif"/>
                <a:cs typeface="Microsoft Sans Serif"/>
              </a:rPr>
              <a:t>figura: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5765038"/>
            <a:ext cx="5638165" cy="1858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17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SL-</a:t>
            </a:r>
            <a:r>
              <a:rPr dirty="0" sz="1200" spc="-25">
                <a:latin typeface="Microsoft Sans Serif"/>
                <a:cs typeface="Microsoft Sans Serif"/>
              </a:rPr>
              <a:t>CL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1100"/>
              </a:lnSpc>
              <a:spcBef>
                <a:spcPts val="126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17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base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parámetros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proporcionados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por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Dirección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de </a:t>
            </a:r>
            <a:r>
              <a:rPr dirty="0" sz="900">
                <a:latin typeface="Microsoft Sans Serif"/>
                <a:cs typeface="Microsoft Sans Serif"/>
              </a:rPr>
              <a:t>Planificación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 Empresa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Regional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Centro </a:t>
            </a:r>
            <a:r>
              <a:rPr dirty="0" sz="900" spc="-20">
                <a:latin typeface="Microsoft Sans Serif"/>
                <a:cs typeface="Microsoft Sans Serif"/>
              </a:rPr>
              <a:t>Sur.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4.1.2.2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Estructura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ACACIA/SER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762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 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repite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siguiente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figura: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66950" y="1024763"/>
            <a:ext cx="3257550" cy="4753228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5688584"/>
            <a:ext cx="5639435" cy="3470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ACACIA/SER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1100"/>
              </a:lnSpc>
              <a:spcBef>
                <a:spcPts val="126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17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base</a:t>
            </a:r>
            <a:r>
              <a:rPr dirty="0" sz="900" spc="15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parámetros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proporcionados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por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Dirección</a:t>
            </a:r>
            <a:r>
              <a:rPr dirty="0" sz="900" spc="170">
                <a:latin typeface="Microsoft Sans Serif"/>
                <a:cs typeface="Microsoft Sans Serif"/>
              </a:rPr>
              <a:t> </a:t>
            </a:r>
            <a:r>
              <a:rPr dirty="0" sz="900" spc="-25">
                <a:latin typeface="Microsoft Sans Serif"/>
                <a:cs typeface="Microsoft Sans Serif"/>
              </a:rPr>
              <a:t>de </a:t>
            </a:r>
            <a:r>
              <a:rPr dirty="0" sz="900">
                <a:latin typeface="Microsoft Sans Serif"/>
                <a:cs typeface="Microsoft Sans Serif"/>
              </a:rPr>
              <a:t>Planificación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5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 Empresa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Regional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Centro </a:t>
            </a:r>
            <a:r>
              <a:rPr dirty="0" sz="900" spc="-20">
                <a:latin typeface="Microsoft Sans Serif"/>
                <a:cs typeface="Microsoft Sans Serif"/>
              </a:rPr>
              <a:t>Sur.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4.1.3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Equivalentes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Thévenin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7620">
              <a:lnSpc>
                <a:spcPct val="1103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función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solo </a:t>
            </a:r>
            <a:r>
              <a:rPr dirty="0" sz="1200">
                <a:latin typeface="Microsoft Sans Serif"/>
                <a:cs typeface="Microsoft Sans Serif"/>
              </a:rPr>
              <a:t>punto.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teorema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dice: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“Cualquier </a:t>
            </a:r>
            <a:r>
              <a:rPr dirty="0" sz="1200">
                <a:latin typeface="Microsoft Sans Serif"/>
                <a:cs typeface="Microsoft Sans Serif"/>
              </a:rPr>
              <a:t>circuito lineal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elementos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resistivos y fuentes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energía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 un par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determinado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terminales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representarse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combinación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serie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fuente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ideal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resistencia”.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utilizan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 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obtener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peores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condiciones.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Thévenin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encuentran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Ω.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66950" y="1024763"/>
            <a:ext cx="3257550" cy="4677283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30909" y="822706"/>
            <a:ext cx="550354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54530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</a:t>
            </a:r>
            <a:endParaRPr sz="1200">
              <a:latin typeface="Microsoft Sans Serif"/>
              <a:cs typeface="Microsoft Sans Serif"/>
            </a:endParaRPr>
          </a:p>
          <a:p>
            <a:pPr algn="ctr" marL="5715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402713" y="1426717"/>
          <a:ext cx="3046730" cy="608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2819"/>
                <a:gridCol w="530860"/>
                <a:gridCol w="457834"/>
                <a:gridCol w="473075"/>
                <a:gridCol w="531494"/>
              </a:tblGrid>
              <a:tr h="20447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R0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R1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10,33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4,57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H.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ABANICO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9,11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2170303"/>
            <a:ext cx="5640070" cy="21570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10"/>
              </a:spcBef>
            </a:pPr>
            <a:r>
              <a:rPr dirty="0" sz="900" b="1">
                <a:latin typeface="Arial"/>
                <a:cs typeface="Arial"/>
              </a:rPr>
              <a:t>Fuente: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 base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parámetros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sistema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 </a:t>
            </a:r>
            <a:r>
              <a:rPr dirty="0" sz="1200">
                <a:latin typeface="Microsoft Sans Serif"/>
                <a:cs typeface="Microsoft Sans Serif"/>
              </a:rPr>
              <a:t>barra,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realizadas.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 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equivalentes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296160" marR="178435" indent="-2119630">
              <a:lnSpc>
                <a:spcPct val="1117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975992" y="4344670"/>
          <a:ext cx="3896995" cy="1207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2155"/>
                <a:gridCol w="811530"/>
                <a:gridCol w="814704"/>
                <a:gridCol w="643889"/>
                <a:gridCol w="814704"/>
              </a:tblGrid>
              <a:tr h="203835">
                <a:tc gridSpan="5">
                  <a:txBody>
                    <a:bodyPr/>
                    <a:lstStyle/>
                    <a:p>
                      <a:pPr marL="7772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EQUIVALENTES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THÉVENIN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AÑO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marL="9296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CUENCA(138kV)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R0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R1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X1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20,86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12,21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35,85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4,72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16,14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8,67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12,04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5685535"/>
            <a:ext cx="5640070" cy="2763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10"/>
              </a:spcBef>
            </a:pPr>
            <a:r>
              <a:rPr dirty="0" sz="900" b="1">
                <a:latin typeface="Arial"/>
                <a:cs typeface="Arial"/>
              </a:rPr>
              <a:t>Fuente: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 base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parámetros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-10">
                <a:latin typeface="Microsoft Sans Serif"/>
                <a:cs typeface="Microsoft Sans Serif"/>
              </a:rPr>
              <a:t> sistema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4.1.5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Cargas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las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subestaciones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activas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reactivas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conforman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Cuenca-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Macas;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debe </a:t>
            </a:r>
            <a:r>
              <a:rPr dirty="0" sz="1200">
                <a:latin typeface="Microsoft Sans Serif"/>
                <a:cs typeface="Microsoft Sans Serif"/>
              </a:rPr>
              <a:t>anotar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referencia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Thévenin.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activa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reactiva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impedancias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compuestas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serie;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 para realizar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reactancias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formulas,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Ω: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585464" y="8761882"/>
            <a:ext cx="282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𝑅</a:t>
            </a:r>
            <a:r>
              <a:rPr dirty="0" sz="1200" spc="95">
                <a:latin typeface="Cambria Math"/>
                <a:cs typeface="Cambria Math"/>
              </a:rPr>
              <a:t> </a:t>
            </a:r>
            <a:r>
              <a:rPr dirty="0" sz="1200" spc="-6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58767" y="8646058"/>
            <a:ext cx="3486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𝑃𝑈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919728" y="8816746"/>
            <a:ext cx="226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6203" sz="1800" spc="-37">
                <a:latin typeface="Cambria Math"/>
                <a:cs typeface="Cambria Math"/>
              </a:rPr>
              <a:t>𝑆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896867" y="8878214"/>
            <a:ext cx="278130" cy="9525"/>
          </a:xfrm>
          <a:custGeom>
            <a:avLst/>
            <a:gdLst/>
            <a:ahLst/>
            <a:cxnLst/>
            <a:rect l="l" t="t" r="r" b="b"/>
            <a:pathLst>
              <a:path w="278129" h="9525">
                <a:moveTo>
                  <a:pt x="277672" y="0"/>
                </a:moveTo>
                <a:lnTo>
                  <a:pt x="0" y="0"/>
                </a:lnTo>
                <a:lnTo>
                  <a:pt x="0" y="9143"/>
                </a:lnTo>
                <a:lnTo>
                  <a:pt x="277672" y="9143"/>
                </a:lnTo>
                <a:lnTo>
                  <a:pt x="2776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579367" y="1118361"/>
            <a:ext cx="2857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47745" y="822706"/>
            <a:ext cx="2055495" cy="388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43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R="76835">
              <a:lnSpc>
                <a:spcPts val="1430"/>
              </a:lnSpc>
            </a:pPr>
            <a:r>
              <a:rPr dirty="0" sz="1200" spc="-25">
                <a:latin typeface="Cambria Math"/>
                <a:cs typeface="Cambria Math"/>
              </a:rPr>
              <a:t>𝑄𝑈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919728" y="1173226"/>
            <a:ext cx="226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6203" sz="1800" spc="-37">
                <a:latin typeface="Cambria Math"/>
                <a:cs typeface="Cambria Math"/>
              </a:rPr>
              <a:t>𝑆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893820" y="1234694"/>
            <a:ext cx="287020" cy="9525"/>
          </a:xfrm>
          <a:custGeom>
            <a:avLst/>
            <a:gdLst/>
            <a:ahLst/>
            <a:cxnLst/>
            <a:rect l="l" t="t" r="r" b="b"/>
            <a:pathLst>
              <a:path w="287020" h="9525">
                <a:moveTo>
                  <a:pt x="286816" y="0"/>
                </a:moveTo>
                <a:lnTo>
                  <a:pt x="0" y="0"/>
                </a:lnTo>
                <a:lnTo>
                  <a:pt x="0" y="9144"/>
                </a:lnTo>
                <a:lnTo>
                  <a:pt x="286816" y="9144"/>
                </a:lnTo>
                <a:lnTo>
                  <a:pt x="2868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820667" y="1448053"/>
            <a:ext cx="525145" cy="9525"/>
          </a:xfrm>
          <a:custGeom>
            <a:avLst/>
            <a:gdLst/>
            <a:ahLst/>
            <a:cxnLst/>
            <a:rect l="l" t="t" r="r" b="b"/>
            <a:pathLst>
              <a:path w="525145" h="9525">
                <a:moveTo>
                  <a:pt x="524560" y="0"/>
                </a:moveTo>
                <a:lnTo>
                  <a:pt x="0" y="0"/>
                </a:lnTo>
                <a:lnTo>
                  <a:pt x="0" y="9144"/>
                </a:lnTo>
                <a:lnTo>
                  <a:pt x="524560" y="9144"/>
                </a:lnTo>
                <a:lnTo>
                  <a:pt x="5245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015796" y="1429257"/>
            <a:ext cx="5732780" cy="3041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25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𝑆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√𝑃</a:t>
            </a:r>
            <a:r>
              <a:rPr dirty="0" baseline="22875" sz="1275">
                <a:latin typeface="Cambria Math"/>
                <a:cs typeface="Cambria Math"/>
              </a:rPr>
              <a:t>2</a:t>
            </a:r>
            <a:r>
              <a:rPr dirty="0" baseline="22875" sz="1275" spc="24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 spc="-35">
                <a:latin typeface="Cambria Math"/>
                <a:cs typeface="Cambria Math"/>
              </a:rPr>
              <a:t>𝑄</a:t>
            </a:r>
            <a:r>
              <a:rPr dirty="0" baseline="22875" sz="1275" spc="-52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Cambria Math"/>
              <a:cs typeface="Cambria Math"/>
            </a:endParaRPr>
          </a:p>
          <a:p>
            <a:pPr algn="just" marL="63500" marR="558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activa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reactiva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aparente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S,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trifásicos.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63500" marR="5461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representan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mínima;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utilizarán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-10">
                <a:latin typeface="Microsoft Sans Serif"/>
                <a:cs typeface="Microsoft Sans Serif"/>
              </a:rPr>
              <a:t> simulaciones.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63500" marR="46355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presentados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fueron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elaborados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autor 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base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proporcionados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Planificación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Empresa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Regional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Sur.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66040" marR="61594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69kV-</a:t>
            </a:r>
            <a:r>
              <a:rPr dirty="0" sz="1200">
                <a:latin typeface="Microsoft Sans Serif"/>
                <a:cs typeface="Microsoft Sans Serif"/>
              </a:rPr>
              <a:t>2011,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1109776" y="4487926"/>
          <a:ext cx="5629275" cy="12299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41170"/>
                <a:gridCol w="1106170"/>
                <a:gridCol w="899160"/>
                <a:gridCol w="899795"/>
                <a:gridCol w="899795"/>
              </a:tblGrid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GUALACEO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LIMÓN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MÉNDEZ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MACAS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ACTIVA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(KW)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3115,60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473,38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686,18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2504,00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Q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REACTIVA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(KVAR)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259,32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197,90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81,63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1316,00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APARENTE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(KVA)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3126,37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513,08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691,02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2828,76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154,28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342,45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273,66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59,59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10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12,84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143,16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32,56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31,32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1069644" y="6045454"/>
            <a:ext cx="56222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9540" marR="5080" indent="-138747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138kV-2012,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1091488" y="6497065"/>
          <a:ext cx="5666105" cy="1248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82090"/>
                <a:gridCol w="890905"/>
                <a:gridCol w="692150"/>
                <a:gridCol w="747395"/>
                <a:gridCol w="951229"/>
                <a:gridCol w="820420"/>
              </a:tblGrid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GUALACEO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LIMON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MENDEZ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MACAS</a:t>
                      </a:r>
                      <a:r>
                        <a:rPr dirty="0" sz="100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0" b="1">
                          <a:latin typeface="Arial"/>
                          <a:cs typeface="Arial"/>
                        </a:rPr>
                        <a:t>13,8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MACAS</a:t>
                      </a:r>
                      <a:r>
                        <a:rPr dirty="0" sz="100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22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6535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ACTIVA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(MW)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5,16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0,64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Q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REACTIVA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(MVAR)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APARENTE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(MVA)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5,16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93,71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258,17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190,44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109,10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185,52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10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 b="1">
                          <a:latin typeface="Arial"/>
                          <a:cs typeface="Arial"/>
                        </a:rPr>
                        <a:t>2,91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100,85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27,21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52,24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87,97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33957" y="822706"/>
            <a:ext cx="5496560" cy="909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5135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4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28725" marR="5080" indent="-1216660">
              <a:lnSpc>
                <a:spcPct val="111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respectivas impedancias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nivel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>
                <a:latin typeface="Microsoft Sans Serif"/>
                <a:cs typeface="Microsoft Sans Serif"/>
              </a:rPr>
              <a:t>2015,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021384" y="1750186"/>
          <a:ext cx="5808980" cy="13481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15745"/>
                <a:gridCol w="924559"/>
                <a:gridCol w="708025"/>
                <a:gridCol w="765810"/>
                <a:gridCol w="972819"/>
                <a:gridCol w="842010"/>
              </a:tblGrid>
              <a:tr h="2311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GUALACEO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LIMON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MENDEZ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MACAS</a:t>
                      </a:r>
                      <a:r>
                        <a:rPr dirty="0" sz="100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0" b="1">
                          <a:latin typeface="Arial"/>
                          <a:cs typeface="Arial"/>
                        </a:rPr>
                        <a:t>13,8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MACAS</a:t>
                      </a:r>
                      <a:r>
                        <a:rPr dirty="0" sz="100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22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ACTIVA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(MW)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5,83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Q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REACTIVA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(MVAR)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1140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APARENTE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(MVA)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5,83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82,93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210,85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156,83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90,22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152,86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10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 b="1">
                          <a:latin typeface="Arial"/>
                          <a:cs typeface="Arial"/>
                        </a:rPr>
                        <a:t>2,70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83,80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22,40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43,01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72,87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33957" y="3380231"/>
            <a:ext cx="5492750" cy="434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28725" marR="5080" indent="-1216660">
              <a:lnSpc>
                <a:spcPct val="1119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nivel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>
                <a:latin typeface="Microsoft Sans Serif"/>
                <a:cs typeface="Microsoft Sans Serif"/>
              </a:rPr>
              <a:t>2020,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981760" y="3832605"/>
          <a:ext cx="5888355" cy="13239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36700"/>
                <a:gridCol w="935989"/>
                <a:gridCol w="716280"/>
                <a:gridCol w="777240"/>
                <a:gridCol w="984250"/>
                <a:gridCol w="853439"/>
              </a:tblGrid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GUALACEO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LIMON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MENDEZ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MACAS</a:t>
                      </a:r>
                      <a:r>
                        <a:rPr dirty="0" sz="100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0" b="1">
                          <a:latin typeface="Arial"/>
                          <a:cs typeface="Arial"/>
                        </a:rPr>
                        <a:t>13,8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MACAS</a:t>
                      </a:r>
                      <a:r>
                        <a:rPr dirty="0" sz="100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22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ACTIVA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(MW)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Q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REACTIVA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(MVAR)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APARENTE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(MVA)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67,62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152,21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113,22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65,30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110,51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10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25" b="1">
                          <a:latin typeface="Arial"/>
                          <a:cs typeface="Arial"/>
                        </a:rPr>
                        <a:t>(Ω)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 b="1">
                          <a:latin typeface="Arial"/>
                          <a:cs typeface="Arial"/>
                        </a:rPr>
                        <a:t>2,18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60,60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15,78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31,00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 b="1">
                          <a:latin typeface="Arial"/>
                          <a:cs typeface="Arial"/>
                        </a:rPr>
                        <a:t>52,63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5508752"/>
            <a:ext cx="5640705" cy="34372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4.2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SOBRETENSIONES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TEMPORALES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operación,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138kV;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comparación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presenten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-10">
                <a:latin typeface="Microsoft Sans Serif"/>
                <a:cs typeface="Microsoft Sans Serif"/>
              </a:rPr>
              <a:t> transitorio.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ATPdraw;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normales.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diagramas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diferentes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electromagnéticos,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respectiva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variación </a:t>
            </a:r>
            <a:r>
              <a:rPr dirty="0" sz="1200">
                <a:latin typeface="Microsoft Sans Serif"/>
                <a:cs typeface="Microsoft Sans Serif"/>
              </a:rPr>
              <a:t>dependiendo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derivación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obtenidas </a:t>
            </a:r>
            <a:r>
              <a:rPr dirty="0" sz="1200">
                <a:latin typeface="Microsoft Sans Serif"/>
                <a:cs typeface="Microsoft Sans Serif"/>
              </a:rPr>
              <a:t>serán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salidas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asumiendo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 fluye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5">
                <a:latin typeface="Microsoft Sans Serif"/>
                <a:cs typeface="Microsoft Sans Serif"/>
              </a:rPr>
              <a:t> la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3085" cy="2199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observa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figuras 4.5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4.6.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salida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subestación, </a:t>
            </a:r>
            <a:r>
              <a:rPr dirty="0" sz="1200">
                <a:latin typeface="Microsoft Sans Serif"/>
                <a:cs typeface="Microsoft Sans Serif"/>
              </a:rPr>
              <a:t>vista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medidas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corrientes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Thévenin.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pie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torre,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Ω,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realizadas.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4920487"/>
            <a:ext cx="5475605" cy="743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6230" marR="5080" indent="-141224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4. 5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 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5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programa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simulación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66596" y="7935848"/>
            <a:ext cx="5515610" cy="746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6230" marR="5080" indent="-145478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3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programa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simulación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50319" y="3098516"/>
            <a:ext cx="5522565" cy="1810114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68704" y="6107933"/>
            <a:ext cx="5512897" cy="1792684"/>
          </a:xfrm>
          <a:prstGeom prst="rect">
            <a:avLst/>
          </a:prstGeom>
        </p:spPr>
      </p:pic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372609" y="1256030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344" y="0"/>
                </a:moveTo>
                <a:lnTo>
                  <a:pt x="0" y="0"/>
                </a:lnTo>
                <a:lnTo>
                  <a:pt x="0" y="9144"/>
                </a:lnTo>
                <a:lnTo>
                  <a:pt x="85344" y="9144"/>
                </a:lnTo>
                <a:lnTo>
                  <a:pt x="853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643882" y="1256030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344" y="0"/>
                </a:moveTo>
                <a:lnTo>
                  <a:pt x="0" y="0"/>
                </a:lnTo>
                <a:lnTo>
                  <a:pt x="0" y="9144"/>
                </a:lnTo>
                <a:lnTo>
                  <a:pt x="85344" y="9144"/>
                </a:lnTo>
                <a:lnTo>
                  <a:pt x="853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085844" y="1484630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648" y="0"/>
                </a:moveTo>
                <a:lnTo>
                  <a:pt x="0" y="0"/>
                </a:lnTo>
                <a:lnTo>
                  <a:pt x="0" y="9144"/>
                </a:lnTo>
                <a:lnTo>
                  <a:pt x="85648" y="9144"/>
                </a:lnTo>
                <a:lnTo>
                  <a:pt x="856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348226" y="1484630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344" y="0"/>
                </a:moveTo>
                <a:lnTo>
                  <a:pt x="0" y="0"/>
                </a:lnTo>
                <a:lnTo>
                  <a:pt x="0" y="9144"/>
                </a:lnTo>
                <a:lnTo>
                  <a:pt x="85344" y="9144"/>
                </a:lnTo>
                <a:lnTo>
                  <a:pt x="853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990396" y="822706"/>
            <a:ext cx="5789295" cy="3059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948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889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encuentran</a:t>
            </a:r>
            <a:endParaRPr sz="1200">
              <a:latin typeface="Microsoft Sans Serif"/>
              <a:cs typeface="Microsoft Sans Serif"/>
            </a:endParaRPr>
          </a:p>
          <a:p>
            <a:pPr marL="88900" marR="81280">
              <a:lnSpc>
                <a:spcPct val="125200"/>
              </a:lnSpc>
              <a:spcBef>
                <a:spcPts val="20"/>
              </a:spcBef>
              <a:tabLst>
                <a:tab pos="2969895" algn="l"/>
              </a:tabLst>
            </a:pPr>
            <a:r>
              <a:rPr dirty="0" baseline="2314" sz="1800">
                <a:latin typeface="Microsoft Sans Serif"/>
                <a:cs typeface="Microsoft Sans Serif"/>
              </a:rPr>
              <a:t>en</a:t>
            </a:r>
            <a:r>
              <a:rPr dirty="0" baseline="2314" sz="1800" spc="112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por</a:t>
            </a:r>
            <a:r>
              <a:rPr dirty="0" baseline="2314" sz="1800" spc="82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unidad,</a:t>
            </a:r>
            <a:r>
              <a:rPr dirty="0" baseline="2314" sz="1800" spc="82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con</a:t>
            </a:r>
            <a:r>
              <a:rPr dirty="0" baseline="2314" sz="1800" spc="75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una</a:t>
            </a:r>
            <a:r>
              <a:rPr dirty="0" baseline="2314" sz="1800" spc="75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tensión</a:t>
            </a:r>
            <a:r>
              <a:rPr dirty="0" baseline="2314" sz="1800" spc="82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base</a:t>
            </a:r>
            <a:r>
              <a:rPr dirty="0" baseline="2314" sz="1800" spc="75">
                <a:latin typeface="Microsoft Sans Serif"/>
                <a:cs typeface="Microsoft Sans Serif"/>
              </a:rPr>
              <a:t> </a:t>
            </a:r>
            <a:r>
              <a:rPr dirty="0" baseline="2314" sz="1800" spc="-37">
                <a:latin typeface="Microsoft Sans Serif"/>
                <a:cs typeface="Microsoft Sans Serif"/>
              </a:rPr>
              <a:t>de</a:t>
            </a:r>
            <a:r>
              <a:rPr dirty="0" baseline="2314" sz="1800">
                <a:latin typeface="Microsoft Sans Serif"/>
                <a:cs typeface="Microsoft Sans Serif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69 </a:t>
            </a:r>
            <a:r>
              <a:rPr dirty="0" baseline="2314" sz="1800" spc="97">
                <a:latin typeface="Cambria Math"/>
                <a:cs typeface="Cambria Math"/>
              </a:rPr>
              <a:t>*</a:t>
            </a:r>
            <a:r>
              <a:rPr dirty="0" baseline="2314" sz="1800" spc="-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2</a:t>
            </a:r>
            <a:r>
              <a:rPr dirty="0" baseline="4629" sz="1800">
                <a:latin typeface="Cambria Math"/>
                <a:cs typeface="Cambria Math"/>
              </a:rPr>
              <a:t>/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3</a:t>
            </a:r>
            <a:r>
              <a:rPr dirty="0" baseline="2314" sz="1800" spc="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𝑘𝑉</a:t>
            </a:r>
            <a:r>
              <a:rPr dirty="0" baseline="2314" sz="1800" spc="24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para</a:t>
            </a:r>
            <a:r>
              <a:rPr dirty="0" baseline="2314" sz="1800" spc="97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las</a:t>
            </a:r>
            <a:r>
              <a:rPr dirty="0" baseline="2314" sz="1800" spc="705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simulaciones</a:t>
            </a:r>
            <a:r>
              <a:rPr dirty="0" baseline="2314" sz="1800" spc="89">
                <a:latin typeface="Microsoft Sans Serif"/>
                <a:cs typeface="Microsoft Sans Serif"/>
              </a:rPr>
              <a:t> </a:t>
            </a:r>
            <a:r>
              <a:rPr dirty="0" baseline="2314" sz="1800" spc="-37">
                <a:latin typeface="Microsoft Sans Serif"/>
                <a:cs typeface="Microsoft Sans Serif"/>
              </a:rPr>
              <a:t>al </a:t>
            </a:r>
            <a:r>
              <a:rPr dirty="0" baseline="2314" sz="1800">
                <a:latin typeface="Microsoft Sans Serif"/>
                <a:cs typeface="Microsoft Sans Serif"/>
              </a:rPr>
              <a:t>nivel</a:t>
            </a:r>
            <a:r>
              <a:rPr dirty="0" baseline="2314" sz="1800" spc="22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de</a:t>
            </a:r>
            <a:r>
              <a:rPr dirty="0" baseline="2314" sz="1800" spc="37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69kV</a:t>
            </a:r>
            <a:r>
              <a:rPr dirty="0" baseline="2314" sz="1800" spc="15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y</a:t>
            </a:r>
            <a:r>
              <a:rPr dirty="0" baseline="2314" sz="1800" spc="37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una</a:t>
            </a:r>
            <a:r>
              <a:rPr dirty="0" baseline="2314" sz="1800" spc="30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tensión</a:t>
            </a:r>
            <a:r>
              <a:rPr dirty="0" baseline="2314" sz="1800" spc="44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base</a:t>
            </a:r>
            <a:r>
              <a:rPr dirty="0" baseline="2314" sz="1800" spc="30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de</a:t>
            </a:r>
            <a:r>
              <a:rPr dirty="0" baseline="2314" sz="1800" spc="44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138</a:t>
            </a:r>
            <a:r>
              <a:rPr dirty="0" baseline="2314" sz="1800" spc="-44">
                <a:latin typeface="Cambria Math"/>
                <a:cs typeface="Cambria Math"/>
              </a:rPr>
              <a:t> </a:t>
            </a:r>
            <a:r>
              <a:rPr dirty="0" baseline="2314" sz="1800" spc="97">
                <a:latin typeface="Cambria Math"/>
                <a:cs typeface="Cambria Math"/>
              </a:rPr>
              <a:t>*</a:t>
            </a:r>
            <a:r>
              <a:rPr dirty="0" baseline="2314" sz="1800" spc="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2/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3𝑘𝑉</a:t>
            </a:r>
            <a:r>
              <a:rPr dirty="0" baseline="2314" sz="1800" spc="104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para</a:t>
            </a:r>
            <a:r>
              <a:rPr dirty="0" baseline="2314" sz="1800" spc="7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las</a:t>
            </a:r>
            <a:r>
              <a:rPr dirty="0" baseline="2314" sz="1800" spc="517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simulaciones</a:t>
            </a:r>
            <a:r>
              <a:rPr dirty="0" baseline="2314" sz="1800" spc="30">
                <a:latin typeface="Microsoft Sans Serif"/>
                <a:cs typeface="Microsoft Sans Serif"/>
              </a:rPr>
              <a:t> </a:t>
            </a:r>
            <a:r>
              <a:rPr dirty="0" baseline="2314" sz="1800">
                <a:latin typeface="Microsoft Sans Serif"/>
                <a:cs typeface="Microsoft Sans Serif"/>
              </a:rPr>
              <a:t>al</a:t>
            </a:r>
            <a:r>
              <a:rPr dirty="0" baseline="2314" sz="1800" spc="30">
                <a:latin typeface="Microsoft Sans Serif"/>
                <a:cs typeface="Microsoft Sans Serif"/>
              </a:rPr>
              <a:t> </a:t>
            </a:r>
            <a:r>
              <a:rPr dirty="0" baseline="2314" sz="1800" spc="-15">
                <a:latin typeface="Microsoft Sans Serif"/>
                <a:cs typeface="Microsoft Sans Serif"/>
              </a:rPr>
              <a:t>nivel</a:t>
            </a:r>
            <a:endParaRPr baseline="2314" sz="1800">
              <a:latin typeface="Microsoft Sans Serif"/>
              <a:cs typeface="Microsoft Sans Serif"/>
            </a:endParaRPr>
          </a:p>
          <a:p>
            <a:pPr marL="88900" marR="85725">
              <a:lnSpc>
                <a:spcPts val="1580"/>
              </a:lnSpc>
              <a:spcBef>
                <a:spcPts val="55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138kV;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encuentran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amperios.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768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producirse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cualquier </a:t>
            </a:r>
            <a:r>
              <a:rPr dirty="0" sz="1200">
                <a:latin typeface="Microsoft Sans Serif"/>
                <a:cs typeface="Microsoft Sans Serif"/>
              </a:rPr>
              <a:t>evento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encuentre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analizando;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positivos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negativos,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ciclo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25">
                <a:latin typeface="Microsoft Sans Serif"/>
                <a:cs typeface="Microsoft Sans Serif"/>
              </a:rPr>
              <a:t> una </a:t>
            </a:r>
            <a:r>
              <a:rPr dirty="0" sz="1200">
                <a:latin typeface="Microsoft Sans Serif"/>
                <a:cs typeface="Microsoft Sans Serif"/>
              </a:rPr>
              <a:t>de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su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 </a:t>
            </a:r>
            <a:r>
              <a:rPr dirty="0" sz="1200" spc="-10">
                <a:latin typeface="Microsoft Sans Serif"/>
                <a:cs typeface="Microsoft Sans Serif"/>
              </a:rPr>
              <a:t>subestación.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18795" marR="316865" indent="-192405">
              <a:lnSpc>
                <a:spcPct val="1119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de subtransmisión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kV.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(mínima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332610" y="3899661"/>
          <a:ext cx="5184140" cy="18776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1375"/>
                <a:gridCol w="661669"/>
                <a:gridCol w="658494"/>
                <a:gridCol w="661669"/>
                <a:gridCol w="759459"/>
                <a:gridCol w="759460"/>
                <a:gridCol w="759460"/>
              </a:tblGrid>
              <a:tr h="234315">
                <a:tc gridSpan="7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ANTES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NINGUN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EVENTO-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69kV,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11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4315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46,9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114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431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431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3204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1304671" y="6106414"/>
            <a:ext cx="516255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2880" marR="5080" indent="-17081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de subtransmisión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138kV.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(mínima</a:t>
            </a:r>
            <a:r>
              <a:rPr dirty="0" sz="1200" spc="-10">
                <a:latin typeface="Microsoft Sans Serif"/>
                <a:cs typeface="Microsoft Sans Serif"/>
              </a:rPr>
              <a:t> demanda)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1164945" y="6558026"/>
          <a:ext cx="5519420" cy="1668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6655"/>
                <a:gridCol w="661669"/>
                <a:gridCol w="661669"/>
                <a:gridCol w="658494"/>
                <a:gridCol w="759460"/>
                <a:gridCol w="759460"/>
                <a:gridCol w="759460"/>
              </a:tblGrid>
              <a:tr h="215900">
                <a:tc gridSpan="7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NINGUN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EVENTO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138kV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AÑO 2012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(mínima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demanda)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48,3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25,1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04671" y="822706"/>
            <a:ext cx="5162550" cy="909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811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4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65100" marR="5080" indent="-152400">
              <a:lnSpc>
                <a:spcPct val="111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14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de subtransmisión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138kV.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(máxima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61897" y="1750186"/>
          <a:ext cx="5528310" cy="16675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6180"/>
                <a:gridCol w="659130"/>
                <a:gridCol w="662305"/>
                <a:gridCol w="662305"/>
                <a:gridCol w="760095"/>
                <a:gridCol w="760095"/>
                <a:gridCol w="760095"/>
              </a:tblGrid>
              <a:tr h="215900">
                <a:tc gridSpan="7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ANTES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NINGUN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EVENTO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138kV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AÑO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 (máxima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88,7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535679"/>
            <a:ext cx="5632450" cy="4663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1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asumiendo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desconexión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reactores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línea;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asume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 realizadas.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395605" indent="-382905">
              <a:lnSpc>
                <a:spcPct val="100000"/>
              </a:lnSpc>
              <a:buFont typeface="Arial"/>
              <a:buAutoNum type="arabicPeriod"/>
              <a:tabLst>
                <a:tab pos="395605" algn="l"/>
              </a:tabLst>
            </a:pPr>
            <a:r>
              <a:rPr dirty="0" sz="1200" b="1">
                <a:latin typeface="Arial"/>
                <a:cs typeface="Arial"/>
              </a:rPr>
              <a:t>Efecto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Ferranti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29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corroborar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escrito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capítulo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Ferranti,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4.18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4.19,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permanecer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extremos abierto.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spcBef>
                <a:spcPts val="5"/>
              </a:spcBef>
              <a:buFont typeface="Arial"/>
              <a:buAutoNum type="arabicPeriod"/>
              <a:tabLst>
                <a:tab pos="523240" algn="l"/>
              </a:tabLst>
            </a:pPr>
            <a:r>
              <a:rPr dirty="0" sz="1200" b="1">
                <a:latin typeface="Arial"/>
                <a:cs typeface="Arial"/>
              </a:rPr>
              <a:t>Efecto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Ferranti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Macas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línea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manteniendo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energizada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finalidad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mostrar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encuentra </a:t>
            </a:r>
            <a:r>
              <a:rPr dirty="0" sz="1200">
                <a:latin typeface="Microsoft Sans Serif"/>
                <a:cs typeface="Microsoft Sans Serif"/>
              </a:rPr>
              <a:t>energizada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ésta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obtenida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 donde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realizó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energización.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formato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analizado: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2487548"/>
            <a:ext cx="5587365" cy="1541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55244" marR="50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 ferranti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S/E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del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programa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simulación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ATPdraw.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4572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15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Ferranti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2408808" y="4049014"/>
          <a:ext cx="3031490" cy="617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6095"/>
                <a:gridCol w="405130"/>
                <a:gridCol w="408305"/>
                <a:gridCol w="408305"/>
                <a:gridCol w="405130"/>
                <a:gridCol w="408305"/>
                <a:gridCol w="405130"/>
              </a:tblGrid>
              <a:tr h="207010">
                <a:tc gridSpan="4">
                  <a:txBody>
                    <a:bodyPr/>
                    <a:lstStyle/>
                    <a:p>
                      <a:pPr marL="47561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4783327"/>
            <a:ext cx="5640705" cy="1638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14604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10">
                <a:latin typeface="Microsoft Sans Serif"/>
                <a:cs typeface="Microsoft Sans Serif"/>
              </a:rPr>
              <a:t> Ferranti.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4.2.1.2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Efecto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Ferranti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Rayoloma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ahora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considera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vacío.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66596" y="8048625"/>
            <a:ext cx="5580380" cy="779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38960" marR="5080" indent="-178117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Ferranti </a:t>
            </a:r>
            <a:r>
              <a:rPr dirty="0" sz="1200">
                <a:latin typeface="Microsoft Sans Serif"/>
                <a:cs typeface="Microsoft Sans Serif"/>
              </a:rPr>
              <a:t>en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Arial"/>
                <a:cs typeface="Arial"/>
              </a:rPr>
              <a:t>Fuente: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Elaboración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del</a:t>
            </a:r>
            <a:r>
              <a:rPr dirty="0" sz="1000" spc="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autor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en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el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programa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de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simulación</a:t>
            </a:r>
            <a:r>
              <a:rPr dirty="0" sz="1000" spc="-10">
                <a:latin typeface="Microsoft Sans Serif"/>
                <a:cs typeface="Microsoft Sans Serif"/>
              </a:rPr>
              <a:t> ATPdraw.</a:t>
            </a:r>
            <a:endParaRPr sz="10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37285" y="1110488"/>
            <a:ext cx="5553074" cy="1362075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66825" y="6465951"/>
            <a:ext cx="5162550" cy="1552575"/>
          </a:xfrm>
          <a:prstGeom prst="rect">
            <a:avLst/>
          </a:prstGeom>
        </p:spPr>
      </p:pic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391150" cy="1175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476500" marR="5080" indent="-222313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16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Ferranti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Rayoloma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408808" y="2015363"/>
          <a:ext cx="3031490" cy="621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6095"/>
                <a:gridCol w="405130"/>
                <a:gridCol w="408305"/>
                <a:gridCol w="408305"/>
                <a:gridCol w="405130"/>
                <a:gridCol w="408305"/>
                <a:gridCol w="405130"/>
              </a:tblGrid>
              <a:tr h="207010">
                <a:tc gridSpan="4">
                  <a:txBody>
                    <a:bodyPr/>
                    <a:lstStyle/>
                    <a:p>
                      <a:pPr marL="518159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2222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1,046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2783205"/>
            <a:ext cx="5639435" cy="60744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1524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aumento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causa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Ferranti.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19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anteriormente,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obtuvo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nivel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4.2.2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fase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–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tierra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71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C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subsistema,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 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plano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30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haber </a:t>
            </a:r>
            <a:r>
              <a:rPr dirty="0" sz="1200">
                <a:latin typeface="Microsoft Sans Serif"/>
                <a:cs typeface="Microsoft Sans Serif"/>
              </a:rPr>
              <a:t>iniciado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simulación;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toma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negativo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condición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actúan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diferentes </a:t>
            </a:r>
            <a:r>
              <a:rPr dirty="0" sz="1200">
                <a:latin typeface="Microsoft Sans Serif"/>
                <a:cs typeface="Microsoft Sans Serif"/>
              </a:rPr>
              <a:t>protecciones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mantiene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tiempo </a:t>
            </a:r>
            <a:r>
              <a:rPr dirty="0" sz="1200">
                <a:latin typeface="Microsoft Sans Serif"/>
                <a:cs typeface="Microsoft Sans Serif"/>
              </a:rPr>
              <a:t>máximo de simulación, 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nuestro caso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70 </a:t>
            </a:r>
            <a:r>
              <a:rPr dirty="0" sz="1200" spc="-25">
                <a:latin typeface="Microsoft Sans Serif"/>
                <a:cs typeface="Microsoft Sans Serif"/>
              </a:rPr>
              <a:t>ms.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fase-tierra,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3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3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información</a:t>
            </a:r>
            <a:r>
              <a:rPr dirty="0" sz="1200" spc="3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obtenida</a:t>
            </a:r>
            <a:r>
              <a:rPr dirty="0" sz="1200" spc="29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2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servirá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práctica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dimensionamiento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correcto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subestación;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mismo </a:t>
            </a:r>
            <a:r>
              <a:rPr dirty="0" sz="1200">
                <a:latin typeface="Microsoft Sans Serif"/>
                <a:cs typeface="Microsoft Sans Serif"/>
              </a:rPr>
              <a:t>modo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sirven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información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capacidad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cortocircuito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instalados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3422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máxima</a:t>
            </a:r>
            <a:endParaRPr sz="1200">
              <a:latin typeface="Microsoft Sans Serif"/>
              <a:cs typeface="Microsoft Sans Serif"/>
            </a:endParaRPr>
          </a:p>
          <a:p>
            <a:pPr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subestaciones;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solo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</a:t>
            </a:r>
            <a:r>
              <a:rPr dirty="0" sz="1200">
                <a:latin typeface="Microsoft Sans Serif"/>
                <a:cs typeface="Microsoft Sans Serif"/>
              </a:rPr>
              <a:t>mínima,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situación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anormalidades,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 en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Alternative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(ATP),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casos analizados.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0065" indent="-507365">
              <a:lnSpc>
                <a:spcPct val="100000"/>
              </a:lnSpc>
              <a:buFont typeface="Arial"/>
              <a:buAutoNum type="arabicPeriod"/>
              <a:tabLst>
                <a:tab pos="520065" algn="l"/>
              </a:tabLst>
            </a:pP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fase-</a:t>
            </a:r>
            <a:r>
              <a:rPr dirty="0" sz="1200" b="1">
                <a:latin typeface="Arial"/>
                <a:cs typeface="Arial"/>
              </a:rPr>
              <a:t>tierra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Rayoloma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470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lvl="4" marL="648335" indent="-635635">
              <a:lnSpc>
                <a:spcPct val="100000"/>
              </a:lnSpc>
              <a:buFont typeface="Microsoft Sans Serif"/>
              <a:buAutoNum type="arabicPeriod"/>
              <a:tabLst>
                <a:tab pos="648335" algn="l"/>
              </a:tabLst>
            </a:pP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0">
                <a:latin typeface="Microsoft Sans Serif"/>
                <a:cs typeface="Microsoft Sans Serif"/>
              </a:rPr>
              <a:t> 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88821" y="7718933"/>
            <a:ext cx="539178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-3810">
              <a:lnSpc>
                <a:spcPct val="1109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tensión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 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29308" y="4788682"/>
            <a:ext cx="5288280" cy="2766695"/>
            <a:chOff x="1329308" y="4788682"/>
            <a:chExt cx="528828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92931" y="4795350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59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59">
                  <a:moveTo>
                    <a:pt x="0" y="2709567"/>
                  </a:moveTo>
                  <a:lnTo>
                    <a:pt x="0" y="2753350"/>
                  </a:lnTo>
                </a:path>
                <a:path w="5217795" h="2753359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59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59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59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59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59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59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38359" y="4795350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35976" y="5474966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5405113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35976" y="4795350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4725498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386353" y="4850205"/>
            <a:ext cx="5231130" cy="2565400"/>
            <a:chOff x="1386353" y="4850205"/>
            <a:chExt cx="5231130" cy="2565400"/>
          </a:xfrm>
        </p:grpSpPr>
        <p:sp>
          <p:nvSpPr>
            <p:cNvPr id="12" name="object 12" descr=""/>
            <p:cNvSpPr/>
            <p:nvPr/>
          </p:nvSpPr>
          <p:spPr>
            <a:xfrm>
              <a:off x="1392931" y="5132923"/>
              <a:ext cx="5208905" cy="2034539"/>
            </a:xfrm>
            <a:custGeom>
              <a:avLst/>
              <a:gdLst/>
              <a:ahLst/>
              <a:cxnLst/>
              <a:rect l="l" t="t" r="r" b="b"/>
              <a:pathLst>
                <a:path w="5208905" h="2034540">
                  <a:moveTo>
                    <a:pt x="0" y="2034421"/>
                  </a:moveTo>
                  <a:lnTo>
                    <a:pt x="5208759" y="2034421"/>
                  </a:lnTo>
                </a:path>
                <a:path w="5208905" h="2034540">
                  <a:moveTo>
                    <a:pt x="0" y="1696760"/>
                  </a:moveTo>
                  <a:lnTo>
                    <a:pt x="5208759" y="1696760"/>
                  </a:lnTo>
                </a:path>
                <a:path w="5208905" h="2034540">
                  <a:moveTo>
                    <a:pt x="0" y="1354849"/>
                  </a:moveTo>
                  <a:lnTo>
                    <a:pt x="5208759" y="1354849"/>
                  </a:lnTo>
                </a:path>
                <a:path w="5208905" h="2034540">
                  <a:moveTo>
                    <a:pt x="0" y="1017144"/>
                  </a:moveTo>
                  <a:lnTo>
                    <a:pt x="5208759" y="1017144"/>
                  </a:lnTo>
                </a:path>
                <a:path w="5208905" h="2034540">
                  <a:moveTo>
                    <a:pt x="0" y="679615"/>
                  </a:moveTo>
                  <a:lnTo>
                    <a:pt x="5208759" y="679615"/>
                  </a:lnTo>
                </a:path>
                <a:path w="5208905" h="2034540">
                  <a:moveTo>
                    <a:pt x="0" y="342042"/>
                  </a:moveTo>
                  <a:lnTo>
                    <a:pt x="5208759" y="342042"/>
                  </a:lnTo>
                </a:path>
                <a:path w="5208905" h="2034540">
                  <a:moveTo>
                    <a:pt x="0" y="0"/>
                  </a:moveTo>
                  <a:lnTo>
                    <a:pt x="5208759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92931" y="4922422"/>
              <a:ext cx="5217795" cy="2473325"/>
            </a:xfrm>
            <a:custGeom>
              <a:avLst/>
              <a:gdLst/>
              <a:ahLst/>
              <a:cxnLst/>
              <a:rect l="l" t="t" r="r" b="b"/>
              <a:pathLst>
                <a:path w="5217795" h="2473325">
                  <a:moveTo>
                    <a:pt x="0" y="1775720"/>
                  </a:moveTo>
                  <a:lnTo>
                    <a:pt x="0" y="1780189"/>
                  </a:lnTo>
                  <a:lnTo>
                    <a:pt x="39430" y="1951167"/>
                  </a:lnTo>
                  <a:lnTo>
                    <a:pt x="70203" y="2073857"/>
                  </a:lnTo>
                  <a:lnTo>
                    <a:pt x="96490" y="2161537"/>
                  </a:lnTo>
                  <a:lnTo>
                    <a:pt x="118395" y="2218544"/>
                  </a:lnTo>
                  <a:lnTo>
                    <a:pt x="140301" y="2271213"/>
                  </a:lnTo>
                  <a:lnTo>
                    <a:pt x="179731" y="2314987"/>
                  </a:lnTo>
                  <a:lnTo>
                    <a:pt x="206123" y="2328220"/>
                  </a:lnTo>
                  <a:lnTo>
                    <a:pt x="214877" y="2328220"/>
                  </a:lnTo>
                  <a:lnTo>
                    <a:pt x="258688" y="2293078"/>
                  </a:lnTo>
                  <a:lnTo>
                    <a:pt x="293746" y="2227307"/>
                  </a:lnTo>
                  <a:lnTo>
                    <a:pt x="320050" y="2161537"/>
                  </a:lnTo>
                  <a:lnTo>
                    <a:pt x="342021" y="2082621"/>
                  </a:lnTo>
                  <a:lnTo>
                    <a:pt x="368326" y="1981796"/>
                  </a:lnTo>
                  <a:lnTo>
                    <a:pt x="403384" y="1841491"/>
                  </a:lnTo>
                  <a:lnTo>
                    <a:pt x="442818" y="1639885"/>
                  </a:lnTo>
                  <a:lnTo>
                    <a:pt x="495471" y="1354849"/>
                  </a:lnTo>
                  <a:lnTo>
                    <a:pt x="600732" y="776058"/>
                  </a:lnTo>
                  <a:lnTo>
                    <a:pt x="644543" y="578834"/>
                  </a:lnTo>
                  <a:lnTo>
                    <a:pt x="675224" y="438485"/>
                  </a:lnTo>
                  <a:lnTo>
                    <a:pt x="705905" y="333322"/>
                  </a:lnTo>
                  <a:lnTo>
                    <a:pt x="732166" y="258788"/>
                  </a:lnTo>
                  <a:lnTo>
                    <a:pt x="754181" y="206119"/>
                  </a:lnTo>
                  <a:lnTo>
                    <a:pt x="771688" y="171108"/>
                  </a:lnTo>
                  <a:lnTo>
                    <a:pt x="802369" y="135966"/>
                  </a:lnTo>
                  <a:lnTo>
                    <a:pt x="819920" y="127203"/>
                  </a:lnTo>
                  <a:lnTo>
                    <a:pt x="833050" y="127203"/>
                  </a:lnTo>
                  <a:lnTo>
                    <a:pt x="841804" y="127203"/>
                  </a:lnTo>
                  <a:lnTo>
                    <a:pt x="885702" y="171108"/>
                  </a:lnTo>
                  <a:lnTo>
                    <a:pt x="925137" y="250024"/>
                  </a:lnTo>
                  <a:lnTo>
                    <a:pt x="947065" y="311326"/>
                  </a:lnTo>
                  <a:lnTo>
                    <a:pt x="973325" y="399093"/>
                  </a:lnTo>
                  <a:lnTo>
                    <a:pt x="999630" y="508638"/>
                  </a:lnTo>
                  <a:lnTo>
                    <a:pt x="1030398" y="657750"/>
                  </a:lnTo>
                  <a:lnTo>
                    <a:pt x="1074210" y="863826"/>
                  </a:lnTo>
                  <a:lnTo>
                    <a:pt x="1126774" y="1153111"/>
                  </a:lnTo>
                  <a:lnTo>
                    <a:pt x="1218905" y="1670513"/>
                  </a:lnTo>
                  <a:lnTo>
                    <a:pt x="1262717" y="1872251"/>
                  </a:lnTo>
                  <a:lnTo>
                    <a:pt x="1297862" y="2012556"/>
                  </a:lnTo>
                  <a:lnTo>
                    <a:pt x="1324166" y="2117763"/>
                  </a:lnTo>
                  <a:lnTo>
                    <a:pt x="1350427" y="2192297"/>
                  </a:lnTo>
                  <a:lnTo>
                    <a:pt x="1372354" y="2244922"/>
                  </a:lnTo>
                  <a:lnTo>
                    <a:pt x="1394238" y="2284358"/>
                  </a:lnTo>
                  <a:lnTo>
                    <a:pt x="1425007" y="2319456"/>
                  </a:lnTo>
                  <a:lnTo>
                    <a:pt x="1438181" y="2328220"/>
                  </a:lnTo>
                  <a:lnTo>
                    <a:pt x="1451311" y="2328220"/>
                  </a:lnTo>
                  <a:lnTo>
                    <a:pt x="1464441" y="2328220"/>
                  </a:lnTo>
                  <a:lnTo>
                    <a:pt x="1508253" y="2284358"/>
                  </a:lnTo>
                  <a:lnTo>
                    <a:pt x="1525804" y="2249304"/>
                  </a:lnTo>
                  <a:lnTo>
                    <a:pt x="1543311" y="2205442"/>
                  </a:lnTo>
                  <a:lnTo>
                    <a:pt x="1569703" y="2139628"/>
                  </a:lnTo>
                  <a:lnTo>
                    <a:pt x="1591630" y="2056330"/>
                  </a:lnTo>
                  <a:lnTo>
                    <a:pt x="1622267" y="1942403"/>
                  </a:lnTo>
                  <a:lnTo>
                    <a:pt x="1652948" y="1788953"/>
                  </a:lnTo>
                  <a:lnTo>
                    <a:pt x="1696847" y="1578452"/>
                  </a:lnTo>
                  <a:lnTo>
                    <a:pt x="1753833" y="1271551"/>
                  </a:lnTo>
                  <a:lnTo>
                    <a:pt x="1841543" y="798055"/>
                  </a:lnTo>
                  <a:lnTo>
                    <a:pt x="1880978" y="591936"/>
                  </a:lnTo>
                  <a:lnTo>
                    <a:pt x="1916036" y="451631"/>
                  </a:lnTo>
                  <a:lnTo>
                    <a:pt x="1946673" y="342086"/>
                  </a:lnTo>
                  <a:lnTo>
                    <a:pt x="1968688" y="263126"/>
                  </a:lnTo>
                  <a:lnTo>
                    <a:pt x="1994992" y="210501"/>
                  </a:lnTo>
                  <a:lnTo>
                    <a:pt x="2012499" y="175490"/>
                  </a:lnTo>
                  <a:lnTo>
                    <a:pt x="2047557" y="135966"/>
                  </a:lnTo>
                  <a:lnTo>
                    <a:pt x="2060687" y="127203"/>
                  </a:lnTo>
                  <a:lnTo>
                    <a:pt x="2073861" y="127203"/>
                  </a:lnTo>
                  <a:lnTo>
                    <a:pt x="2086992" y="127203"/>
                  </a:lnTo>
                  <a:lnTo>
                    <a:pt x="2126514" y="171108"/>
                  </a:lnTo>
                  <a:lnTo>
                    <a:pt x="2165948" y="250024"/>
                  </a:lnTo>
                  <a:lnTo>
                    <a:pt x="2187876" y="315707"/>
                  </a:lnTo>
                  <a:lnTo>
                    <a:pt x="2214137" y="399093"/>
                  </a:lnTo>
                  <a:lnTo>
                    <a:pt x="2236064" y="491154"/>
                  </a:lnTo>
                  <a:lnTo>
                    <a:pt x="2240528" y="184210"/>
                  </a:lnTo>
                  <a:lnTo>
                    <a:pt x="2244905" y="197355"/>
                  </a:lnTo>
                  <a:lnTo>
                    <a:pt x="2244905" y="206119"/>
                  </a:lnTo>
                  <a:lnTo>
                    <a:pt x="2249282" y="359569"/>
                  </a:lnTo>
                  <a:lnTo>
                    <a:pt x="2253703" y="464776"/>
                  </a:lnTo>
                  <a:lnTo>
                    <a:pt x="2258079" y="394711"/>
                  </a:lnTo>
                  <a:lnTo>
                    <a:pt x="2262456" y="320177"/>
                  </a:lnTo>
                  <a:lnTo>
                    <a:pt x="2262456" y="315707"/>
                  </a:lnTo>
                  <a:lnTo>
                    <a:pt x="2262456" y="350806"/>
                  </a:lnTo>
                  <a:lnTo>
                    <a:pt x="2271210" y="478009"/>
                  </a:lnTo>
                  <a:lnTo>
                    <a:pt x="2271210" y="469158"/>
                  </a:lnTo>
                  <a:lnTo>
                    <a:pt x="2275586" y="438485"/>
                  </a:lnTo>
                  <a:lnTo>
                    <a:pt x="2279963" y="447249"/>
                  </a:lnTo>
                  <a:lnTo>
                    <a:pt x="2279963" y="434103"/>
                  </a:lnTo>
                  <a:lnTo>
                    <a:pt x="2284340" y="469158"/>
                  </a:lnTo>
                  <a:lnTo>
                    <a:pt x="2288717" y="526165"/>
                  </a:lnTo>
                  <a:lnTo>
                    <a:pt x="2293093" y="539310"/>
                  </a:lnTo>
                  <a:lnTo>
                    <a:pt x="2297514" y="530547"/>
                  </a:lnTo>
                  <a:lnTo>
                    <a:pt x="2297514" y="534928"/>
                  </a:lnTo>
                  <a:lnTo>
                    <a:pt x="2306267" y="618226"/>
                  </a:lnTo>
                  <a:lnTo>
                    <a:pt x="2310644" y="605081"/>
                  </a:lnTo>
                  <a:lnTo>
                    <a:pt x="2310644" y="609463"/>
                  </a:lnTo>
                  <a:lnTo>
                    <a:pt x="2319398" y="697142"/>
                  </a:lnTo>
                  <a:lnTo>
                    <a:pt x="2323774" y="911982"/>
                  </a:lnTo>
                  <a:lnTo>
                    <a:pt x="2323774" y="898880"/>
                  </a:lnTo>
                  <a:lnTo>
                    <a:pt x="2332528" y="605081"/>
                  </a:lnTo>
                  <a:lnTo>
                    <a:pt x="2332528" y="613845"/>
                  </a:lnTo>
                  <a:lnTo>
                    <a:pt x="2341325" y="710375"/>
                  </a:lnTo>
                  <a:lnTo>
                    <a:pt x="2345702" y="749768"/>
                  </a:lnTo>
                  <a:lnTo>
                    <a:pt x="2350079" y="802437"/>
                  </a:lnTo>
                  <a:lnTo>
                    <a:pt x="2358832" y="881353"/>
                  </a:lnTo>
                  <a:lnTo>
                    <a:pt x="2363209" y="868207"/>
                  </a:lnTo>
                  <a:lnTo>
                    <a:pt x="2363209" y="872589"/>
                  </a:lnTo>
                  <a:lnTo>
                    <a:pt x="2367586" y="898880"/>
                  </a:lnTo>
                  <a:lnTo>
                    <a:pt x="2376471" y="999661"/>
                  </a:lnTo>
                  <a:lnTo>
                    <a:pt x="2380847" y="995279"/>
                  </a:lnTo>
                  <a:lnTo>
                    <a:pt x="2385224" y="1026040"/>
                  </a:lnTo>
                  <a:lnTo>
                    <a:pt x="2389601" y="1100574"/>
                  </a:lnTo>
                  <a:lnTo>
                    <a:pt x="2393978" y="1104956"/>
                  </a:lnTo>
                  <a:lnTo>
                    <a:pt x="2398354" y="1104956"/>
                  </a:lnTo>
                  <a:lnTo>
                    <a:pt x="2398354" y="1109337"/>
                  </a:lnTo>
                  <a:lnTo>
                    <a:pt x="2402731" y="1148730"/>
                  </a:lnTo>
                  <a:lnTo>
                    <a:pt x="2407108" y="1179490"/>
                  </a:lnTo>
                  <a:lnTo>
                    <a:pt x="2407108" y="1161875"/>
                  </a:lnTo>
                  <a:lnTo>
                    <a:pt x="2411528" y="1170726"/>
                  </a:lnTo>
                  <a:lnTo>
                    <a:pt x="2424659" y="1350467"/>
                  </a:lnTo>
                  <a:lnTo>
                    <a:pt x="2424659" y="1354849"/>
                  </a:lnTo>
                  <a:lnTo>
                    <a:pt x="2424659" y="1350467"/>
                  </a:lnTo>
                  <a:lnTo>
                    <a:pt x="2433412" y="1297842"/>
                  </a:lnTo>
                  <a:lnTo>
                    <a:pt x="2433412" y="1306562"/>
                  </a:lnTo>
                  <a:lnTo>
                    <a:pt x="2494731" y="1718801"/>
                  </a:lnTo>
                  <a:lnTo>
                    <a:pt x="2499151" y="1718801"/>
                  </a:lnTo>
                  <a:lnTo>
                    <a:pt x="2503528" y="1736284"/>
                  </a:lnTo>
                  <a:lnTo>
                    <a:pt x="2516746" y="1867869"/>
                  </a:lnTo>
                  <a:lnTo>
                    <a:pt x="2521123" y="1911643"/>
                  </a:lnTo>
                  <a:lnTo>
                    <a:pt x="2525543" y="1916025"/>
                  </a:lnTo>
                  <a:lnTo>
                    <a:pt x="2534297" y="1916025"/>
                  </a:lnTo>
                  <a:lnTo>
                    <a:pt x="2534297" y="1924789"/>
                  </a:lnTo>
                  <a:lnTo>
                    <a:pt x="2573731" y="2082621"/>
                  </a:lnTo>
                  <a:lnTo>
                    <a:pt x="2595615" y="2209780"/>
                  </a:lnTo>
                  <a:lnTo>
                    <a:pt x="2599992" y="2209780"/>
                  </a:lnTo>
                  <a:lnTo>
                    <a:pt x="2604369" y="2205442"/>
                  </a:lnTo>
                  <a:lnTo>
                    <a:pt x="2604369" y="2209780"/>
                  </a:lnTo>
                  <a:lnTo>
                    <a:pt x="2613166" y="2249304"/>
                  </a:lnTo>
                  <a:lnTo>
                    <a:pt x="2621919" y="2314987"/>
                  </a:lnTo>
                  <a:lnTo>
                    <a:pt x="2626296" y="2332602"/>
                  </a:lnTo>
                  <a:lnTo>
                    <a:pt x="2652688" y="2371994"/>
                  </a:lnTo>
                  <a:lnTo>
                    <a:pt x="2674572" y="2389526"/>
                  </a:lnTo>
                  <a:lnTo>
                    <a:pt x="2683369" y="2415904"/>
                  </a:lnTo>
                  <a:lnTo>
                    <a:pt x="2687746" y="2420281"/>
                  </a:lnTo>
                  <a:lnTo>
                    <a:pt x="2696499" y="2442173"/>
                  </a:lnTo>
                  <a:lnTo>
                    <a:pt x="2705253" y="2437795"/>
                  </a:lnTo>
                  <a:lnTo>
                    <a:pt x="2709630" y="2442173"/>
                  </a:lnTo>
                  <a:lnTo>
                    <a:pt x="2722760" y="2468442"/>
                  </a:lnTo>
                  <a:lnTo>
                    <a:pt x="2731557" y="2472929"/>
                  </a:lnTo>
                  <a:lnTo>
                    <a:pt x="2735934" y="2472929"/>
                  </a:lnTo>
                  <a:lnTo>
                    <a:pt x="2753441" y="2459687"/>
                  </a:lnTo>
                  <a:lnTo>
                    <a:pt x="2762194" y="2442173"/>
                  </a:lnTo>
                  <a:lnTo>
                    <a:pt x="2770992" y="2415904"/>
                  </a:lnTo>
                  <a:lnTo>
                    <a:pt x="2775369" y="2411522"/>
                  </a:lnTo>
                  <a:lnTo>
                    <a:pt x="2797384" y="2376376"/>
                  </a:lnTo>
                  <a:lnTo>
                    <a:pt x="2810514" y="2345747"/>
                  </a:lnTo>
                  <a:lnTo>
                    <a:pt x="2823644" y="2319456"/>
                  </a:lnTo>
                  <a:lnTo>
                    <a:pt x="2858702" y="2218544"/>
                  </a:lnTo>
                  <a:lnTo>
                    <a:pt x="2885006" y="2091472"/>
                  </a:lnTo>
                  <a:lnTo>
                    <a:pt x="2955210" y="1740666"/>
                  </a:lnTo>
                  <a:lnTo>
                    <a:pt x="2999021" y="1468776"/>
                  </a:lnTo>
                  <a:lnTo>
                    <a:pt x="3034035" y="1254024"/>
                  </a:lnTo>
                  <a:lnTo>
                    <a:pt x="3047209" y="1175108"/>
                  </a:lnTo>
                  <a:lnTo>
                    <a:pt x="3060427" y="1096192"/>
                  </a:lnTo>
                  <a:lnTo>
                    <a:pt x="3139296" y="613845"/>
                  </a:lnTo>
                  <a:lnTo>
                    <a:pt x="3222630" y="245643"/>
                  </a:lnTo>
                  <a:lnTo>
                    <a:pt x="3257687" y="122821"/>
                  </a:lnTo>
                  <a:lnTo>
                    <a:pt x="3266441" y="105294"/>
                  </a:lnTo>
                  <a:lnTo>
                    <a:pt x="3283992" y="74578"/>
                  </a:lnTo>
                  <a:lnTo>
                    <a:pt x="3305876" y="30760"/>
                  </a:lnTo>
                  <a:lnTo>
                    <a:pt x="3314629" y="17658"/>
                  </a:lnTo>
                  <a:lnTo>
                    <a:pt x="3332180" y="4381"/>
                  </a:lnTo>
                  <a:lnTo>
                    <a:pt x="3336644" y="0"/>
                  </a:lnTo>
                  <a:lnTo>
                    <a:pt x="3362949" y="0"/>
                  </a:lnTo>
                  <a:lnTo>
                    <a:pt x="3371702" y="4381"/>
                  </a:lnTo>
                  <a:lnTo>
                    <a:pt x="3415513" y="70196"/>
                  </a:lnTo>
                  <a:lnTo>
                    <a:pt x="3446195" y="144730"/>
                  </a:lnTo>
                  <a:lnTo>
                    <a:pt x="3472586" y="228028"/>
                  </a:lnTo>
                  <a:lnTo>
                    <a:pt x="3512021" y="394711"/>
                  </a:lnTo>
                  <a:lnTo>
                    <a:pt x="3547079" y="565689"/>
                  </a:lnTo>
                  <a:lnTo>
                    <a:pt x="3590890" y="802437"/>
                  </a:lnTo>
                  <a:lnTo>
                    <a:pt x="3766311" y="1850254"/>
                  </a:lnTo>
                  <a:lnTo>
                    <a:pt x="3810122" y="2082621"/>
                  </a:lnTo>
                  <a:lnTo>
                    <a:pt x="3836426" y="2192297"/>
                  </a:lnTo>
                  <a:lnTo>
                    <a:pt x="3862731" y="2288696"/>
                  </a:lnTo>
                  <a:lnTo>
                    <a:pt x="3889123" y="2350129"/>
                  </a:lnTo>
                  <a:lnTo>
                    <a:pt x="3906630" y="2393903"/>
                  </a:lnTo>
                  <a:lnTo>
                    <a:pt x="3924137" y="2424659"/>
                  </a:lnTo>
                  <a:lnTo>
                    <a:pt x="3941687" y="2442173"/>
                  </a:lnTo>
                  <a:lnTo>
                    <a:pt x="3954818" y="2455309"/>
                  </a:lnTo>
                  <a:lnTo>
                    <a:pt x="3967948" y="2455309"/>
                  </a:lnTo>
                  <a:lnTo>
                    <a:pt x="3976745" y="2455309"/>
                  </a:lnTo>
                  <a:lnTo>
                    <a:pt x="3989876" y="2450928"/>
                  </a:lnTo>
                  <a:lnTo>
                    <a:pt x="4003006" y="2437795"/>
                  </a:lnTo>
                  <a:lnTo>
                    <a:pt x="4020644" y="2420281"/>
                  </a:lnTo>
                  <a:lnTo>
                    <a:pt x="4033775" y="2393903"/>
                  </a:lnTo>
                  <a:lnTo>
                    <a:pt x="4055702" y="2345747"/>
                  </a:lnTo>
                  <a:lnTo>
                    <a:pt x="4073209" y="2288696"/>
                  </a:lnTo>
                  <a:lnTo>
                    <a:pt x="4095137" y="2209780"/>
                  </a:lnTo>
                  <a:lnTo>
                    <a:pt x="4125774" y="2091472"/>
                  </a:lnTo>
                  <a:lnTo>
                    <a:pt x="4156543" y="1946785"/>
                  </a:lnTo>
                  <a:lnTo>
                    <a:pt x="4195977" y="1749429"/>
                  </a:lnTo>
                  <a:lnTo>
                    <a:pt x="4239789" y="1473289"/>
                  </a:lnTo>
                  <a:lnTo>
                    <a:pt x="4384484" y="622608"/>
                  </a:lnTo>
                  <a:lnTo>
                    <a:pt x="4419542" y="429722"/>
                  </a:lnTo>
                  <a:lnTo>
                    <a:pt x="4450311" y="293799"/>
                  </a:lnTo>
                  <a:lnTo>
                    <a:pt x="4480992" y="192974"/>
                  </a:lnTo>
                  <a:lnTo>
                    <a:pt x="4502876" y="127203"/>
                  </a:lnTo>
                  <a:lnTo>
                    <a:pt x="4524803" y="74578"/>
                  </a:lnTo>
                  <a:lnTo>
                    <a:pt x="4542310" y="39523"/>
                  </a:lnTo>
                  <a:lnTo>
                    <a:pt x="4573079" y="4381"/>
                  </a:lnTo>
                  <a:lnTo>
                    <a:pt x="4586209" y="0"/>
                  </a:lnTo>
                  <a:lnTo>
                    <a:pt x="4595006" y="0"/>
                  </a:lnTo>
                  <a:lnTo>
                    <a:pt x="4634441" y="30760"/>
                  </a:lnTo>
                  <a:lnTo>
                    <a:pt x="4669455" y="92192"/>
                  </a:lnTo>
                  <a:lnTo>
                    <a:pt x="4687006" y="144730"/>
                  </a:lnTo>
                  <a:lnTo>
                    <a:pt x="4709021" y="210501"/>
                  </a:lnTo>
                  <a:lnTo>
                    <a:pt x="4735282" y="306944"/>
                  </a:lnTo>
                  <a:lnTo>
                    <a:pt x="4761586" y="429722"/>
                  </a:lnTo>
                  <a:lnTo>
                    <a:pt x="4796644" y="605081"/>
                  </a:lnTo>
                  <a:lnTo>
                    <a:pt x="4836035" y="828684"/>
                  </a:lnTo>
                  <a:lnTo>
                    <a:pt x="4897484" y="1201399"/>
                  </a:lnTo>
                  <a:lnTo>
                    <a:pt x="4985238" y="1723182"/>
                  </a:lnTo>
                  <a:lnTo>
                    <a:pt x="5024673" y="1946785"/>
                  </a:lnTo>
                  <a:lnTo>
                    <a:pt x="5059687" y="2104617"/>
                  </a:lnTo>
                  <a:lnTo>
                    <a:pt x="5085991" y="2218544"/>
                  </a:lnTo>
                  <a:lnTo>
                    <a:pt x="5112296" y="2306223"/>
                  </a:lnTo>
                  <a:lnTo>
                    <a:pt x="5134311" y="2363274"/>
                  </a:lnTo>
                  <a:lnTo>
                    <a:pt x="5156195" y="2402767"/>
                  </a:lnTo>
                  <a:lnTo>
                    <a:pt x="5186876" y="2446550"/>
                  </a:lnTo>
                  <a:lnTo>
                    <a:pt x="5200006" y="2455309"/>
                  </a:lnTo>
                  <a:lnTo>
                    <a:pt x="5213136" y="2455309"/>
                  </a:lnTo>
                  <a:lnTo>
                    <a:pt x="5217513" y="2455309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392931" y="4856782"/>
              <a:ext cx="5217795" cy="2552065"/>
            </a:xfrm>
            <a:custGeom>
              <a:avLst/>
              <a:gdLst/>
              <a:ahLst/>
              <a:cxnLst/>
              <a:rect l="l" t="t" r="r" b="b"/>
              <a:pathLst>
                <a:path w="5217795" h="2552065">
                  <a:moveTo>
                    <a:pt x="0" y="192842"/>
                  </a:moveTo>
                  <a:lnTo>
                    <a:pt x="8762" y="192842"/>
                  </a:lnTo>
                  <a:lnTo>
                    <a:pt x="21905" y="197224"/>
                  </a:lnTo>
                  <a:lnTo>
                    <a:pt x="52678" y="227853"/>
                  </a:lnTo>
                  <a:lnTo>
                    <a:pt x="87727" y="298049"/>
                  </a:lnTo>
                  <a:lnTo>
                    <a:pt x="109633" y="355056"/>
                  </a:lnTo>
                  <a:lnTo>
                    <a:pt x="131539" y="429590"/>
                  </a:lnTo>
                  <a:lnTo>
                    <a:pt x="162224" y="539266"/>
                  </a:lnTo>
                  <a:lnTo>
                    <a:pt x="197369" y="683866"/>
                  </a:lnTo>
                  <a:lnTo>
                    <a:pt x="232427" y="868076"/>
                  </a:lnTo>
                  <a:lnTo>
                    <a:pt x="289369" y="1166213"/>
                  </a:lnTo>
                  <a:lnTo>
                    <a:pt x="399007" y="1771294"/>
                  </a:lnTo>
                  <a:lnTo>
                    <a:pt x="438441" y="1964137"/>
                  </a:lnTo>
                  <a:lnTo>
                    <a:pt x="469210" y="2091340"/>
                  </a:lnTo>
                  <a:lnTo>
                    <a:pt x="499847" y="2192165"/>
                  </a:lnTo>
                  <a:lnTo>
                    <a:pt x="526152" y="2266700"/>
                  </a:lnTo>
                  <a:lnTo>
                    <a:pt x="548079" y="2314943"/>
                  </a:lnTo>
                  <a:lnTo>
                    <a:pt x="565586" y="2349997"/>
                  </a:lnTo>
                  <a:lnTo>
                    <a:pt x="596355" y="2385096"/>
                  </a:lnTo>
                  <a:lnTo>
                    <a:pt x="609485" y="2393859"/>
                  </a:lnTo>
                  <a:lnTo>
                    <a:pt x="622659" y="2393859"/>
                  </a:lnTo>
                  <a:lnTo>
                    <a:pt x="635790" y="2393859"/>
                  </a:lnTo>
                  <a:lnTo>
                    <a:pt x="648920" y="2385096"/>
                  </a:lnTo>
                  <a:lnTo>
                    <a:pt x="662094" y="2371863"/>
                  </a:lnTo>
                  <a:lnTo>
                    <a:pt x="679601" y="2349997"/>
                  </a:lnTo>
                  <a:lnTo>
                    <a:pt x="692731" y="2319325"/>
                  </a:lnTo>
                  <a:lnTo>
                    <a:pt x="714659" y="2275419"/>
                  </a:lnTo>
                  <a:lnTo>
                    <a:pt x="736674" y="2218412"/>
                  </a:lnTo>
                  <a:lnTo>
                    <a:pt x="762934" y="2135114"/>
                  </a:lnTo>
                  <a:lnTo>
                    <a:pt x="789239" y="2025570"/>
                  </a:lnTo>
                  <a:lnTo>
                    <a:pt x="824297" y="1876457"/>
                  </a:lnTo>
                  <a:lnTo>
                    <a:pt x="863731" y="1679145"/>
                  </a:lnTo>
                  <a:lnTo>
                    <a:pt x="916384" y="1385478"/>
                  </a:lnTo>
                  <a:lnTo>
                    <a:pt x="1012891" y="854931"/>
                  </a:lnTo>
                  <a:lnTo>
                    <a:pt x="1056702" y="653193"/>
                  </a:lnTo>
                  <a:lnTo>
                    <a:pt x="1087340" y="508506"/>
                  </a:lnTo>
                  <a:lnTo>
                    <a:pt x="1118021" y="403343"/>
                  </a:lnTo>
                  <a:lnTo>
                    <a:pt x="1144413" y="328765"/>
                  </a:lnTo>
                  <a:lnTo>
                    <a:pt x="1166340" y="276140"/>
                  </a:lnTo>
                  <a:lnTo>
                    <a:pt x="1183847" y="236748"/>
                  </a:lnTo>
                  <a:lnTo>
                    <a:pt x="1218905" y="201606"/>
                  </a:lnTo>
                  <a:lnTo>
                    <a:pt x="1232035" y="192842"/>
                  </a:lnTo>
                  <a:lnTo>
                    <a:pt x="1245166" y="192842"/>
                  </a:lnTo>
                  <a:lnTo>
                    <a:pt x="1258340" y="192842"/>
                  </a:lnTo>
                  <a:lnTo>
                    <a:pt x="1297862" y="236748"/>
                  </a:lnTo>
                  <a:lnTo>
                    <a:pt x="1337297" y="311282"/>
                  </a:lnTo>
                  <a:lnTo>
                    <a:pt x="1359180" y="376965"/>
                  </a:lnTo>
                  <a:lnTo>
                    <a:pt x="1385485" y="460350"/>
                  </a:lnTo>
                  <a:lnTo>
                    <a:pt x="1411789" y="569895"/>
                  </a:lnTo>
                  <a:lnTo>
                    <a:pt x="1442558" y="714626"/>
                  </a:lnTo>
                  <a:lnTo>
                    <a:pt x="1481992" y="911850"/>
                  </a:lnTo>
                  <a:lnTo>
                    <a:pt x="1538934" y="1214369"/>
                  </a:lnTo>
                  <a:lnTo>
                    <a:pt x="1635398" y="1740534"/>
                  </a:lnTo>
                  <a:lnTo>
                    <a:pt x="1679209" y="1937890"/>
                  </a:lnTo>
                  <a:lnTo>
                    <a:pt x="1710021" y="2082577"/>
                  </a:lnTo>
                  <a:lnTo>
                    <a:pt x="1740659" y="2187784"/>
                  </a:lnTo>
                  <a:lnTo>
                    <a:pt x="1762586" y="2257936"/>
                  </a:lnTo>
                  <a:lnTo>
                    <a:pt x="1784470" y="2310561"/>
                  </a:lnTo>
                  <a:lnTo>
                    <a:pt x="1806398" y="2349997"/>
                  </a:lnTo>
                  <a:lnTo>
                    <a:pt x="1841543" y="2385096"/>
                  </a:lnTo>
                  <a:lnTo>
                    <a:pt x="1854673" y="2393859"/>
                  </a:lnTo>
                  <a:lnTo>
                    <a:pt x="1867847" y="2393859"/>
                  </a:lnTo>
                  <a:lnTo>
                    <a:pt x="1876601" y="2393859"/>
                  </a:lnTo>
                  <a:lnTo>
                    <a:pt x="1920412" y="2349997"/>
                  </a:lnTo>
                  <a:lnTo>
                    <a:pt x="1955470" y="2275419"/>
                  </a:lnTo>
                  <a:lnTo>
                    <a:pt x="1981862" y="2214030"/>
                  </a:lnTo>
                  <a:lnTo>
                    <a:pt x="2003746" y="2126351"/>
                  </a:lnTo>
                  <a:lnTo>
                    <a:pt x="2034427" y="2016806"/>
                  </a:lnTo>
                  <a:lnTo>
                    <a:pt x="2065064" y="1872119"/>
                  </a:lnTo>
                  <a:lnTo>
                    <a:pt x="2104630" y="1674764"/>
                  </a:lnTo>
                  <a:lnTo>
                    <a:pt x="2161572" y="1376583"/>
                  </a:lnTo>
                  <a:lnTo>
                    <a:pt x="2236064" y="951374"/>
                  </a:lnTo>
                  <a:lnTo>
                    <a:pt x="2240528" y="670720"/>
                  </a:lnTo>
                  <a:lnTo>
                    <a:pt x="2244905" y="596186"/>
                  </a:lnTo>
                  <a:lnTo>
                    <a:pt x="2244905" y="583041"/>
                  </a:lnTo>
                  <a:lnTo>
                    <a:pt x="2249282" y="661957"/>
                  </a:lnTo>
                  <a:lnTo>
                    <a:pt x="2253703" y="784778"/>
                  </a:lnTo>
                  <a:lnTo>
                    <a:pt x="2253703" y="754018"/>
                  </a:lnTo>
                  <a:lnTo>
                    <a:pt x="2262456" y="539266"/>
                  </a:lnTo>
                  <a:lnTo>
                    <a:pt x="2266833" y="565557"/>
                  </a:lnTo>
                  <a:lnTo>
                    <a:pt x="2271210" y="622564"/>
                  </a:lnTo>
                  <a:lnTo>
                    <a:pt x="2271210" y="609331"/>
                  </a:lnTo>
                  <a:lnTo>
                    <a:pt x="2279963" y="473496"/>
                  </a:lnTo>
                  <a:lnTo>
                    <a:pt x="2284340" y="495361"/>
                  </a:lnTo>
                  <a:lnTo>
                    <a:pt x="2284340" y="517270"/>
                  </a:lnTo>
                  <a:lnTo>
                    <a:pt x="2288717" y="508506"/>
                  </a:lnTo>
                  <a:lnTo>
                    <a:pt x="2297514" y="416445"/>
                  </a:lnTo>
                  <a:lnTo>
                    <a:pt x="2301891" y="420827"/>
                  </a:lnTo>
                  <a:lnTo>
                    <a:pt x="2301891" y="425208"/>
                  </a:lnTo>
                  <a:lnTo>
                    <a:pt x="2306267" y="416445"/>
                  </a:lnTo>
                  <a:lnTo>
                    <a:pt x="2306267" y="394580"/>
                  </a:lnTo>
                  <a:lnTo>
                    <a:pt x="2310644" y="359438"/>
                  </a:lnTo>
                  <a:lnTo>
                    <a:pt x="2315021" y="363820"/>
                  </a:lnTo>
                  <a:lnTo>
                    <a:pt x="2319398" y="350674"/>
                  </a:lnTo>
                  <a:lnTo>
                    <a:pt x="2319398" y="346292"/>
                  </a:lnTo>
                  <a:lnTo>
                    <a:pt x="2319398" y="385816"/>
                  </a:lnTo>
                  <a:lnTo>
                    <a:pt x="2323774" y="490979"/>
                  </a:lnTo>
                  <a:lnTo>
                    <a:pt x="2323774" y="350674"/>
                  </a:lnTo>
                  <a:lnTo>
                    <a:pt x="2328151" y="188460"/>
                  </a:lnTo>
                  <a:lnTo>
                    <a:pt x="2332528" y="184079"/>
                  </a:lnTo>
                  <a:lnTo>
                    <a:pt x="2332528" y="197224"/>
                  </a:lnTo>
                  <a:lnTo>
                    <a:pt x="2336905" y="223471"/>
                  </a:lnTo>
                  <a:lnTo>
                    <a:pt x="2341325" y="219133"/>
                  </a:lnTo>
                  <a:lnTo>
                    <a:pt x="2350079" y="197224"/>
                  </a:lnTo>
                  <a:lnTo>
                    <a:pt x="2350079" y="201606"/>
                  </a:lnTo>
                  <a:lnTo>
                    <a:pt x="2354456" y="227853"/>
                  </a:lnTo>
                  <a:lnTo>
                    <a:pt x="2354456" y="223471"/>
                  </a:lnTo>
                  <a:lnTo>
                    <a:pt x="2363209" y="162213"/>
                  </a:lnTo>
                  <a:lnTo>
                    <a:pt x="2367586" y="162213"/>
                  </a:lnTo>
                  <a:lnTo>
                    <a:pt x="2371963" y="175315"/>
                  </a:lnTo>
                  <a:lnTo>
                    <a:pt x="2376471" y="144555"/>
                  </a:lnTo>
                  <a:lnTo>
                    <a:pt x="2380847" y="113926"/>
                  </a:lnTo>
                  <a:lnTo>
                    <a:pt x="2389601" y="135835"/>
                  </a:lnTo>
                  <a:lnTo>
                    <a:pt x="2393978" y="131453"/>
                  </a:lnTo>
                  <a:lnTo>
                    <a:pt x="2393978" y="113926"/>
                  </a:lnTo>
                  <a:lnTo>
                    <a:pt x="2398354" y="87679"/>
                  </a:lnTo>
                  <a:lnTo>
                    <a:pt x="2402731" y="92017"/>
                  </a:lnTo>
                  <a:lnTo>
                    <a:pt x="2402731" y="105162"/>
                  </a:lnTo>
                  <a:lnTo>
                    <a:pt x="2407108" y="92017"/>
                  </a:lnTo>
                  <a:lnTo>
                    <a:pt x="2407108" y="56919"/>
                  </a:lnTo>
                  <a:lnTo>
                    <a:pt x="2411528" y="70021"/>
                  </a:lnTo>
                  <a:lnTo>
                    <a:pt x="2415905" y="144555"/>
                  </a:lnTo>
                  <a:lnTo>
                    <a:pt x="2415905" y="127071"/>
                  </a:lnTo>
                  <a:lnTo>
                    <a:pt x="2424659" y="96399"/>
                  </a:lnTo>
                  <a:lnTo>
                    <a:pt x="2424659" y="92017"/>
                  </a:lnTo>
                  <a:lnTo>
                    <a:pt x="2424659" y="74402"/>
                  </a:lnTo>
                  <a:lnTo>
                    <a:pt x="2433412" y="0"/>
                  </a:lnTo>
                  <a:lnTo>
                    <a:pt x="2442166" y="30628"/>
                  </a:lnTo>
                  <a:lnTo>
                    <a:pt x="2446543" y="26246"/>
                  </a:lnTo>
                  <a:lnTo>
                    <a:pt x="2455340" y="39392"/>
                  </a:lnTo>
                  <a:lnTo>
                    <a:pt x="2459717" y="52537"/>
                  </a:lnTo>
                  <a:lnTo>
                    <a:pt x="2472847" y="48155"/>
                  </a:lnTo>
                  <a:lnTo>
                    <a:pt x="2477224" y="52537"/>
                  </a:lnTo>
                  <a:lnTo>
                    <a:pt x="2481600" y="52537"/>
                  </a:lnTo>
                  <a:lnTo>
                    <a:pt x="2490354" y="78916"/>
                  </a:lnTo>
                  <a:lnTo>
                    <a:pt x="2494731" y="87679"/>
                  </a:lnTo>
                  <a:lnTo>
                    <a:pt x="2494731" y="83297"/>
                  </a:lnTo>
                  <a:lnTo>
                    <a:pt x="2503528" y="43774"/>
                  </a:lnTo>
                  <a:lnTo>
                    <a:pt x="2503528" y="52537"/>
                  </a:lnTo>
                  <a:lnTo>
                    <a:pt x="2512369" y="135835"/>
                  </a:lnTo>
                  <a:lnTo>
                    <a:pt x="2521123" y="162213"/>
                  </a:lnTo>
                  <a:lnTo>
                    <a:pt x="2525543" y="148937"/>
                  </a:lnTo>
                  <a:lnTo>
                    <a:pt x="2529920" y="113926"/>
                  </a:lnTo>
                  <a:lnTo>
                    <a:pt x="2534297" y="113926"/>
                  </a:lnTo>
                  <a:lnTo>
                    <a:pt x="2538673" y="127071"/>
                  </a:lnTo>
                  <a:lnTo>
                    <a:pt x="2543050" y="153450"/>
                  </a:lnTo>
                  <a:lnTo>
                    <a:pt x="2547427" y="162213"/>
                  </a:lnTo>
                  <a:lnTo>
                    <a:pt x="2551804" y="184079"/>
                  </a:lnTo>
                  <a:lnTo>
                    <a:pt x="2560557" y="223471"/>
                  </a:lnTo>
                  <a:lnTo>
                    <a:pt x="2564934" y="241129"/>
                  </a:lnTo>
                  <a:lnTo>
                    <a:pt x="2586861" y="315664"/>
                  </a:lnTo>
                  <a:lnTo>
                    <a:pt x="2591238" y="341911"/>
                  </a:lnTo>
                  <a:lnTo>
                    <a:pt x="2595615" y="341911"/>
                  </a:lnTo>
                  <a:lnTo>
                    <a:pt x="2599992" y="350674"/>
                  </a:lnTo>
                  <a:lnTo>
                    <a:pt x="2604369" y="376965"/>
                  </a:lnTo>
                  <a:lnTo>
                    <a:pt x="2617543" y="486641"/>
                  </a:lnTo>
                  <a:lnTo>
                    <a:pt x="2621919" y="504124"/>
                  </a:lnTo>
                  <a:lnTo>
                    <a:pt x="2630673" y="517270"/>
                  </a:lnTo>
                  <a:lnTo>
                    <a:pt x="2648180" y="583041"/>
                  </a:lnTo>
                  <a:lnTo>
                    <a:pt x="2657065" y="653193"/>
                  </a:lnTo>
                  <a:lnTo>
                    <a:pt x="2670195" y="714626"/>
                  </a:lnTo>
                  <a:lnTo>
                    <a:pt x="2683369" y="793542"/>
                  </a:lnTo>
                  <a:lnTo>
                    <a:pt x="2692123" y="841698"/>
                  </a:lnTo>
                  <a:lnTo>
                    <a:pt x="2696499" y="846167"/>
                  </a:lnTo>
                  <a:lnTo>
                    <a:pt x="2696499" y="850549"/>
                  </a:lnTo>
                  <a:lnTo>
                    <a:pt x="2700876" y="881221"/>
                  </a:lnTo>
                  <a:lnTo>
                    <a:pt x="2722760" y="1060919"/>
                  </a:lnTo>
                  <a:lnTo>
                    <a:pt x="2731557" y="1109206"/>
                  </a:lnTo>
                  <a:lnTo>
                    <a:pt x="2753441" y="1205649"/>
                  </a:lnTo>
                  <a:lnTo>
                    <a:pt x="2766571" y="1310944"/>
                  </a:lnTo>
                  <a:lnTo>
                    <a:pt x="2775369" y="1372201"/>
                  </a:lnTo>
                  <a:lnTo>
                    <a:pt x="2788586" y="1442397"/>
                  </a:lnTo>
                  <a:lnTo>
                    <a:pt x="2801760" y="1512550"/>
                  </a:lnTo>
                  <a:lnTo>
                    <a:pt x="2832398" y="1727389"/>
                  </a:lnTo>
                  <a:lnTo>
                    <a:pt x="2876209" y="1972901"/>
                  </a:lnTo>
                  <a:lnTo>
                    <a:pt x="2885006" y="2029951"/>
                  </a:lnTo>
                  <a:lnTo>
                    <a:pt x="2902513" y="2095722"/>
                  </a:lnTo>
                  <a:lnTo>
                    <a:pt x="2928905" y="2244791"/>
                  </a:lnTo>
                  <a:lnTo>
                    <a:pt x="2937659" y="2271081"/>
                  </a:lnTo>
                  <a:lnTo>
                    <a:pt x="2977093" y="2393859"/>
                  </a:lnTo>
                  <a:lnTo>
                    <a:pt x="2985847" y="2428913"/>
                  </a:lnTo>
                  <a:lnTo>
                    <a:pt x="2990224" y="2437633"/>
                  </a:lnTo>
                  <a:lnTo>
                    <a:pt x="2999021" y="2446397"/>
                  </a:lnTo>
                  <a:lnTo>
                    <a:pt x="3007774" y="2464029"/>
                  </a:lnTo>
                  <a:lnTo>
                    <a:pt x="3034035" y="2534081"/>
                  </a:lnTo>
                  <a:lnTo>
                    <a:pt x="3042789" y="2538568"/>
                  </a:lnTo>
                  <a:lnTo>
                    <a:pt x="3060427" y="2547323"/>
                  </a:lnTo>
                  <a:lnTo>
                    <a:pt x="3069224" y="2542945"/>
                  </a:lnTo>
                  <a:lnTo>
                    <a:pt x="3073601" y="2547323"/>
                  </a:lnTo>
                  <a:lnTo>
                    <a:pt x="3082354" y="2551700"/>
                  </a:lnTo>
                  <a:lnTo>
                    <a:pt x="3086731" y="2551700"/>
                  </a:lnTo>
                  <a:lnTo>
                    <a:pt x="3095485" y="2538568"/>
                  </a:lnTo>
                  <a:lnTo>
                    <a:pt x="3108615" y="2516567"/>
                  </a:lnTo>
                  <a:lnTo>
                    <a:pt x="3117412" y="2512189"/>
                  </a:lnTo>
                  <a:lnTo>
                    <a:pt x="3126166" y="2507812"/>
                  </a:lnTo>
                  <a:lnTo>
                    <a:pt x="3134919" y="2499057"/>
                  </a:lnTo>
                  <a:lnTo>
                    <a:pt x="3143673" y="2477161"/>
                  </a:lnTo>
                  <a:lnTo>
                    <a:pt x="3156847" y="2450787"/>
                  </a:lnTo>
                  <a:lnTo>
                    <a:pt x="3200746" y="2301710"/>
                  </a:lnTo>
                  <a:lnTo>
                    <a:pt x="3222630" y="2214030"/>
                  </a:lnTo>
                  <a:lnTo>
                    <a:pt x="3244557" y="2121969"/>
                  </a:lnTo>
                  <a:lnTo>
                    <a:pt x="3257687" y="2051817"/>
                  </a:lnTo>
                  <a:lnTo>
                    <a:pt x="3349818" y="1512550"/>
                  </a:lnTo>
                  <a:lnTo>
                    <a:pt x="3406760" y="1170595"/>
                  </a:lnTo>
                  <a:lnTo>
                    <a:pt x="3437441" y="964519"/>
                  </a:lnTo>
                  <a:lnTo>
                    <a:pt x="3512021" y="548030"/>
                  </a:lnTo>
                  <a:lnTo>
                    <a:pt x="3538282" y="416445"/>
                  </a:lnTo>
                  <a:lnTo>
                    <a:pt x="3568963" y="293667"/>
                  </a:lnTo>
                  <a:lnTo>
                    <a:pt x="3590890" y="214751"/>
                  </a:lnTo>
                  <a:lnTo>
                    <a:pt x="3621659" y="135835"/>
                  </a:lnTo>
                  <a:lnTo>
                    <a:pt x="3634789" y="96399"/>
                  </a:lnTo>
                  <a:lnTo>
                    <a:pt x="3652296" y="70021"/>
                  </a:lnTo>
                  <a:lnTo>
                    <a:pt x="3669847" y="52537"/>
                  </a:lnTo>
                  <a:lnTo>
                    <a:pt x="3678600" y="48155"/>
                  </a:lnTo>
                  <a:lnTo>
                    <a:pt x="3696107" y="43774"/>
                  </a:lnTo>
                  <a:lnTo>
                    <a:pt x="3709282" y="43774"/>
                  </a:lnTo>
                  <a:lnTo>
                    <a:pt x="3748804" y="83297"/>
                  </a:lnTo>
                  <a:lnTo>
                    <a:pt x="3779485" y="148937"/>
                  </a:lnTo>
                  <a:lnTo>
                    <a:pt x="3805745" y="227853"/>
                  </a:lnTo>
                  <a:lnTo>
                    <a:pt x="3832050" y="328765"/>
                  </a:lnTo>
                  <a:lnTo>
                    <a:pt x="3862731" y="455881"/>
                  </a:lnTo>
                  <a:lnTo>
                    <a:pt x="3889123" y="583041"/>
                  </a:lnTo>
                  <a:lnTo>
                    <a:pt x="3932934" y="841698"/>
                  </a:lnTo>
                  <a:lnTo>
                    <a:pt x="3989876" y="1192504"/>
                  </a:lnTo>
                  <a:lnTo>
                    <a:pt x="4073209" y="1696760"/>
                  </a:lnTo>
                  <a:lnTo>
                    <a:pt x="4125774" y="2003661"/>
                  </a:lnTo>
                  <a:lnTo>
                    <a:pt x="4160963" y="2174638"/>
                  </a:lnTo>
                  <a:lnTo>
                    <a:pt x="4191600" y="2292947"/>
                  </a:lnTo>
                  <a:lnTo>
                    <a:pt x="4217905" y="2393859"/>
                  </a:lnTo>
                  <a:lnTo>
                    <a:pt x="4239789" y="2450787"/>
                  </a:lnTo>
                  <a:lnTo>
                    <a:pt x="4257339" y="2494675"/>
                  </a:lnTo>
                  <a:lnTo>
                    <a:pt x="4274846" y="2516567"/>
                  </a:lnTo>
                  <a:lnTo>
                    <a:pt x="4287977" y="2534081"/>
                  </a:lnTo>
                  <a:lnTo>
                    <a:pt x="4305615" y="2542945"/>
                  </a:lnTo>
                  <a:lnTo>
                    <a:pt x="4318789" y="2547323"/>
                  </a:lnTo>
                  <a:lnTo>
                    <a:pt x="4327543" y="2547323"/>
                  </a:lnTo>
                  <a:lnTo>
                    <a:pt x="4366977" y="2507812"/>
                  </a:lnTo>
                  <a:lnTo>
                    <a:pt x="4401991" y="2433295"/>
                  </a:lnTo>
                  <a:lnTo>
                    <a:pt x="4423919" y="2367481"/>
                  </a:lnTo>
                  <a:lnTo>
                    <a:pt x="4450311" y="2284183"/>
                  </a:lnTo>
                  <a:lnTo>
                    <a:pt x="4476615" y="2174638"/>
                  </a:lnTo>
                  <a:lnTo>
                    <a:pt x="4502876" y="2029951"/>
                  </a:lnTo>
                  <a:lnTo>
                    <a:pt x="4542310" y="1819450"/>
                  </a:lnTo>
                  <a:lnTo>
                    <a:pt x="4590630" y="1534415"/>
                  </a:lnTo>
                  <a:lnTo>
                    <a:pt x="4722151" y="714626"/>
                  </a:lnTo>
                  <a:lnTo>
                    <a:pt x="4761586" y="508506"/>
                  </a:lnTo>
                  <a:lnTo>
                    <a:pt x="4796644" y="359438"/>
                  </a:lnTo>
                  <a:lnTo>
                    <a:pt x="4822904" y="249849"/>
                  </a:lnTo>
                  <a:lnTo>
                    <a:pt x="4844919" y="175315"/>
                  </a:lnTo>
                  <a:lnTo>
                    <a:pt x="4866847" y="122690"/>
                  </a:lnTo>
                  <a:lnTo>
                    <a:pt x="4884354" y="83297"/>
                  </a:lnTo>
                  <a:lnTo>
                    <a:pt x="4915035" y="48155"/>
                  </a:lnTo>
                  <a:lnTo>
                    <a:pt x="4928165" y="43774"/>
                  </a:lnTo>
                  <a:lnTo>
                    <a:pt x="4941296" y="39392"/>
                  </a:lnTo>
                  <a:lnTo>
                    <a:pt x="4954470" y="43774"/>
                  </a:lnTo>
                  <a:lnTo>
                    <a:pt x="4967600" y="52537"/>
                  </a:lnTo>
                  <a:lnTo>
                    <a:pt x="4980862" y="65639"/>
                  </a:lnTo>
                  <a:lnTo>
                    <a:pt x="4993992" y="92017"/>
                  </a:lnTo>
                  <a:lnTo>
                    <a:pt x="5011499" y="127071"/>
                  </a:lnTo>
                  <a:lnTo>
                    <a:pt x="5033426" y="179697"/>
                  </a:lnTo>
                  <a:lnTo>
                    <a:pt x="5055310" y="249849"/>
                  </a:lnTo>
                  <a:lnTo>
                    <a:pt x="5077238" y="341911"/>
                  </a:lnTo>
                  <a:lnTo>
                    <a:pt x="5107875" y="473496"/>
                  </a:lnTo>
                  <a:lnTo>
                    <a:pt x="5143064" y="644473"/>
                  </a:lnTo>
                  <a:lnTo>
                    <a:pt x="5182499" y="876840"/>
                  </a:lnTo>
                  <a:lnTo>
                    <a:pt x="5217513" y="1091679"/>
                  </a:lnTo>
                  <a:lnTo>
                    <a:pt x="5217513" y="1096061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92931" y="5049625"/>
              <a:ext cx="5217795" cy="2201545"/>
            </a:xfrm>
            <a:custGeom>
              <a:avLst/>
              <a:gdLst/>
              <a:ahLst/>
              <a:cxnLst/>
              <a:rect l="l" t="t" r="r" b="b"/>
              <a:pathLst>
                <a:path w="5217795" h="2201545">
                  <a:moveTo>
                    <a:pt x="0" y="1652986"/>
                  </a:moveTo>
                  <a:lnTo>
                    <a:pt x="43811" y="1442485"/>
                  </a:lnTo>
                  <a:lnTo>
                    <a:pt x="74584" y="1258274"/>
                  </a:lnTo>
                  <a:lnTo>
                    <a:pt x="184108" y="662088"/>
                  </a:lnTo>
                  <a:lnTo>
                    <a:pt x="228007" y="455969"/>
                  </a:lnTo>
                  <a:lnTo>
                    <a:pt x="263065" y="311282"/>
                  </a:lnTo>
                  <a:lnTo>
                    <a:pt x="289369" y="210501"/>
                  </a:lnTo>
                  <a:lnTo>
                    <a:pt x="315630" y="131585"/>
                  </a:lnTo>
                  <a:lnTo>
                    <a:pt x="337645" y="78916"/>
                  </a:lnTo>
                  <a:lnTo>
                    <a:pt x="359572" y="43905"/>
                  </a:lnTo>
                  <a:lnTo>
                    <a:pt x="377079" y="21908"/>
                  </a:lnTo>
                  <a:lnTo>
                    <a:pt x="390253" y="4381"/>
                  </a:lnTo>
                  <a:lnTo>
                    <a:pt x="403384" y="0"/>
                  </a:lnTo>
                  <a:lnTo>
                    <a:pt x="416514" y="0"/>
                  </a:lnTo>
                  <a:lnTo>
                    <a:pt x="429644" y="0"/>
                  </a:lnTo>
                  <a:lnTo>
                    <a:pt x="442818" y="8763"/>
                  </a:lnTo>
                  <a:lnTo>
                    <a:pt x="455948" y="26290"/>
                  </a:lnTo>
                  <a:lnTo>
                    <a:pt x="473587" y="48287"/>
                  </a:lnTo>
                  <a:lnTo>
                    <a:pt x="513021" y="127203"/>
                  </a:lnTo>
                  <a:lnTo>
                    <a:pt x="534905" y="192974"/>
                  </a:lnTo>
                  <a:lnTo>
                    <a:pt x="561210" y="280653"/>
                  </a:lnTo>
                  <a:lnTo>
                    <a:pt x="587470" y="398962"/>
                  </a:lnTo>
                  <a:lnTo>
                    <a:pt x="622659" y="552412"/>
                  </a:lnTo>
                  <a:lnTo>
                    <a:pt x="666471" y="767295"/>
                  </a:lnTo>
                  <a:lnTo>
                    <a:pt x="727789" y="1104824"/>
                  </a:lnTo>
                  <a:lnTo>
                    <a:pt x="806746" y="1543310"/>
                  </a:lnTo>
                  <a:lnTo>
                    <a:pt x="850557" y="1745047"/>
                  </a:lnTo>
                  <a:lnTo>
                    <a:pt x="881326" y="1885352"/>
                  </a:lnTo>
                  <a:lnTo>
                    <a:pt x="912007" y="1990559"/>
                  </a:lnTo>
                  <a:lnTo>
                    <a:pt x="938311" y="2069475"/>
                  </a:lnTo>
                  <a:lnTo>
                    <a:pt x="960195" y="2122101"/>
                  </a:lnTo>
                  <a:lnTo>
                    <a:pt x="977746" y="2157155"/>
                  </a:lnTo>
                  <a:lnTo>
                    <a:pt x="1012891" y="2196635"/>
                  </a:lnTo>
                  <a:lnTo>
                    <a:pt x="1026021" y="2201017"/>
                  </a:lnTo>
                  <a:lnTo>
                    <a:pt x="1039152" y="2201017"/>
                  </a:lnTo>
                  <a:lnTo>
                    <a:pt x="1052326" y="2201017"/>
                  </a:lnTo>
                  <a:lnTo>
                    <a:pt x="1091760" y="2157155"/>
                  </a:lnTo>
                  <a:lnTo>
                    <a:pt x="1109267" y="2122101"/>
                  </a:lnTo>
                  <a:lnTo>
                    <a:pt x="1131151" y="2078239"/>
                  </a:lnTo>
                  <a:lnTo>
                    <a:pt x="1153166" y="2012424"/>
                  </a:lnTo>
                  <a:lnTo>
                    <a:pt x="1179471" y="1924745"/>
                  </a:lnTo>
                  <a:lnTo>
                    <a:pt x="1210152" y="1810818"/>
                  </a:lnTo>
                  <a:lnTo>
                    <a:pt x="1240789" y="1661750"/>
                  </a:lnTo>
                  <a:lnTo>
                    <a:pt x="1284732" y="1451248"/>
                  </a:lnTo>
                  <a:lnTo>
                    <a:pt x="1341673" y="1135584"/>
                  </a:lnTo>
                  <a:lnTo>
                    <a:pt x="1429384" y="657706"/>
                  </a:lnTo>
                  <a:lnTo>
                    <a:pt x="1468818" y="455969"/>
                  </a:lnTo>
                  <a:lnTo>
                    <a:pt x="1503876" y="315664"/>
                  </a:lnTo>
                  <a:lnTo>
                    <a:pt x="1534557" y="210501"/>
                  </a:lnTo>
                  <a:lnTo>
                    <a:pt x="1556572" y="135923"/>
                  </a:lnTo>
                  <a:lnTo>
                    <a:pt x="1578456" y="78916"/>
                  </a:lnTo>
                  <a:lnTo>
                    <a:pt x="1600384" y="43905"/>
                  </a:lnTo>
                  <a:lnTo>
                    <a:pt x="1631021" y="8763"/>
                  </a:lnTo>
                  <a:lnTo>
                    <a:pt x="1648572" y="0"/>
                  </a:lnTo>
                  <a:lnTo>
                    <a:pt x="1661702" y="0"/>
                  </a:lnTo>
                  <a:lnTo>
                    <a:pt x="1670456" y="0"/>
                  </a:lnTo>
                  <a:lnTo>
                    <a:pt x="1714398" y="43905"/>
                  </a:lnTo>
                  <a:lnTo>
                    <a:pt x="1731905" y="78916"/>
                  </a:lnTo>
                  <a:lnTo>
                    <a:pt x="1753833" y="122821"/>
                  </a:lnTo>
                  <a:lnTo>
                    <a:pt x="1775717" y="188504"/>
                  </a:lnTo>
                  <a:lnTo>
                    <a:pt x="1802021" y="276271"/>
                  </a:lnTo>
                  <a:lnTo>
                    <a:pt x="1828413" y="394580"/>
                  </a:lnTo>
                  <a:lnTo>
                    <a:pt x="1863427" y="543648"/>
                  </a:lnTo>
                  <a:lnTo>
                    <a:pt x="1907238" y="758531"/>
                  </a:lnTo>
                  <a:lnTo>
                    <a:pt x="1964224" y="1082959"/>
                  </a:lnTo>
                  <a:lnTo>
                    <a:pt x="2051934" y="1543310"/>
                  </a:lnTo>
                  <a:lnTo>
                    <a:pt x="2091369" y="1745047"/>
                  </a:lnTo>
                  <a:lnTo>
                    <a:pt x="2126514" y="1889734"/>
                  </a:lnTo>
                  <a:lnTo>
                    <a:pt x="2152818" y="1990559"/>
                  </a:lnTo>
                  <a:lnTo>
                    <a:pt x="2179079" y="2069475"/>
                  </a:lnTo>
                  <a:lnTo>
                    <a:pt x="2201006" y="2122101"/>
                  </a:lnTo>
                  <a:lnTo>
                    <a:pt x="2222890" y="2157155"/>
                  </a:lnTo>
                  <a:lnTo>
                    <a:pt x="2236064" y="2179020"/>
                  </a:lnTo>
                  <a:lnTo>
                    <a:pt x="2240528" y="1100442"/>
                  </a:lnTo>
                  <a:lnTo>
                    <a:pt x="5217513" y="1100442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60491" y="4567666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0033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58234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5244" marR="5080" indent="-431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249792"/>
            <a:ext cx="55073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8790" marR="5080" indent="-46672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 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24040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1235286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60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60">
                <a:moveTo>
                  <a:pt x="0" y="2709567"/>
                </a:moveTo>
                <a:lnTo>
                  <a:pt x="0" y="2753350"/>
                </a:lnTo>
              </a:path>
              <a:path w="5287645" h="2753360">
                <a:moveTo>
                  <a:pt x="754076" y="2709567"/>
                </a:moveTo>
                <a:lnTo>
                  <a:pt x="754076" y="2753350"/>
                </a:lnTo>
              </a:path>
              <a:path w="5287645" h="2753360">
                <a:moveTo>
                  <a:pt x="1512656" y="2709567"/>
                </a:moveTo>
                <a:lnTo>
                  <a:pt x="1512656" y="2753350"/>
                </a:lnTo>
              </a:path>
              <a:path w="5287645" h="2753360">
                <a:moveTo>
                  <a:pt x="2266728" y="2709567"/>
                </a:moveTo>
                <a:lnTo>
                  <a:pt x="2266728" y="2753350"/>
                </a:lnTo>
              </a:path>
              <a:path w="5287645" h="2753360">
                <a:moveTo>
                  <a:pt x="3020887" y="2709567"/>
                </a:moveTo>
                <a:lnTo>
                  <a:pt x="3020887" y="2753350"/>
                </a:lnTo>
              </a:path>
              <a:path w="5287645" h="2753360">
                <a:moveTo>
                  <a:pt x="3775003" y="2709567"/>
                </a:moveTo>
                <a:lnTo>
                  <a:pt x="3775003" y="2753350"/>
                </a:lnTo>
              </a:path>
              <a:path w="5287645" h="2753360">
                <a:moveTo>
                  <a:pt x="4533539" y="2709567"/>
                </a:moveTo>
                <a:lnTo>
                  <a:pt x="4533539" y="2753350"/>
                </a:lnTo>
              </a:path>
              <a:path w="5287645" h="2753360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83741" y="3980274"/>
            <a:ext cx="50380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855" algn="l"/>
                <a:tab pos="1503045" algn="l"/>
                <a:tab pos="2257425" algn="l"/>
                <a:tab pos="3011170" algn="l"/>
                <a:tab pos="3765550" algn="l"/>
                <a:tab pos="4523740" algn="l"/>
                <a:tab pos="486600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1228618"/>
            <a:ext cx="4599940" cy="2723515"/>
            <a:chOff x="1259105" y="1228618"/>
            <a:chExt cx="4599940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076909" y="1235286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5" y="1298860"/>
            <a:ext cx="5300767" cy="2582409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25433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03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3937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281011" y="5320431"/>
            <a:ext cx="5336540" cy="2766695"/>
            <a:chOff x="1281011" y="5320431"/>
            <a:chExt cx="533654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44738" y="5327099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59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59">
                  <a:moveTo>
                    <a:pt x="0" y="2709567"/>
                  </a:moveTo>
                  <a:lnTo>
                    <a:pt x="0" y="2753350"/>
                  </a:lnTo>
                </a:path>
                <a:path w="5266055" h="2753359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59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59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59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59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59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59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098837" y="5327099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287678" y="8036667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7961629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281011" y="5320431"/>
            <a:ext cx="66040" cy="2451100"/>
            <a:chOff x="1281011" y="5320431"/>
            <a:chExt cx="66040" cy="2451100"/>
          </a:xfrm>
        </p:grpSpPr>
        <p:sp>
          <p:nvSpPr>
            <p:cNvPr id="26" name="object 26" descr=""/>
            <p:cNvSpPr/>
            <p:nvPr/>
          </p:nvSpPr>
          <p:spPr>
            <a:xfrm>
              <a:off x="1287678" y="5870791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18451" y="5598901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287678" y="532709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1139058" y="742312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87356" y="6883855"/>
            <a:ext cx="971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65450" y="6340206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65450" y="5498377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65450" y="5257247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4" name="object 3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38160" y="5526509"/>
            <a:ext cx="5278861" cy="2494844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>
            <a:off x="2634187" y="5099415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4414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58234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42925" marR="5080" indent="-53086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085201"/>
            <a:ext cx="5537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97205" marR="5080" indent="-48514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281011" y="1228618"/>
            <a:ext cx="5336540" cy="2766695"/>
            <a:chOff x="1281011" y="1228618"/>
            <a:chExt cx="533654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44738" y="1235286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60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60">
                  <a:moveTo>
                    <a:pt x="0" y="2709567"/>
                  </a:moveTo>
                  <a:lnTo>
                    <a:pt x="0" y="2753350"/>
                  </a:lnTo>
                </a:path>
                <a:path w="5266055" h="2753360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60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60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60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60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60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60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098837" y="1235286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87678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v:MENDEA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v:MENDEB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v:MENDEC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281011" y="1228618"/>
            <a:ext cx="66040" cy="2451100"/>
            <a:chOff x="1281011" y="1228618"/>
            <a:chExt cx="66040" cy="2451100"/>
          </a:xfrm>
        </p:grpSpPr>
        <p:sp>
          <p:nvSpPr>
            <p:cNvPr id="10" name="object 10" descr=""/>
            <p:cNvSpPr/>
            <p:nvPr/>
          </p:nvSpPr>
          <p:spPr>
            <a:xfrm>
              <a:off x="1287678" y="1778978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8451" y="150708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87678" y="123528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39058" y="333130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87356" y="2792042"/>
            <a:ext cx="971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65450" y="224839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65450" y="1406564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65450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60" y="1390922"/>
            <a:ext cx="5278861" cy="2551750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34187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148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29308" y="5153553"/>
            <a:ext cx="5288280" cy="2766695"/>
            <a:chOff x="1329308" y="5153553"/>
            <a:chExt cx="528828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92931" y="5160221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59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59">
                  <a:moveTo>
                    <a:pt x="0" y="2709567"/>
                  </a:moveTo>
                  <a:lnTo>
                    <a:pt x="0" y="2753350"/>
                  </a:lnTo>
                </a:path>
                <a:path w="5217795" h="2753359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59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59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59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59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59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59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38359" y="5160221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35976" y="5839836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5769985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35976" y="5160221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43439" y="5090369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86353" y="5311475"/>
            <a:ext cx="5230669" cy="2420191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2660491" y="4932537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2700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88821" y="4161281"/>
            <a:ext cx="5391785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-127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31493" y="8347329"/>
            <a:ext cx="530034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6680" marR="5080" indent="-9461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55595" y="1228618"/>
            <a:ext cx="5261610" cy="2766695"/>
            <a:chOff x="1355595" y="1228618"/>
            <a:chExt cx="526161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419218" y="1235286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62263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1431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431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c:CUENCA-X0001A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c:CUENCB-X0001B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62263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412639" y="1233090"/>
            <a:ext cx="5204460" cy="2661920"/>
            <a:chOff x="1412639" y="1233090"/>
            <a:chExt cx="5204460" cy="2661920"/>
          </a:xfrm>
        </p:grpSpPr>
        <p:sp>
          <p:nvSpPr>
            <p:cNvPr id="12" name="object 12" descr=""/>
            <p:cNvSpPr/>
            <p:nvPr/>
          </p:nvSpPr>
          <p:spPr>
            <a:xfrm>
              <a:off x="1419218" y="1572859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419218" y="1800843"/>
              <a:ext cx="5191760" cy="1504315"/>
            </a:xfrm>
            <a:custGeom>
              <a:avLst/>
              <a:gdLst/>
              <a:ahLst/>
              <a:cxnLst/>
              <a:rect l="l" t="t" r="r" b="b"/>
              <a:pathLst>
                <a:path w="5191759" h="1504314">
                  <a:moveTo>
                    <a:pt x="0" y="841829"/>
                  </a:moveTo>
                  <a:lnTo>
                    <a:pt x="4381" y="841829"/>
                  </a:lnTo>
                  <a:lnTo>
                    <a:pt x="57059" y="850593"/>
                  </a:lnTo>
                  <a:lnTo>
                    <a:pt x="122763" y="854974"/>
                  </a:lnTo>
                  <a:lnTo>
                    <a:pt x="162329" y="850593"/>
                  </a:lnTo>
                  <a:lnTo>
                    <a:pt x="223648" y="846211"/>
                  </a:lnTo>
                  <a:lnTo>
                    <a:pt x="276212" y="833065"/>
                  </a:lnTo>
                  <a:lnTo>
                    <a:pt x="346416" y="815538"/>
                  </a:lnTo>
                  <a:lnTo>
                    <a:pt x="600749" y="741004"/>
                  </a:lnTo>
                  <a:lnTo>
                    <a:pt x="648937" y="732240"/>
                  </a:lnTo>
                  <a:lnTo>
                    <a:pt x="719141" y="723389"/>
                  </a:lnTo>
                  <a:lnTo>
                    <a:pt x="771705" y="727903"/>
                  </a:lnTo>
                  <a:lnTo>
                    <a:pt x="837444" y="732240"/>
                  </a:lnTo>
                  <a:lnTo>
                    <a:pt x="890097" y="745386"/>
                  </a:lnTo>
                  <a:lnTo>
                    <a:pt x="955836" y="758531"/>
                  </a:lnTo>
                  <a:lnTo>
                    <a:pt x="1082981" y="797924"/>
                  </a:lnTo>
                  <a:lnTo>
                    <a:pt x="1148807" y="819920"/>
                  </a:lnTo>
                  <a:lnTo>
                    <a:pt x="1223299" y="837447"/>
                  </a:lnTo>
                  <a:lnTo>
                    <a:pt x="1271575" y="846211"/>
                  </a:lnTo>
                  <a:lnTo>
                    <a:pt x="1337314" y="854974"/>
                  </a:lnTo>
                  <a:lnTo>
                    <a:pt x="1389879" y="850593"/>
                  </a:lnTo>
                  <a:lnTo>
                    <a:pt x="1451329" y="846211"/>
                  </a:lnTo>
                  <a:lnTo>
                    <a:pt x="1508270" y="833065"/>
                  </a:lnTo>
                  <a:lnTo>
                    <a:pt x="1574097" y="819920"/>
                  </a:lnTo>
                  <a:lnTo>
                    <a:pt x="1705618" y="776058"/>
                  </a:lnTo>
                  <a:lnTo>
                    <a:pt x="1771357" y="758531"/>
                  </a:lnTo>
                  <a:lnTo>
                    <a:pt x="1845937" y="736622"/>
                  </a:lnTo>
                  <a:lnTo>
                    <a:pt x="1894125" y="732240"/>
                  </a:lnTo>
                  <a:lnTo>
                    <a:pt x="1955575" y="723389"/>
                  </a:lnTo>
                  <a:lnTo>
                    <a:pt x="2008140" y="727903"/>
                  </a:lnTo>
                  <a:lnTo>
                    <a:pt x="2069458" y="732240"/>
                  </a:lnTo>
                  <a:lnTo>
                    <a:pt x="2126531" y="741004"/>
                  </a:lnTo>
                  <a:lnTo>
                    <a:pt x="2192227" y="758531"/>
                  </a:lnTo>
                  <a:lnTo>
                    <a:pt x="2227416" y="771677"/>
                  </a:lnTo>
                  <a:lnTo>
                    <a:pt x="2236169" y="780440"/>
                  </a:lnTo>
                  <a:lnTo>
                    <a:pt x="2236169" y="776058"/>
                  </a:lnTo>
                  <a:lnTo>
                    <a:pt x="2240546" y="771677"/>
                  </a:lnTo>
                  <a:lnTo>
                    <a:pt x="2253676" y="688379"/>
                  </a:lnTo>
                  <a:lnTo>
                    <a:pt x="2253676" y="679615"/>
                  </a:lnTo>
                  <a:lnTo>
                    <a:pt x="2301864" y="451631"/>
                  </a:lnTo>
                  <a:lnTo>
                    <a:pt x="2310618" y="407725"/>
                  </a:lnTo>
                  <a:lnTo>
                    <a:pt x="2315038" y="337573"/>
                  </a:lnTo>
                  <a:lnTo>
                    <a:pt x="2319415" y="337573"/>
                  </a:lnTo>
                  <a:lnTo>
                    <a:pt x="2323792" y="346424"/>
                  </a:lnTo>
                  <a:lnTo>
                    <a:pt x="2341299" y="346424"/>
                  </a:lnTo>
                  <a:lnTo>
                    <a:pt x="2345676" y="324427"/>
                  </a:lnTo>
                  <a:lnTo>
                    <a:pt x="2350184" y="311282"/>
                  </a:lnTo>
                  <a:lnTo>
                    <a:pt x="2358937" y="298180"/>
                  </a:lnTo>
                  <a:lnTo>
                    <a:pt x="2393995" y="175359"/>
                  </a:lnTo>
                  <a:lnTo>
                    <a:pt x="2402749" y="153450"/>
                  </a:lnTo>
                  <a:lnTo>
                    <a:pt x="2420256" y="74534"/>
                  </a:lnTo>
                  <a:lnTo>
                    <a:pt x="2429053" y="74534"/>
                  </a:lnTo>
                  <a:lnTo>
                    <a:pt x="2433430" y="78916"/>
                  </a:lnTo>
                  <a:lnTo>
                    <a:pt x="2442183" y="78916"/>
                  </a:lnTo>
                  <a:lnTo>
                    <a:pt x="2450937" y="78916"/>
                  </a:lnTo>
                  <a:lnTo>
                    <a:pt x="2455314" y="78916"/>
                  </a:lnTo>
                  <a:lnTo>
                    <a:pt x="2464067" y="74534"/>
                  </a:lnTo>
                  <a:lnTo>
                    <a:pt x="2490459" y="43905"/>
                  </a:lnTo>
                  <a:lnTo>
                    <a:pt x="2499256" y="43905"/>
                  </a:lnTo>
                  <a:lnTo>
                    <a:pt x="2503633" y="43905"/>
                  </a:lnTo>
                  <a:lnTo>
                    <a:pt x="2508010" y="39523"/>
                  </a:lnTo>
                  <a:lnTo>
                    <a:pt x="2521140" y="4381"/>
                  </a:lnTo>
                  <a:lnTo>
                    <a:pt x="2525517" y="0"/>
                  </a:lnTo>
                  <a:lnTo>
                    <a:pt x="2529894" y="4381"/>
                  </a:lnTo>
                  <a:lnTo>
                    <a:pt x="2538647" y="13145"/>
                  </a:lnTo>
                  <a:lnTo>
                    <a:pt x="2551821" y="30672"/>
                  </a:lnTo>
                  <a:lnTo>
                    <a:pt x="2564951" y="61432"/>
                  </a:lnTo>
                  <a:lnTo>
                    <a:pt x="2573705" y="74534"/>
                  </a:lnTo>
                  <a:lnTo>
                    <a:pt x="2591256" y="96443"/>
                  </a:lnTo>
                  <a:lnTo>
                    <a:pt x="2604386" y="118439"/>
                  </a:lnTo>
                  <a:lnTo>
                    <a:pt x="2608763" y="122821"/>
                  </a:lnTo>
                  <a:lnTo>
                    <a:pt x="2621893" y="127203"/>
                  </a:lnTo>
                  <a:lnTo>
                    <a:pt x="2635155" y="140348"/>
                  </a:lnTo>
                  <a:lnTo>
                    <a:pt x="2643908" y="157832"/>
                  </a:lnTo>
                  <a:lnTo>
                    <a:pt x="2652662" y="192974"/>
                  </a:lnTo>
                  <a:lnTo>
                    <a:pt x="2678966" y="276271"/>
                  </a:lnTo>
                  <a:lnTo>
                    <a:pt x="2692096" y="320045"/>
                  </a:lnTo>
                  <a:lnTo>
                    <a:pt x="2714024" y="385816"/>
                  </a:lnTo>
                  <a:lnTo>
                    <a:pt x="2749082" y="477878"/>
                  </a:lnTo>
                  <a:lnTo>
                    <a:pt x="2771097" y="565557"/>
                  </a:lnTo>
                  <a:lnTo>
                    <a:pt x="2797357" y="666470"/>
                  </a:lnTo>
                  <a:lnTo>
                    <a:pt x="2823662" y="780440"/>
                  </a:lnTo>
                  <a:lnTo>
                    <a:pt x="2841169" y="828684"/>
                  </a:lnTo>
                  <a:lnTo>
                    <a:pt x="2854299" y="868076"/>
                  </a:lnTo>
                  <a:lnTo>
                    <a:pt x="2880603" y="968989"/>
                  </a:lnTo>
                  <a:lnTo>
                    <a:pt x="2924502" y="1135584"/>
                  </a:lnTo>
                  <a:lnTo>
                    <a:pt x="2937676" y="1175020"/>
                  </a:lnTo>
                  <a:lnTo>
                    <a:pt x="2968314" y="1245173"/>
                  </a:lnTo>
                  <a:lnTo>
                    <a:pt x="3012125" y="1372332"/>
                  </a:lnTo>
                  <a:lnTo>
                    <a:pt x="3034140" y="1416150"/>
                  </a:lnTo>
                  <a:lnTo>
                    <a:pt x="3051691" y="1438147"/>
                  </a:lnTo>
                  <a:lnTo>
                    <a:pt x="3104256" y="1486303"/>
                  </a:lnTo>
                  <a:lnTo>
                    <a:pt x="3134937" y="1499536"/>
                  </a:lnTo>
                  <a:lnTo>
                    <a:pt x="3148067" y="1495066"/>
                  </a:lnTo>
                  <a:lnTo>
                    <a:pt x="3209517" y="1429383"/>
                  </a:lnTo>
                  <a:lnTo>
                    <a:pt x="3253328" y="1354849"/>
                  </a:lnTo>
                  <a:lnTo>
                    <a:pt x="3275212" y="1302180"/>
                  </a:lnTo>
                  <a:lnTo>
                    <a:pt x="3319155" y="1166257"/>
                  </a:lnTo>
                  <a:lnTo>
                    <a:pt x="3362966" y="1030290"/>
                  </a:lnTo>
                  <a:lnTo>
                    <a:pt x="3551429" y="355187"/>
                  </a:lnTo>
                  <a:lnTo>
                    <a:pt x="3604126" y="201737"/>
                  </a:lnTo>
                  <a:lnTo>
                    <a:pt x="3634807" y="131585"/>
                  </a:lnTo>
                  <a:lnTo>
                    <a:pt x="3652314" y="96443"/>
                  </a:lnTo>
                  <a:lnTo>
                    <a:pt x="3696125" y="39523"/>
                  </a:lnTo>
                  <a:lnTo>
                    <a:pt x="3735647" y="17527"/>
                  </a:lnTo>
                  <a:lnTo>
                    <a:pt x="3748821" y="13145"/>
                  </a:lnTo>
                  <a:lnTo>
                    <a:pt x="3761951" y="17527"/>
                  </a:lnTo>
                  <a:lnTo>
                    <a:pt x="3797009" y="39523"/>
                  </a:lnTo>
                  <a:lnTo>
                    <a:pt x="3840821" y="96443"/>
                  </a:lnTo>
                  <a:lnTo>
                    <a:pt x="3858415" y="135966"/>
                  </a:lnTo>
                  <a:lnTo>
                    <a:pt x="3884720" y="188592"/>
                  </a:lnTo>
                  <a:lnTo>
                    <a:pt x="3915401" y="271890"/>
                  </a:lnTo>
                  <a:lnTo>
                    <a:pt x="3954835" y="394580"/>
                  </a:lnTo>
                  <a:lnTo>
                    <a:pt x="3989849" y="513020"/>
                  </a:lnTo>
                  <a:lnTo>
                    <a:pt x="4064473" y="793542"/>
                  </a:lnTo>
                  <a:lnTo>
                    <a:pt x="4152183" y="1104824"/>
                  </a:lnTo>
                  <a:lnTo>
                    <a:pt x="4187241" y="1218882"/>
                  </a:lnTo>
                  <a:lnTo>
                    <a:pt x="4222299" y="1315325"/>
                  </a:lnTo>
                  <a:lnTo>
                    <a:pt x="4252936" y="1381096"/>
                  </a:lnTo>
                  <a:lnTo>
                    <a:pt x="4274951" y="1425002"/>
                  </a:lnTo>
                  <a:lnTo>
                    <a:pt x="4314386" y="1477539"/>
                  </a:lnTo>
                  <a:lnTo>
                    <a:pt x="4353821" y="1499536"/>
                  </a:lnTo>
                  <a:lnTo>
                    <a:pt x="4366951" y="1503918"/>
                  </a:lnTo>
                  <a:lnTo>
                    <a:pt x="4380125" y="1499536"/>
                  </a:lnTo>
                  <a:lnTo>
                    <a:pt x="4397632" y="1490685"/>
                  </a:lnTo>
                  <a:lnTo>
                    <a:pt x="4415270" y="1481921"/>
                  </a:lnTo>
                  <a:lnTo>
                    <a:pt x="4454705" y="1429383"/>
                  </a:lnTo>
                  <a:lnTo>
                    <a:pt x="4476589" y="1389860"/>
                  </a:lnTo>
                  <a:lnTo>
                    <a:pt x="4498516" y="1337234"/>
                  </a:lnTo>
                  <a:lnTo>
                    <a:pt x="4524777" y="1267169"/>
                  </a:lnTo>
                  <a:lnTo>
                    <a:pt x="4559922" y="1166257"/>
                  </a:lnTo>
                  <a:lnTo>
                    <a:pt x="4599357" y="1043567"/>
                  </a:lnTo>
                  <a:lnTo>
                    <a:pt x="4651966" y="850593"/>
                  </a:lnTo>
                  <a:lnTo>
                    <a:pt x="4761560" y="447249"/>
                  </a:lnTo>
                  <a:lnTo>
                    <a:pt x="4800994" y="324427"/>
                  </a:lnTo>
                  <a:lnTo>
                    <a:pt x="4836183" y="223646"/>
                  </a:lnTo>
                  <a:lnTo>
                    <a:pt x="4862444" y="153450"/>
                  </a:lnTo>
                  <a:lnTo>
                    <a:pt x="4888748" y="105206"/>
                  </a:lnTo>
                  <a:lnTo>
                    <a:pt x="4932560" y="48287"/>
                  </a:lnTo>
                  <a:lnTo>
                    <a:pt x="4967705" y="26290"/>
                  </a:lnTo>
                  <a:lnTo>
                    <a:pt x="4980835" y="26290"/>
                  </a:lnTo>
                  <a:lnTo>
                    <a:pt x="4998386" y="26290"/>
                  </a:lnTo>
                  <a:lnTo>
                    <a:pt x="5011516" y="35141"/>
                  </a:lnTo>
                  <a:lnTo>
                    <a:pt x="5029023" y="43905"/>
                  </a:lnTo>
                  <a:lnTo>
                    <a:pt x="5046574" y="65770"/>
                  </a:lnTo>
                  <a:lnTo>
                    <a:pt x="5086009" y="127203"/>
                  </a:lnTo>
                  <a:lnTo>
                    <a:pt x="5112401" y="175359"/>
                  </a:lnTo>
                  <a:lnTo>
                    <a:pt x="5138661" y="245511"/>
                  </a:lnTo>
                  <a:lnTo>
                    <a:pt x="5169342" y="337573"/>
                  </a:lnTo>
                  <a:lnTo>
                    <a:pt x="5191226" y="398962"/>
                  </a:lnTo>
                  <a:lnTo>
                    <a:pt x="5191226" y="403343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19218" y="1634248"/>
              <a:ext cx="5191760" cy="1850389"/>
            </a:xfrm>
            <a:custGeom>
              <a:avLst/>
              <a:gdLst/>
              <a:ahLst/>
              <a:cxnLst/>
              <a:rect l="l" t="t" r="r" b="b"/>
              <a:pathLst>
                <a:path w="5191759" h="1850389">
                  <a:moveTo>
                    <a:pt x="0" y="894498"/>
                  </a:moveTo>
                  <a:lnTo>
                    <a:pt x="4381" y="894498"/>
                  </a:lnTo>
                  <a:lnTo>
                    <a:pt x="61440" y="903218"/>
                  </a:lnTo>
                  <a:lnTo>
                    <a:pt x="122763" y="920745"/>
                  </a:lnTo>
                  <a:lnTo>
                    <a:pt x="201720" y="942654"/>
                  </a:lnTo>
                  <a:lnTo>
                    <a:pt x="372720" y="995279"/>
                  </a:lnTo>
                  <a:lnTo>
                    <a:pt x="429662" y="1008425"/>
                  </a:lnTo>
                  <a:lnTo>
                    <a:pt x="491111" y="1017188"/>
                  </a:lnTo>
                  <a:lnTo>
                    <a:pt x="539299" y="1021570"/>
                  </a:lnTo>
                  <a:lnTo>
                    <a:pt x="596372" y="1017188"/>
                  </a:lnTo>
                  <a:lnTo>
                    <a:pt x="648937" y="1012807"/>
                  </a:lnTo>
                  <a:lnTo>
                    <a:pt x="710387" y="999661"/>
                  </a:lnTo>
                  <a:lnTo>
                    <a:pt x="767329" y="986516"/>
                  </a:lnTo>
                  <a:lnTo>
                    <a:pt x="1034792" y="907600"/>
                  </a:lnTo>
                  <a:lnTo>
                    <a:pt x="1087357" y="898836"/>
                  </a:lnTo>
                  <a:lnTo>
                    <a:pt x="1135677" y="894498"/>
                  </a:lnTo>
                  <a:lnTo>
                    <a:pt x="1188242" y="894498"/>
                  </a:lnTo>
                  <a:lnTo>
                    <a:pt x="1240807" y="894498"/>
                  </a:lnTo>
                  <a:lnTo>
                    <a:pt x="1297879" y="907600"/>
                  </a:lnTo>
                  <a:lnTo>
                    <a:pt x="1354821" y="920745"/>
                  </a:lnTo>
                  <a:lnTo>
                    <a:pt x="1442531" y="947036"/>
                  </a:lnTo>
                  <a:lnTo>
                    <a:pt x="1604734" y="995279"/>
                  </a:lnTo>
                  <a:lnTo>
                    <a:pt x="1661720" y="1008425"/>
                  </a:lnTo>
                  <a:lnTo>
                    <a:pt x="1727546" y="1017188"/>
                  </a:lnTo>
                  <a:lnTo>
                    <a:pt x="1780111" y="1017188"/>
                  </a:lnTo>
                  <a:lnTo>
                    <a:pt x="1837140" y="1017188"/>
                  </a:lnTo>
                  <a:lnTo>
                    <a:pt x="1885372" y="1012807"/>
                  </a:lnTo>
                  <a:lnTo>
                    <a:pt x="1946778" y="999661"/>
                  </a:lnTo>
                  <a:lnTo>
                    <a:pt x="2003763" y="982134"/>
                  </a:lnTo>
                  <a:lnTo>
                    <a:pt x="2227416" y="916363"/>
                  </a:lnTo>
                  <a:lnTo>
                    <a:pt x="2231792" y="894498"/>
                  </a:lnTo>
                  <a:lnTo>
                    <a:pt x="2236169" y="889985"/>
                  </a:lnTo>
                  <a:lnTo>
                    <a:pt x="2240546" y="872458"/>
                  </a:lnTo>
                  <a:lnTo>
                    <a:pt x="2249300" y="797924"/>
                  </a:lnTo>
                  <a:lnTo>
                    <a:pt x="2258053" y="767295"/>
                  </a:lnTo>
                  <a:lnTo>
                    <a:pt x="2266807" y="705906"/>
                  </a:lnTo>
                  <a:lnTo>
                    <a:pt x="2271227" y="683997"/>
                  </a:lnTo>
                  <a:lnTo>
                    <a:pt x="2288734" y="596317"/>
                  </a:lnTo>
                  <a:lnTo>
                    <a:pt x="2310618" y="473496"/>
                  </a:lnTo>
                  <a:lnTo>
                    <a:pt x="2315038" y="438485"/>
                  </a:lnTo>
                  <a:lnTo>
                    <a:pt x="2319415" y="438485"/>
                  </a:lnTo>
                  <a:lnTo>
                    <a:pt x="2323792" y="434103"/>
                  </a:lnTo>
                  <a:lnTo>
                    <a:pt x="2336922" y="398962"/>
                  </a:lnTo>
                  <a:lnTo>
                    <a:pt x="2341299" y="368333"/>
                  </a:lnTo>
                  <a:lnTo>
                    <a:pt x="2350184" y="337573"/>
                  </a:lnTo>
                  <a:lnTo>
                    <a:pt x="2358937" y="302562"/>
                  </a:lnTo>
                  <a:lnTo>
                    <a:pt x="2367691" y="271802"/>
                  </a:lnTo>
                  <a:lnTo>
                    <a:pt x="2376444" y="254275"/>
                  </a:lnTo>
                  <a:lnTo>
                    <a:pt x="2389618" y="201737"/>
                  </a:lnTo>
                  <a:lnTo>
                    <a:pt x="2407125" y="140348"/>
                  </a:lnTo>
                  <a:lnTo>
                    <a:pt x="2411502" y="113970"/>
                  </a:lnTo>
                  <a:lnTo>
                    <a:pt x="2415879" y="109588"/>
                  </a:lnTo>
                  <a:lnTo>
                    <a:pt x="2420256" y="109588"/>
                  </a:lnTo>
                  <a:lnTo>
                    <a:pt x="2424633" y="109588"/>
                  </a:lnTo>
                  <a:lnTo>
                    <a:pt x="2433430" y="105206"/>
                  </a:lnTo>
                  <a:lnTo>
                    <a:pt x="2446560" y="83297"/>
                  </a:lnTo>
                  <a:lnTo>
                    <a:pt x="2459690" y="61432"/>
                  </a:lnTo>
                  <a:lnTo>
                    <a:pt x="2468444" y="52669"/>
                  </a:lnTo>
                  <a:lnTo>
                    <a:pt x="2477241" y="43817"/>
                  </a:lnTo>
                  <a:lnTo>
                    <a:pt x="2486082" y="35054"/>
                  </a:lnTo>
                  <a:lnTo>
                    <a:pt x="2494836" y="39436"/>
                  </a:lnTo>
                  <a:lnTo>
                    <a:pt x="2499256" y="26290"/>
                  </a:lnTo>
                  <a:lnTo>
                    <a:pt x="2512387" y="0"/>
                  </a:lnTo>
                  <a:lnTo>
                    <a:pt x="2516763" y="0"/>
                  </a:lnTo>
                  <a:lnTo>
                    <a:pt x="2521140" y="4381"/>
                  </a:lnTo>
                  <a:lnTo>
                    <a:pt x="2529894" y="26290"/>
                  </a:lnTo>
                  <a:lnTo>
                    <a:pt x="2547444" y="48287"/>
                  </a:lnTo>
                  <a:lnTo>
                    <a:pt x="2560575" y="52669"/>
                  </a:lnTo>
                  <a:lnTo>
                    <a:pt x="2569328" y="70196"/>
                  </a:lnTo>
                  <a:lnTo>
                    <a:pt x="2578082" y="78916"/>
                  </a:lnTo>
                  <a:lnTo>
                    <a:pt x="2582458" y="83297"/>
                  </a:lnTo>
                  <a:lnTo>
                    <a:pt x="2586879" y="100824"/>
                  </a:lnTo>
                  <a:lnTo>
                    <a:pt x="2595633" y="122821"/>
                  </a:lnTo>
                  <a:lnTo>
                    <a:pt x="2600009" y="122821"/>
                  </a:lnTo>
                  <a:lnTo>
                    <a:pt x="2608763" y="122821"/>
                  </a:lnTo>
                  <a:lnTo>
                    <a:pt x="2613140" y="127203"/>
                  </a:lnTo>
                  <a:lnTo>
                    <a:pt x="2621893" y="144730"/>
                  </a:lnTo>
                  <a:lnTo>
                    <a:pt x="2635155" y="206119"/>
                  </a:lnTo>
                  <a:lnTo>
                    <a:pt x="2648285" y="249893"/>
                  </a:lnTo>
                  <a:lnTo>
                    <a:pt x="2678966" y="346336"/>
                  </a:lnTo>
                  <a:lnTo>
                    <a:pt x="2700894" y="434103"/>
                  </a:lnTo>
                  <a:lnTo>
                    <a:pt x="2714024" y="460394"/>
                  </a:lnTo>
                  <a:lnTo>
                    <a:pt x="2727154" y="504168"/>
                  </a:lnTo>
                  <a:lnTo>
                    <a:pt x="2757835" y="653237"/>
                  </a:lnTo>
                  <a:lnTo>
                    <a:pt x="2806111" y="885603"/>
                  </a:lnTo>
                  <a:lnTo>
                    <a:pt x="2828038" y="964519"/>
                  </a:lnTo>
                  <a:lnTo>
                    <a:pt x="2911372" y="1354849"/>
                  </a:lnTo>
                  <a:lnTo>
                    <a:pt x="2933300" y="1438147"/>
                  </a:lnTo>
                  <a:lnTo>
                    <a:pt x="2972734" y="1578364"/>
                  </a:lnTo>
                  <a:lnTo>
                    <a:pt x="2985864" y="1622226"/>
                  </a:lnTo>
                  <a:lnTo>
                    <a:pt x="3003371" y="1683659"/>
                  </a:lnTo>
                  <a:lnTo>
                    <a:pt x="3012125" y="1705524"/>
                  </a:lnTo>
                  <a:lnTo>
                    <a:pt x="3056068" y="1780058"/>
                  </a:lnTo>
                  <a:lnTo>
                    <a:pt x="3064821" y="1797585"/>
                  </a:lnTo>
                  <a:lnTo>
                    <a:pt x="3091125" y="1832727"/>
                  </a:lnTo>
                  <a:lnTo>
                    <a:pt x="3104256" y="1845872"/>
                  </a:lnTo>
                  <a:lnTo>
                    <a:pt x="3113009" y="1850254"/>
                  </a:lnTo>
                  <a:lnTo>
                    <a:pt x="3121763" y="1845872"/>
                  </a:lnTo>
                  <a:lnTo>
                    <a:pt x="3134937" y="1837109"/>
                  </a:lnTo>
                  <a:lnTo>
                    <a:pt x="3152444" y="1828345"/>
                  </a:lnTo>
                  <a:lnTo>
                    <a:pt x="3213894" y="1753811"/>
                  </a:lnTo>
                  <a:lnTo>
                    <a:pt x="3231401" y="1714287"/>
                  </a:lnTo>
                  <a:lnTo>
                    <a:pt x="3266458" y="1600361"/>
                  </a:lnTo>
                  <a:lnTo>
                    <a:pt x="3323531" y="1411769"/>
                  </a:lnTo>
                  <a:lnTo>
                    <a:pt x="3349792" y="1297798"/>
                  </a:lnTo>
                  <a:lnTo>
                    <a:pt x="3455053" y="828684"/>
                  </a:lnTo>
                  <a:lnTo>
                    <a:pt x="3507618" y="591936"/>
                  </a:lnTo>
                  <a:lnTo>
                    <a:pt x="3564603" y="355187"/>
                  </a:lnTo>
                  <a:lnTo>
                    <a:pt x="3595372" y="241129"/>
                  </a:lnTo>
                  <a:lnTo>
                    <a:pt x="3617256" y="179741"/>
                  </a:lnTo>
                  <a:lnTo>
                    <a:pt x="3643560" y="118352"/>
                  </a:lnTo>
                  <a:lnTo>
                    <a:pt x="3674197" y="61432"/>
                  </a:lnTo>
                  <a:lnTo>
                    <a:pt x="3709255" y="17527"/>
                  </a:lnTo>
                  <a:lnTo>
                    <a:pt x="3735647" y="4381"/>
                  </a:lnTo>
                  <a:lnTo>
                    <a:pt x="3748821" y="8763"/>
                  </a:lnTo>
                  <a:lnTo>
                    <a:pt x="3766328" y="13145"/>
                  </a:lnTo>
                  <a:lnTo>
                    <a:pt x="3797009" y="39436"/>
                  </a:lnTo>
                  <a:lnTo>
                    <a:pt x="3832023" y="100824"/>
                  </a:lnTo>
                  <a:lnTo>
                    <a:pt x="3853951" y="149112"/>
                  </a:lnTo>
                  <a:lnTo>
                    <a:pt x="3884720" y="245511"/>
                  </a:lnTo>
                  <a:lnTo>
                    <a:pt x="3911024" y="328809"/>
                  </a:lnTo>
                  <a:lnTo>
                    <a:pt x="3941661" y="442867"/>
                  </a:lnTo>
                  <a:lnTo>
                    <a:pt x="3985473" y="631328"/>
                  </a:lnTo>
                  <a:lnTo>
                    <a:pt x="4042546" y="881221"/>
                  </a:lnTo>
                  <a:lnTo>
                    <a:pt x="4130256" y="1280315"/>
                  </a:lnTo>
                  <a:lnTo>
                    <a:pt x="4182864" y="1490685"/>
                  </a:lnTo>
                  <a:lnTo>
                    <a:pt x="4209125" y="1591597"/>
                  </a:lnTo>
                  <a:lnTo>
                    <a:pt x="4235429" y="1674895"/>
                  </a:lnTo>
                  <a:lnTo>
                    <a:pt x="4266198" y="1740666"/>
                  </a:lnTo>
                  <a:lnTo>
                    <a:pt x="4288082" y="1784440"/>
                  </a:lnTo>
                  <a:lnTo>
                    <a:pt x="4323140" y="1832727"/>
                  </a:lnTo>
                  <a:lnTo>
                    <a:pt x="4353821" y="1845872"/>
                  </a:lnTo>
                  <a:lnTo>
                    <a:pt x="4366951" y="1845872"/>
                  </a:lnTo>
                  <a:lnTo>
                    <a:pt x="4384502" y="1841491"/>
                  </a:lnTo>
                  <a:lnTo>
                    <a:pt x="4397632" y="1832727"/>
                  </a:lnTo>
                  <a:lnTo>
                    <a:pt x="4410894" y="1815112"/>
                  </a:lnTo>
                  <a:lnTo>
                    <a:pt x="4428401" y="1793203"/>
                  </a:lnTo>
                  <a:lnTo>
                    <a:pt x="4445908" y="1758193"/>
                  </a:lnTo>
                  <a:lnTo>
                    <a:pt x="4467835" y="1709906"/>
                  </a:lnTo>
                  <a:lnTo>
                    <a:pt x="4494140" y="1639753"/>
                  </a:lnTo>
                  <a:lnTo>
                    <a:pt x="4524777" y="1552073"/>
                  </a:lnTo>
                  <a:lnTo>
                    <a:pt x="4555546" y="1442529"/>
                  </a:lnTo>
                  <a:lnTo>
                    <a:pt x="4594980" y="1267082"/>
                  </a:lnTo>
                  <a:lnTo>
                    <a:pt x="4647545" y="1025952"/>
                  </a:lnTo>
                  <a:lnTo>
                    <a:pt x="4752806" y="548074"/>
                  </a:lnTo>
                  <a:lnTo>
                    <a:pt x="4796617" y="381478"/>
                  </a:lnTo>
                  <a:lnTo>
                    <a:pt x="4827386" y="271802"/>
                  </a:lnTo>
                  <a:lnTo>
                    <a:pt x="4858067" y="184122"/>
                  </a:lnTo>
                  <a:lnTo>
                    <a:pt x="4879995" y="118352"/>
                  </a:lnTo>
                  <a:lnTo>
                    <a:pt x="4906255" y="74534"/>
                  </a:lnTo>
                  <a:lnTo>
                    <a:pt x="4941313" y="30672"/>
                  </a:lnTo>
                  <a:lnTo>
                    <a:pt x="4972082" y="13145"/>
                  </a:lnTo>
                  <a:lnTo>
                    <a:pt x="4985212" y="13145"/>
                  </a:lnTo>
                  <a:lnTo>
                    <a:pt x="5029023" y="43817"/>
                  </a:lnTo>
                  <a:lnTo>
                    <a:pt x="5064081" y="100824"/>
                  </a:lnTo>
                  <a:lnTo>
                    <a:pt x="5086009" y="149112"/>
                  </a:lnTo>
                  <a:lnTo>
                    <a:pt x="5112401" y="214882"/>
                  </a:lnTo>
                  <a:lnTo>
                    <a:pt x="5138661" y="298180"/>
                  </a:lnTo>
                  <a:lnTo>
                    <a:pt x="5169342" y="416489"/>
                  </a:lnTo>
                  <a:lnTo>
                    <a:pt x="5191226" y="499787"/>
                  </a:lnTo>
                </a:path>
              </a:pathLst>
            </a:custGeom>
            <a:ln w="13156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419218" y="1239668"/>
              <a:ext cx="5191760" cy="2648585"/>
            </a:xfrm>
            <a:custGeom>
              <a:avLst/>
              <a:gdLst/>
              <a:ahLst/>
              <a:cxnLst/>
              <a:rect l="l" t="t" r="r" b="b"/>
              <a:pathLst>
                <a:path w="5191759" h="2648585">
                  <a:moveTo>
                    <a:pt x="0" y="1354718"/>
                  </a:moveTo>
                  <a:lnTo>
                    <a:pt x="4381" y="1354718"/>
                  </a:lnTo>
                  <a:lnTo>
                    <a:pt x="131517" y="1319707"/>
                  </a:lnTo>
                  <a:lnTo>
                    <a:pt x="171083" y="1310944"/>
                  </a:lnTo>
                  <a:lnTo>
                    <a:pt x="228024" y="1297798"/>
                  </a:lnTo>
                  <a:lnTo>
                    <a:pt x="276212" y="1293416"/>
                  </a:lnTo>
                  <a:lnTo>
                    <a:pt x="328909" y="1293416"/>
                  </a:lnTo>
                  <a:lnTo>
                    <a:pt x="372720" y="1293416"/>
                  </a:lnTo>
                  <a:lnTo>
                    <a:pt x="434170" y="1302180"/>
                  </a:lnTo>
                  <a:lnTo>
                    <a:pt x="482358" y="1310944"/>
                  </a:lnTo>
                  <a:lnTo>
                    <a:pt x="556807" y="1328471"/>
                  </a:lnTo>
                  <a:lnTo>
                    <a:pt x="789212" y="1389860"/>
                  </a:lnTo>
                  <a:lnTo>
                    <a:pt x="846285" y="1403005"/>
                  </a:lnTo>
                  <a:lnTo>
                    <a:pt x="907648" y="1407387"/>
                  </a:lnTo>
                  <a:lnTo>
                    <a:pt x="960212" y="1407387"/>
                  </a:lnTo>
                  <a:lnTo>
                    <a:pt x="1017242" y="1403005"/>
                  </a:lnTo>
                  <a:lnTo>
                    <a:pt x="1069850" y="1394241"/>
                  </a:lnTo>
                  <a:lnTo>
                    <a:pt x="1135677" y="1381096"/>
                  </a:lnTo>
                  <a:lnTo>
                    <a:pt x="1214502" y="1363613"/>
                  </a:lnTo>
                  <a:lnTo>
                    <a:pt x="1372328" y="1315325"/>
                  </a:lnTo>
                  <a:lnTo>
                    <a:pt x="1442531" y="1302180"/>
                  </a:lnTo>
                  <a:lnTo>
                    <a:pt x="1495096" y="1297798"/>
                  </a:lnTo>
                  <a:lnTo>
                    <a:pt x="1552169" y="1293416"/>
                  </a:lnTo>
                  <a:lnTo>
                    <a:pt x="1604734" y="1293416"/>
                  </a:lnTo>
                  <a:lnTo>
                    <a:pt x="1661720" y="1302180"/>
                  </a:lnTo>
                  <a:lnTo>
                    <a:pt x="1723125" y="1310944"/>
                  </a:lnTo>
                  <a:lnTo>
                    <a:pt x="1793241" y="1328471"/>
                  </a:lnTo>
                  <a:lnTo>
                    <a:pt x="2030024" y="1394241"/>
                  </a:lnTo>
                  <a:lnTo>
                    <a:pt x="2082720" y="1403005"/>
                  </a:lnTo>
                  <a:lnTo>
                    <a:pt x="2144038" y="1407387"/>
                  </a:lnTo>
                  <a:lnTo>
                    <a:pt x="2196603" y="1407387"/>
                  </a:lnTo>
                  <a:lnTo>
                    <a:pt x="2227416" y="1407387"/>
                  </a:lnTo>
                  <a:lnTo>
                    <a:pt x="2227416" y="1267038"/>
                  </a:lnTo>
                  <a:lnTo>
                    <a:pt x="2231792" y="1271420"/>
                  </a:lnTo>
                  <a:lnTo>
                    <a:pt x="2236169" y="1271420"/>
                  </a:lnTo>
                  <a:lnTo>
                    <a:pt x="2236169" y="1249555"/>
                  </a:lnTo>
                  <a:lnTo>
                    <a:pt x="2244923" y="1161875"/>
                  </a:lnTo>
                  <a:lnTo>
                    <a:pt x="2253676" y="1144348"/>
                  </a:lnTo>
                  <a:lnTo>
                    <a:pt x="2258053" y="1104868"/>
                  </a:lnTo>
                  <a:lnTo>
                    <a:pt x="2262430" y="1061050"/>
                  </a:lnTo>
                  <a:lnTo>
                    <a:pt x="2271227" y="1030290"/>
                  </a:lnTo>
                  <a:lnTo>
                    <a:pt x="2284357" y="946992"/>
                  </a:lnTo>
                  <a:lnTo>
                    <a:pt x="2288734" y="925127"/>
                  </a:lnTo>
                  <a:lnTo>
                    <a:pt x="2306241" y="824214"/>
                  </a:lnTo>
                  <a:lnTo>
                    <a:pt x="2306241" y="819832"/>
                  </a:lnTo>
                  <a:lnTo>
                    <a:pt x="2310618" y="819832"/>
                  </a:lnTo>
                  <a:lnTo>
                    <a:pt x="2310618" y="859356"/>
                  </a:lnTo>
                  <a:lnTo>
                    <a:pt x="2310618" y="881221"/>
                  </a:lnTo>
                  <a:lnTo>
                    <a:pt x="2315038" y="846211"/>
                  </a:lnTo>
                  <a:lnTo>
                    <a:pt x="2319415" y="749768"/>
                  </a:lnTo>
                  <a:lnTo>
                    <a:pt x="2328169" y="714626"/>
                  </a:lnTo>
                  <a:lnTo>
                    <a:pt x="2336922" y="574321"/>
                  </a:lnTo>
                  <a:lnTo>
                    <a:pt x="2341299" y="552412"/>
                  </a:lnTo>
                  <a:lnTo>
                    <a:pt x="2354561" y="477878"/>
                  </a:lnTo>
                  <a:lnTo>
                    <a:pt x="2358937" y="456012"/>
                  </a:lnTo>
                  <a:lnTo>
                    <a:pt x="2367691" y="407725"/>
                  </a:lnTo>
                  <a:lnTo>
                    <a:pt x="2385242" y="346336"/>
                  </a:lnTo>
                  <a:lnTo>
                    <a:pt x="2389618" y="337573"/>
                  </a:lnTo>
                  <a:lnTo>
                    <a:pt x="2393995" y="315664"/>
                  </a:lnTo>
                  <a:lnTo>
                    <a:pt x="2398372" y="284904"/>
                  </a:lnTo>
                  <a:lnTo>
                    <a:pt x="2398372" y="289417"/>
                  </a:lnTo>
                  <a:lnTo>
                    <a:pt x="2407125" y="311282"/>
                  </a:lnTo>
                  <a:lnTo>
                    <a:pt x="2407125" y="306900"/>
                  </a:lnTo>
                  <a:lnTo>
                    <a:pt x="2411502" y="302562"/>
                  </a:lnTo>
                  <a:lnTo>
                    <a:pt x="2415879" y="315664"/>
                  </a:lnTo>
                  <a:lnTo>
                    <a:pt x="2420256" y="306900"/>
                  </a:lnTo>
                  <a:lnTo>
                    <a:pt x="2446560" y="144730"/>
                  </a:lnTo>
                  <a:lnTo>
                    <a:pt x="2450937" y="122690"/>
                  </a:lnTo>
                  <a:lnTo>
                    <a:pt x="2455314" y="100824"/>
                  </a:lnTo>
                  <a:lnTo>
                    <a:pt x="2472864" y="70152"/>
                  </a:lnTo>
                  <a:lnTo>
                    <a:pt x="2481618" y="70152"/>
                  </a:lnTo>
                  <a:lnTo>
                    <a:pt x="2486082" y="65770"/>
                  </a:lnTo>
                  <a:lnTo>
                    <a:pt x="2490459" y="52537"/>
                  </a:lnTo>
                  <a:lnTo>
                    <a:pt x="2494836" y="52537"/>
                  </a:lnTo>
                  <a:lnTo>
                    <a:pt x="2499256" y="48155"/>
                  </a:lnTo>
                  <a:lnTo>
                    <a:pt x="2503633" y="57050"/>
                  </a:lnTo>
                  <a:lnTo>
                    <a:pt x="2512387" y="105206"/>
                  </a:lnTo>
                  <a:lnTo>
                    <a:pt x="2521140" y="113970"/>
                  </a:lnTo>
                  <a:lnTo>
                    <a:pt x="2525517" y="109588"/>
                  </a:lnTo>
                  <a:lnTo>
                    <a:pt x="2534270" y="100824"/>
                  </a:lnTo>
                  <a:lnTo>
                    <a:pt x="2538647" y="96443"/>
                  </a:lnTo>
                  <a:lnTo>
                    <a:pt x="2547444" y="87679"/>
                  </a:lnTo>
                  <a:lnTo>
                    <a:pt x="2564951" y="92061"/>
                  </a:lnTo>
                  <a:lnTo>
                    <a:pt x="2569328" y="100824"/>
                  </a:lnTo>
                  <a:lnTo>
                    <a:pt x="2591256" y="135966"/>
                  </a:lnTo>
                  <a:lnTo>
                    <a:pt x="2591256" y="140348"/>
                  </a:lnTo>
                  <a:lnTo>
                    <a:pt x="2595633" y="149068"/>
                  </a:lnTo>
                  <a:lnTo>
                    <a:pt x="2608763" y="210501"/>
                  </a:lnTo>
                  <a:lnTo>
                    <a:pt x="2617516" y="276184"/>
                  </a:lnTo>
                  <a:lnTo>
                    <a:pt x="2639531" y="346336"/>
                  </a:lnTo>
                  <a:lnTo>
                    <a:pt x="2657082" y="407725"/>
                  </a:lnTo>
                  <a:lnTo>
                    <a:pt x="2670212" y="451631"/>
                  </a:lnTo>
                  <a:lnTo>
                    <a:pt x="2700894" y="609463"/>
                  </a:lnTo>
                  <a:lnTo>
                    <a:pt x="2735908" y="859356"/>
                  </a:lnTo>
                  <a:lnTo>
                    <a:pt x="2762300" y="995279"/>
                  </a:lnTo>
                  <a:lnTo>
                    <a:pt x="2806111" y="1253936"/>
                  </a:lnTo>
                  <a:lnTo>
                    <a:pt x="2849922" y="1587084"/>
                  </a:lnTo>
                  <a:lnTo>
                    <a:pt x="2889357" y="1801967"/>
                  </a:lnTo>
                  <a:lnTo>
                    <a:pt x="2906995" y="1898410"/>
                  </a:lnTo>
                  <a:lnTo>
                    <a:pt x="2963937" y="2236071"/>
                  </a:lnTo>
                  <a:lnTo>
                    <a:pt x="2981488" y="2323751"/>
                  </a:lnTo>
                  <a:lnTo>
                    <a:pt x="3051691" y="2564863"/>
                  </a:lnTo>
                  <a:lnTo>
                    <a:pt x="3073575" y="2621888"/>
                  </a:lnTo>
                  <a:lnTo>
                    <a:pt x="3082328" y="2630647"/>
                  </a:lnTo>
                  <a:lnTo>
                    <a:pt x="3095502" y="2635024"/>
                  </a:lnTo>
                  <a:lnTo>
                    <a:pt x="3113009" y="2643779"/>
                  </a:lnTo>
                  <a:lnTo>
                    <a:pt x="3121763" y="2643779"/>
                  </a:lnTo>
                  <a:lnTo>
                    <a:pt x="3143690" y="2643779"/>
                  </a:lnTo>
                  <a:lnTo>
                    <a:pt x="3161197" y="2630647"/>
                  </a:lnTo>
                  <a:lnTo>
                    <a:pt x="3191966" y="2578000"/>
                  </a:lnTo>
                  <a:lnTo>
                    <a:pt x="3227024" y="2472819"/>
                  </a:lnTo>
                  <a:lnTo>
                    <a:pt x="3248951" y="2385139"/>
                  </a:lnTo>
                  <a:lnTo>
                    <a:pt x="3288342" y="2231689"/>
                  </a:lnTo>
                  <a:lnTo>
                    <a:pt x="3319155" y="2056242"/>
                  </a:lnTo>
                  <a:lnTo>
                    <a:pt x="3384850" y="1657280"/>
                  </a:lnTo>
                  <a:lnTo>
                    <a:pt x="3424284" y="1385478"/>
                  </a:lnTo>
                  <a:lnTo>
                    <a:pt x="3498864" y="907600"/>
                  </a:lnTo>
                  <a:lnTo>
                    <a:pt x="3547053" y="609463"/>
                  </a:lnTo>
                  <a:lnTo>
                    <a:pt x="3573357" y="456012"/>
                  </a:lnTo>
                  <a:lnTo>
                    <a:pt x="3612879" y="280522"/>
                  </a:lnTo>
                  <a:lnTo>
                    <a:pt x="3634807" y="188504"/>
                  </a:lnTo>
                  <a:lnTo>
                    <a:pt x="3661067" y="105206"/>
                  </a:lnTo>
                  <a:lnTo>
                    <a:pt x="3678618" y="65770"/>
                  </a:lnTo>
                  <a:lnTo>
                    <a:pt x="3713632" y="13145"/>
                  </a:lnTo>
                  <a:lnTo>
                    <a:pt x="3740024" y="0"/>
                  </a:lnTo>
                  <a:lnTo>
                    <a:pt x="3753198" y="0"/>
                  </a:lnTo>
                  <a:lnTo>
                    <a:pt x="3788212" y="30672"/>
                  </a:lnTo>
                  <a:lnTo>
                    <a:pt x="3823270" y="105206"/>
                  </a:lnTo>
                  <a:lnTo>
                    <a:pt x="3840821" y="162213"/>
                  </a:lnTo>
                  <a:lnTo>
                    <a:pt x="3867213" y="249893"/>
                  </a:lnTo>
                  <a:lnTo>
                    <a:pt x="3889096" y="350718"/>
                  </a:lnTo>
                  <a:lnTo>
                    <a:pt x="3924154" y="508550"/>
                  </a:lnTo>
                  <a:lnTo>
                    <a:pt x="3959212" y="705862"/>
                  </a:lnTo>
                  <a:lnTo>
                    <a:pt x="3998734" y="955756"/>
                  </a:lnTo>
                  <a:lnTo>
                    <a:pt x="4165314" y="2047479"/>
                  </a:lnTo>
                  <a:lnTo>
                    <a:pt x="4204748" y="2236071"/>
                  </a:lnTo>
                  <a:lnTo>
                    <a:pt x="4231053" y="2371994"/>
                  </a:lnTo>
                  <a:lnTo>
                    <a:pt x="4257313" y="2464055"/>
                  </a:lnTo>
                  <a:lnTo>
                    <a:pt x="4279328" y="2534212"/>
                  </a:lnTo>
                  <a:lnTo>
                    <a:pt x="4301256" y="2582377"/>
                  </a:lnTo>
                  <a:lnTo>
                    <a:pt x="4331893" y="2635024"/>
                  </a:lnTo>
                  <a:lnTo>
                    <a:pt x="4349444" y="2643779"/>
                  </a:lnTo>
                  <a:lnTo>
                    <a:pt x="4358197" y="2648156"/>
                  </a:lnTo>
                  <a:lnTo>
                    <a:pt x="4371328" y="2643779"/>
                  </a:lnTo>
                  <a:lnTo>
                    <a:pt x="4380125" y="2639402"/>
                  </a:lnTo>
                  <a:lnTo>
                    <a:pt x="4393255" y="2626265"/>
                  </a:lnTo>
                  <a:lnTo>
                    <a:pt x="4410894" y="2608751"/>
                  </a:lnTo>
                  <a:lnTo>
                    <a:pt x="4424024" y="2578000"/>
                  </a:lnTo>
                  <a:lnTo>
                    <a:pt x="4445908" y="2534212"/>
                  </a:lnTo>
                  <a:lnTo>
                    <a:pt x="4463459" y="2472819"/>
                  </a:lnTo>
                  <a:lnTo>
                    <a:pt x="4485342" y="2389521"/>
                  </a:lnTo>
                  <a:lnTo>
                    <a:pt x="4511647" y="2271081"/>
                  </a:lnTo>
                  <a:lnTo>
                    <a:pt x="4546792" y="2113249"/>
                  </a:lnTo>
                  <a:lnTo>
                    <a:pt x="4577473" y="1916025"/>
                  </a:lnTo>
                  <a:lnTo>
                    <a:pt x="4625661" y="1617844"/>
                  </a:lnTo>
                  <a:lnTo>
                    <a:pt x="4779110" y="635710"/>
                  </a:lnTo>
                  <a:lnTo>
                    <a:pt x="4814256" y="438398"/>
                  </a:lnTo>
                  <a:lnTo>
                    <a:pt x="4844937" y="298180"/>
                  </a:lnTo>
                  <a:lnTo>
                    <a:pt x="4871197" y="197268"/>
                  </a:lnTo>
                  <a:lnTo>
                    <a:pt x="4893125" y="122690"/>
                  </a:lnTo>
                  <a:lnTo>
                    <a:pt x="4915009" y="70152"/>
                  </a:lnTo>
                  <a:lnTo>
                    <a:pt x="4950198" y="17527"/>
                  </a:lnTo>
                  <a:lnTo>
                    <a:pt x="4972082" y="4381"/>
                  </a:lnTo>
                  <a:lnTo>
                    <a:pt x="4985212" y="4381"/>
                  </a:lnTo>
                  <a:lnTo>
                    <a:pt x="5024647" y="35054"/>
                  </a:lnTo>
                  <a:lnTo>
                    <a:pt x="5055328" y="100824"/>
                  </a:lnTo>
                  <a:lnTo>
                    <a:pt x="5077212" y="162213"/>
                  </a:lnTo>
                  <a:lnTo>
                    <a:pt x="5099227" y="236748"/>
                  </a:lnTo>
                  <a:lnTo>
                    <a:pt x="5125531" y="346336"/>
                  </a:lnTo>
                  <a:lnTo>
                    <a:pt x="5151792" y="486641"/>
                  </a:lnTo>
                  <a:lnTo>
                    <a:pt x="5186849" y="675233"/>
                  </a:lnTo>
                  <a:lnTo>
                    <a:pt x="5191226" y="697142"/>
                  </a:lnTo>
                  <a:lnTo>
                    <a:pt x="5191226" y="70152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60455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481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6540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95247" y="8263087"/>
            <a:ext cx="411289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c:GUALAA-X0002A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c:GUALAB-X0002B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371025" y="5426032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  <a:path w="5240020" h="2753359">
                <a:moveTo>
                  <a:pt x="4489723" y="2709567"/>
                </a:moveTo>
                <a:lnTo>
                  <a:pt x="4489723" y="2753350"/>
                </a:lnTo>
              </a:path>
              <a:path w="5240020" h="2753359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6549556" y="817102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32038" y="8171020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1307403" y="5419364"/>
            <a:ext cx="4556125" cy="2723515"/>
            <a:chOff x="1307403" y="5419364"/>
            <a:chExt cx="4556125" cy="2723515"/>
          </a:xfrm>
        </p:grpSpPr>
        <p:sp>
          <p:nvSpPr>
            <p:cNvPr id="22" name="object 22" descr=""/>
            <p:cNvSpPr/>
            <p:nvPr/>
          </p:nvSpPr>
          <p:spPr>
            <a:xfrm>
              <a:off x="2120720" y="5426032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14070" y="5426032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117152" y="806572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17152" y="761411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17152" y="716261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39929" y="6710986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3439" y="62593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43439" y="5579783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35618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1364446" y="5572904"/>
            <a:ext cx="5252720" cy="2464435"/>
            <a:chOff x="1364446" y="5572904"/>
            <a:chExt cx="5252720" cy="2464435"/>
          </a:xfrm>
        </p:grpSpPr>
        <p:sp>
          <p:nvSpPr>
            <p:cNvPr id="32" name="object 32" descr=""/>
            <p:cNvSpPr/>
            <p:nvPr/>
          </p:nvSpPr>
          <p:spPr>
            <a:xfrm>
              <a:off x="1371025" y="5877663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371025" y="6079269"/>
              <a:ext cx="5240020" cy="1372870"/>
            </a:xfrm>
            <a:custGeom>
              <a:avLst/>
              <a:gdLst/>
              <a:ahLst/>
              <a:cxnLst/>
              <a:rect l="l" t="t" r="r" b="b"/>
              <a:pathLst>
                <a:path w="5240020" h="1372870">
                  <a:moveTo>
                    <a:pt x="0" y="793673"/>
                  </a:moveTo>
                  <a:lnTo>
                    <a:pt x="4381" y="793673"/>
                  </a:lnTo>
                  <a:lnTo>
                    <a:pt x="39430" y="789160"/>
                  </a:lnTo>
                  <a:lnTo>
                    <a:pt x="43811" y="784778"/>
                  </a:lnTo>
                  <a:lnTo>
                    <a:pt x="100871" y="776058"/>
                  </a:lnTo>
                  <a:lnTo>
                    <a:pt x="144682" y="758531"/>
                  </a:lnTo>
                  <a:lnTo>
                    <a:pt x="412159" y="640223"/>
                  </a:lnTo>
                  <a:lnTo>
                    <a:pt x="460347" y="626946"/>
                  </a:lnTo>
                  <a:lnTo>
                    <a:pt x="508623" y="613845"/>
                  </a:lnTo>
                  <a:lnTo>
                    <a:pt x="556811" y="609463"/>
                  </a:lnTo>
                  <a:lnTo>
                    <a:pt x="613796" y="609463"/>
                  </a:lnTo>
                  <a:lnTo>
                    <a:pt x="657695" y="613845"/>
                  </a:lnTo>
                  <a:lnTo>
                    <a:pt x="736564" y="635710"/>
                  </a:lnTo>
                  <a:lnTo>
                    <a:pt x="776087" y="648943"/>
                  </a:lnTo>
                  <a:lnTo>
                    <a:pt x="951420" y="727859"/>
                  </a:lnTo>
                  <a:lnTo>
                    <a:pt x="1030420" y="762913"/>
                  </a:lnTo>
                  <a:lnTo>
                    <a:pt x="1109245" y="784778"/>
                  </a:lnTo>
                  <a:lnTo>
                    <a:pt x="1144303" y="789160"/>
                  </a:lnTo>
                  <a:lnTo>
                    <a:pt x="1201376" y="793673"/>
                  </a:lnTo>
                  <a:lnTo>
                    <a:pt x="1240811" y="793673"/>
                  </a:lnTo>
                  <a:lnTo>
                    <a:pt x="1280246" y="789160"/>
                  </a:lnTo>
                  <a:lnTo>
                    <a:pt x="1354825" y="771677"/>
                  </a:lnTo>
                  <a:lnTo>
                    <a:pt x="1403014" y="754149"/>
                  </a:lnTo>
                  <a:lnTo>
                    <a:pt x="1508275" y="705862"/>
                  </a:lnTo>
                  <a:lnTo>
                    <a:pt x="1565216" y="679615"/>
                  </a:lnTo>
                  <a:lnTo>
                    <a:pt x="1648550" y="644561"/>
                  </a:lnTo>
                  <a:lnTo>
                    <a:pt x="1727550" y="618182"/>
                  </a:lnTo>
                  <a:lnTo>
                    <a:pt x="1758188" y="613845"/>
                  </a:lnTo>
                  <a:lnTo>
                    <a:pt x="1815129" y="609463"/>
                  </a:lnTo>
                  <a:lnTo>
                    <a:pt x="1863449" y="609463"/>
                  </a:lnTo>
                  <a:lnTo>
                    <a:pt x="1902883" y="613845"/>
                  </a:lnTo>
                  <a:lnTo>
                    <a:pt x="1977376" y="631328"/>
                  </a:lnTo>
                  <a:lnTo>
                    <a:pt x="2025651" y="648943"/>
                  </a:lnTo>
                  <a:lnTo>
                    <a:pt x="2126536" y="692761"/>
                  </a:lnTo>
                  <a:lnTo>
                    <a:pt x="2183477" y="719139"/>
                  </a:lnTo>
                  <a:lnTo>
                    <a:pt x="2249216" y="749768"/>
                  </a:lnTo>
                  <a:lnTo>
                    <a:pt x="2253593" y="762913"/>
                  </a:lnTo>
                  <a:lnTo>
                    <a:pt x="2253593" y="868076"/>
                  </a:lnTo>
                  <a:lnTo>
                    <a:pt x="2257970" y="933890"/>
                  </a:lnTo>
                  <a:lnTo>
                    <a:pt x="2262434" y="947123"/>
                  </a:lnTo>
                  <a:lnTo>
                    <a:pt x="2266811" y="977752"/>
                  </a:lnTo>
                  <a:lnTo>
                    <a:pt x="2275608" y="938228"/>
                  </a:lnTo>
                  <a:lnTo>
                    <a:pt x="2275608" y="942610"/>
                  </a:lnTo>
                  <a:lnTo>
                    <a:pt x="2279985" y="955887"/>
                  </a:lnTo>
                  <a:lnTo>
                    <a:pt x="2284362" y="947123"/>
                  </a:lnTo>
                  <a:lnTo>
                    <a:pt x="2284362" y="968989"/>
                  </a:lnTo>
                  <a:lnTo>
                    <a:pt x="2288738" y="964607"/>
                  </a:lnTo>
                  <a:lnTo>
                    <a:pt x="2293115" y="951505"/>
                  </a:lnTo>
                  <a:lnTo>
                    <a:pt x="2297492" y="942610"/>
                  </a:lnTo>
                  <a:lnTo>
                    <a:pt x="2297492" y="951505"/>
                  </a:lnTo>
                  <a:lnTo>
                    <a:pt x="2301869" y="955887"/>
                  </a:lnTo>
                  <a:lnTo>
                    <a:pt x="2306246" y="955887"/>
                  </a:lnTo>
                  <a:lnTo>
                    <a:pt x="2310622" y="947123"/>
                  </a:lnTo>
                  <a:lnTo>
                    <a:pt x="2314999" y="947123"/>
                  </a:lnTo>
                  <a:lnTo>
                    <a:pt x="2319420" y="964607"/>
                  </a:lnTo>
                  <a:lnTo>
                    <a:pt x="2323796" y="960269"/>
                  </a:lnTo>
                  <a:lnTo>
                    <a:pt x="2323796" y="947123"/>
                  </a:lnTo>
                  <a:lnTo>
                    <a:pt x="2328173" y="863694"/>
                  </a:lnTo>
                  <a:lnTo>
                    <a:pt x="2328173" y="872589"/>
                  </a:lnTo>
                  <a:lnTo>
                    <a:pt x="2336927" y="938228"/>
                  </a:lnTo>
                  <a:lnTo>
                    <a:pt x="2336927" y="933890"/>
                  </a:lnTo>
                  <a:lnTo>
                    <a:pt x="2341303" y="872589"/>
                  </a:lnTo>
                  <a:lnTo>
                    <a:pt x="2341303" y="854974"/>
                  </a:lnTo>
                  <a:lnTo>
                    <a:pt x="2345680" y="872589"/>
                  </a:lnTo>
                  <a:lnTo>
                    <a:pt x="2354434" y="1082959"/>
                  </a:lnTo>
                  <a:lnTo>
                    <a:pt x="2371984" y="1223264"/>
                  </a:lnTo>
                  <a:lnTo>
                    <a:pt x="2380738" y="1245173"/>
                  </a:lnTo>
                  <a:lnTo>
                    <a:pt x="2389492" y="1254024"/>
                  </a:lnTo>
                  <a:lnTo>
                    <a:pt x="2389492" y="1245173"/>
                  </a:lnTo>
                  <a:lnTo>
                    <a:pt x="2393868" y="1245173"/>
                  </a:lnTo>
                  <a:lnTo>
                    <a:pt x="2407130" y="1254024"/>
                  </a:lnTo>
                  <a:lnTo>
                    <a:pt x="2411507" y="1249555"/>
                  </a:lnTo>
                  <a:lnTo>
                    <a:pt x="2411507" y="1254024"/>
                  </a:lnTo>
                  <a:lnTo>
                    <a:pt x="2415883" y="1262788"/>
                  </a:lnTo>
                  <a:lnTo>
                    <a:pt x="2420260" y="1258406"/>
                  </a:lnTo>
                  <a:lnTo>
                    <a:pt x="2424637" y="1227646"/>
                  </a:lnTo>
                  <a:lnTo>
                    <a:pt x="2429014" y="1197017"/>
                  </a:lnTo>
                  <a:lnTo>
                    <a:pt x="2433434" y="1144348"/>
                  </a:lnTo>
                  <a:lnTo>
                    <a:pt x="2446564" y="1109337"/>
                  </a:lnTo>
                  <a:lnTo>
                    <a:pt x="2446564" y="1113719"/>
                  </a:lnTo>
                  <a:lnTo>
                    <a:pt x="2450941" y="1144348"/>
                  </a:lnTo>
                  <a:lnTo>
                    <a:pt x="2459695" y="1214500"/>
                  </a:lnTo>
                  <a:lnTo>
                    <a:pt x="2464071" y="1249555"/>
                  </a:lnTo>
                  <a:lnTo>
                    <a:pt x="2472825" y="1319707"/>
                  </a:lnTo>
                  <a:lnTo>
                    <a:pt x="2490376" y="1367951"/>
                  </a:lnTo>
                  <a:lnTo>
                    <a:pt x="2503506" y="1367951"/>
                  </a:lnTo>
                  <a:lnTo>
                    <a:pt x="2503506" y="1363569"/>
                  </a:lnTo>
                  <a:lnTo>
                    <a:pt x="2512260" y="1359231"/>
                  </a:lnTo>
                  <a:lnTo>
                    <a:pt x="2512260" y="1363569"/>
                  </a:lnTo>
                  <a:lnTo>
                    <a:pt x="2516636" y="1372332"/>
                  </a:lnTo>
                  <a:lnTo>
                    <a:pt x="2521057" y="1363569"/>
                  </a:lnTo>
                  <a:lnTo>
                    <a:pt x="2534275" y="1258406"/>
                  </a:lnTo>
                  <a:lnTo>
                    <a:pt x="2543028" y="1201355"/>
                  </a:lnTo>
                  <a:lnTo>
                    <a:pt x="2547449" y="1183872"/>
                  </a:lnTo>
                  <a:lnTo>
                    <a:pt x="2551826" y="1179490"/>
                  </a:lnTo>
                  <a:lnTo>
                    <a:pt x="2556202" y="1183872"/>
                  </a:lnTo>
                  <a:lnTo>
                    <a:pt x="2560579" y="1201355"/>
                  </a:lnTo>
                  <a:lnTo>
                    <a:pt x="2578086" y="1267169"/>
                  </a:lnTo>
                  <a:lnTo>
                    <a:pt x="2591260" y="1289035"/>
                  </a:lnTo>
                  <a:lnTo>
                    <a:pt x="2595637" y="1293416"/>
                  </a:lnTo>
                  <a:lnTo>
                    <a:pt x="2600014" y="1293416"/>
                  </a:lnTo>
                  <a:lnTo>
                    <a:pt x="2608767" y="1271551"/>
                  </a:lnTo>
                  <a:lnTo>
                    <a:pt x="2613144" y="1275933"/>
                  </a:lnTo>
                  <a:lnTo>
                    <a:pt x="2617521" y="1267169"/>
                  </a:lnTo>
                  <a:lnTo>
                    <a:pt x="2626274" y="1249555"/>
                  </a:lnTo>
                  <a:lnTo>
                    <a:pt x="2630651" y="1210119"/>
                  </a:lnTo>
                  <a:lnTo>
                    <a:pt x="2656955" y="1052286"/>
                  </a:lnTo>
                  <a:lnTo>
                    <a:pt x="2665709" y="1039185"/>
                  </a:lnTo>
                  <a:lnTo>
                    <a:pt x="2670086" y="1034803"/>
                  </a:lnTo>
                  <a:lnTo>
                    <a:pt x="2674594" y="1039185"/>
                  </a:lnTo>
                  <a:lnTo>
                    <a:pt x="2696477" y="1056668"/>
                  </a:lnTo>
                  <a:lnTo>
                    <a:pt x="2700854" y="1047905"/>
                  </a:lnTo>
                  <a:lnTo>
                    <a:pt x="2709651" y="1030421"/>
                  </a:lnTo>
                  <a:lnTo>
                    <a:pt x="2722782" y="1004043"/>
                  </a:lnTo>
                  <a:lnTo>
                    <a:pt x="2731535" y="986516"/>
                  </a:lnTo>
                  <a:lnTo>
                    <a:pt x="2740289" y="925127"/>
                  </a:lnTo>
                  <a:lnTo>
                    <a:pt x="2770970" y="749768"/>
                  </a:lnTo>
                  <a:lnTo>
                    <a:pt x="2784100" y="727859"/>
                  </a:lnTo>
                  <a:lnTo>
                    <a:pt x="2788477" y="727859"/>
                  </a:lnTo>
                  <a:lnTo>
                    <a:pt x="2792897" y="723477"/>
                  </a:lnTo>
                  <a:lnTo>
                    <a:pt x="2814869" y="683997"/>
                  </a:lnTo>
                  <a:lnTo>
                    <a:pt x="2832420" y="648943"/>
                  </a:lnTo>
                  <a:lnTo>
                    <a:pt x="2849927" y="565645"/>
                  </a:lnTo>
                  <a:lnTo>
                    <a:pt x="2884984" y="407813"/>
                  </a:lnTo>
                  <a:lnTo>
                    <a:pt x="2902492" y="368333"/>
                  </a:lnTo>
                  <a:lnTo>
                    <a:pt x="2928796" y="328809"/>
                  </a:lnTo>
                  <a:lnTo>
                    <a:pt x="2946434" y="302518"/>
                  </a:lnTo>
                  <a:lnTo>
                    <a:pt x="2955188" y="271890"/>
                  </a:lnTo>
                  <a:lnTo>
                    <a:pt x="2972695" y="201737"/>
                  </a:lnTo>
                  <a:lnTo>
                    <a:pt x="2985869" y="153450"/>
                  </a:lnTo>
                  <a:lnTo>
                    <a:pt x="3007753" y="105294"/>
                  </a:lnTo>
                  <a:lnTo>
                    <a:pt x="3025303" y="92061"/>
                  </a:lnTo>
                  <a:lnTo>
                    <a:pt x="3034057" y="92061"/>
                  </a:lnTo>
                  <a:lnTo>
                    <a:pt x="3055941" y="83297"/>
                  </a:lnTo>
                  <a:lnTo>
                    <a:pt x="3064694" y="74534"/>
                  </a:lnTo>
                  <a:lnTo>
                    <a:pt x="3073492" y="57007"/>
                  </a:lnTo>
                  <a:lnTo>
                    <a:pt x="3095507" y="8763"/>
                  </a:lnTo>
                  <a:lnTo>
                    <a:pt x="3104260" y="0"/>
                  </a:lnTo>
                  <a:lnTo>
                    <a:pt x="3108637" y="0"/>
                  </a:lnTo>
                  <a:lnTo>
                    <a:pt x="3121767" y="4381"/>
                  </a:lnTo>
                  <a:lnTo>
                    <a:pt x="3134941" y="13145"/>
                  </a:lnTo>
                  <a:lnTo>
                    <a:pt x="3143695" y="21996"/>
                  </a:lnTo>
                  <a:lnTo>
                    <a:pt x="3174332" y="61388"/>
                  </a:lnTo>
                  <a:lnTo>
                    <a:pt x="3183129" y="61388"/>
                  </a:lnTo>
                  <a:lnTo>
                    <a:pt x="3191883" y="61388"/>
                  </a:lnTo>
                  <a:lnTo>
                    <a:pt x="3200636" y="57007"/>
                  </a:lnTo>
                  <a:lnTo>
                    <a:pt x="3209390" y="61388"/>
                  </a:lnTo>
                  <a:lnTo>
                    <a:pt x="3218143" y="74534"/>
                  </a:lnTo>
                  <a:lnTo>
                    <a:pt x="3235782" y="109676"/>
                  </a:lnTo>
                  <a:lnTo>
                    <a:pt x="3248956" y="144686"/>
                  </a:lnTo>
                  <a:lnTo>
                    <a:pt x="3266463" y="192974"/>
                  </a:lnTo>
                  <a:lnTo>
                    <a:pt x="3283970" y="241129"/>
                  </a:lnTo>
                  <a:lnTo>
                    <a:pt x="3292767" y="263126"/>
                  </a:lnTo>
                  <a:lnTo>
                    <a:pt x="3310274" y="280653"/>
                  </a:lnTo>
                  <a:lnTo>
                    <a:pt x="3319028" y="311282"/>
                  </a:lnTo>
                  <a:lnTo>
                    <a:pt x="3354086" y="420958"/>
                  </a:lnTo>
                  <a:lnTo>
                    <a:pt x="3380477" y="508638"/>
                  </a:lnTo>
                  <a:lnTo>
                    <a:pt x="3393608" y="561263"/>
                  </a:lnTo>
                  <a:lnTo>
                    <a:pt x="3437419" y="683997"/>
                  </a:lnTo>
                  <a:lnTo>
                    <a:pt x="3476854" y="819920"/>
                  </a:lnTo>
                  <a:lnTo>
                    <a:pt x="3498869" y="911982"/>
                  </a:lnTo>
                  <a:lnTo>
                    <a:pt x="3547057" y="1034803"/>
                  </a:lnTo>
                  <a:lnTo>
                    <a:pt x="3590868" y="1161875"/>
                  </a:lnTo>
                  <a:lnTo>
                    <a:pt x="3608375" y="1205737"/>
                  </a:lnTo>
                  <a:lnTo>
                    <a:pt x="3625926" y="1245173"/>
                  </a:lnTo>
                  <a:lnTo>
                    <a:pt x="3652318" y="1289035"/>
                  </a:lnTo>
                  <a:lnTo>
                    <a:pt x="3687376" y="1324089"/>
                  </a:lnTo>
                  <a:lnTo>
                    <a:pt x="3709260" y="1354849"/>
                  </a:lnTo>
                  <a:lnTo>
                    <a:pt x="3722390" y="1363569"/>
                  </a:lnTo>
                  <a:lnTo>
                    <a:pt x="3735564" y="1367951"/>
                  </a:lnTo>
                  <a:lnTo>
                    <a:pt x="3753071" y="1367951"/>
                  </a:lnTo>
                  <a:lnTo>
                    <a:pt x="3823274" y="1324089"/>
                  </a:lnTo>
                  <a:lnTo>
                    <a:pt x="3862709" y="1267169"/>
                  </a:lnTo>
                  <a:lnTo>
                    <a:pt x="3880216" y="1227646"/>
                  </a:lnTo>
                  <a:lnTo>
                    <a:pt x="3954840" y="1043523"/>
                  </a:lnTo>
                  <a:lnTo>
                    <a:pt x="3981100" y="968989"/>
                  </a:lnTo>
                  <a:lnTo>
                    <a:pt x="4147680" y="425340"/>
                  </a:lnTo>
                  <a:lnTo>
                    <a:pt x="4182869" y="320045"/>
                  </a:lnTo>
                  <a:lnTo>
                    <a:pt x="4231057" y="197355"/>
                  </a:lnTo>
                  <a:lnTo>
                    <a:pt x="4257318" y="144686"/>
                  </a:lnTo>
                  <a:lnTo>
                    <a:pt x="4279245" y="109676"/>
                  </a:lnTo>
                  <a:lnTo>
                    <a:pt x="4305506" y="74534"/>
                  </a:lnTo>
                  <a:lnTo>
                    <a:pt x="4345072" y="39523"/>
                  </a:lnTo>
                  <a:lnTo>
                    <a:pt x="4362579" y="35141"/>
                  </a:lnTo>
                  <a:lnTo>
                    <a:pt x="4375709" y="35141"/>
                  </a:lnTo>
                  <a:lnTo>
                    <a:pt x="4432694" y="65770"/>
                  </a:lnTo>
                  <a:lnTo>
                    <a:pt x="4472216" y="109676"/>
                  </a:lnTo>
                  <a:lnTo>
                    <a:pt x="4489723" y="149068"/>
                  </a:lnTo>
                  <a:lnTo>
                    <a:pt x="4520405" y="210501"/>
                  </a:lnTo>
                  <a:lnTo>
                    <a:pt x="4555462" y="293799"/>
                  </a:lnTo>
                  <a:lnTo>
                    <a:pt x="4586143" y="390198"/>
                  </a:lnTo>
                  <a:lnTo>
                    <a:pt x="4625666" y="513020"/>
                  </a:lnTo>
                  <a:lnTo>
                    <a:pt x="4722042" y="824302"/>
                  </a:lnTo>
                  <a:lnTo>
                    <a:pt x="4765941" y="973370"/>
                  </a:lnTo>
                  <a:lnTo>
                    <a:pt x="4809752" y="1091723"/>
                  </a:lnTo>
                  <a:lnTo>
                    <a:pt x="4849187" y="1192635"/>
                  </a:lnTo>
                  <a:lnTo>
                    <a:pt x="4875579" y="1245173"/>
                  </a:lnTo>
                  <a:lnTo>
                    <a:pt x="4897506" y="1289035"/>
                  </a:lnTo>
                  <a:lnTo>
                    <a:pt x="4923767" y="1324089"/>
                  </a:lnTo>
                  <a:lnTo>
                    <a:pt x="4945694" y="1346085"/>
                  </a:lnTo>
                  <a:lnTo>
                    <a:pt x="4963201" y="1359231"/>
                  </a:lnTo>
                  <a:lnTo>
                    <a:pt x="4980752" y="1367951"/>
                  </a:lnTo>
                  <a:lnTo>
                    <a:pt x="4998390" y="1367951"/>
                  </a:lnTo>
                  <a:lnTo>
                    <a:pt x="5011521" y="1367951"/>
                  </a:lnTo>
                  <a:lnTo>
                    <a:pt x="5046579" y="1346085"/>
                  </a:lnTo>
                  <a:lnTo>
                    <a:pt x="5085969" y="1302180"/>
                  </a:lnTo>
                  <a:lnTo>
                    <a:pt x="5107897" y="1267169"/>
                  </a:lnTo>
                  <a:lnTo>
                    <a:pt x="5134201" y="1218882"/>
                  </a:lnTo>
                  <a:lnTo>
                    <a:pt x="5164970" y="1144348"/>
                  </a:lnTo>
                  <a:lnTo>
                    <a:pt x="5195607" y="1056668"/>
                  </a:lnTo>
                  <a:lnTo>
                    <a:pt x="5235042" y="938228"/>
                  </a:lnTo>
                  <a:lnTo>
                    <a:pt x="5239419" y="933890"/>
                  </a:lnTo>
                  <a:lnTo>
                    <a:pt x="5239419" y="929509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71025" y="6412548"/>
              <a:ext cx="5240020" cy="723900"/>
            </a:xfrm>
            <a:custGeom>
              <a:avLst/>
              <a:gdLst/>
              <a:ahLst/>
              <a:cxnLst/>
              <a:rect l="l" t="t" r="r" b="b"/>
              <a:pathLst>
                <a:path w="5240020" h="723900">
                  <a:moveTo>
                    <a:pt x="0" y="341954"/>
                  </a:moveTo>
                  <a:lnTo>
                    <a:pt x="8762" y="346336"/>
                  </a:lnTo>
                  <a:lnTo>
                    <a:pt x="210522" y="420870"/>
                  </a:lnTo>
                  <a:lnTo>
                    <a:pt x="276217" y="438398"/>
                  </a:lnTo>
                  <a:lnTo>
                    <a:pt x="311275" y="442779"/>
                  </a:lnTo>
                  <a:lnTo>
                    <a:pt x="355174" y="447117"/>
                  </a:lnTo>
                  <a:lnTo>
                    <a:pt x="403362" y="447117"/>
                  </a:lnTo>
                  <a:lnTo>
                    <a:pt x="460347" y="442779"/>
                  </a:lnTo>
                  <a:lnTo>
                    <a:pt x="526174" y="429634"/>
                  </a:lnTo>
                  <a:lnTo>
                    <a:pt x="569985" y="412107"/>
                  </a:lnTo>
                  <a:lnTo>
                    <a:pt x="670825" y="376965"/>
                  </a:lnTo>
                  <a:lnTo>
                    <a:pt x="780463" y="333191"/>
                  </a:lnTo>
                  <a:lnTo>
                    <a:pt x="824275" y="320045"/>
                  </a:lnTo>
                  <a:lnTo>
                    <a:pt x="903231" y="298049"/>
                  </a:lnTo>
                  <a:lnTo>
                    <a:pt x="942666" y="293667"/>
                  </a:lnTo>
                  <a:lnTo>
                    <a:pt x="1004028" y="289285"/>
                  </a:lnTo>
                  <a:lnTo>
                    <a:pt x="1043550" y="289285"/>
                  </a:lnTo>
                  <a:lnTo>
                    <a:pt x="1118043" y="302431"/>
                  </a:lnTo>
                  <a:lnTo>
                    <a:pt x="1148680" y="306944"/>
                  </a:lnTo>
                  <a:lnTo>
                    <a:pt x="1223260" y="333191"/>
                  </a:lnTo>
                  <a:lnTo>
                    <a:pt x="1267071" y="346336"/>
                  </a:lnTo>
                  <a:lnTo>
                    <a:pt x="1376709" y="394580"/>
                  </a:lnTo>
                  <a:lnTo>
                    <a:pt x="1442536" y="416489"/>
                  </a:lnTo>
                  <a:lnTo>
                    <a:pt x="1525782" y="438398"/>
                  </a:lnTo>
                  <a:lnTo>
                    <a:pt x="1565216" y="442779"/>
                  </a:lnTo>
                  <a:lnTo>
                    <a:pt x="1626666" y="447117"/>
                  </a:lnTo>
                  <a:lnTo>
                    <a:pt x="1661724" y="447117"/>
                  </a:lnTo>
                  <a:lnTo>
                    <a:pt x="1705535" y="442779"/>
                  </a:lnTo>
                  <a:lnTo>
                    <a:pt x="1762564" y="429634"/>
                  </a:lnTo>
                  <a:lnTo>
                    <a:pt x="1819550" y="412107"/>
                  </a:lnTo>
                  <a:lnTo>
                    <a:pt x="1885333" y="390198"/>
                  </a:lnTo>
                  <a:lnTo>
                    <a:pt x="1994970" y="346336"/>
                  </a:lnTo>
                  <a:lnTo>
                    <a:pt x="2056333" y="324427"/>
                  </a:lnTo>
                  <a:lnTo>
                    <a:pt x="2139666" y="298049"/>
                  </a:lnTo>
                  <a:lnTo>
                    <a:pt x="2170347" y="293667"/>
                  </a:lnTo>
                  <a:lnTo>
                    <a:pt x="2236042" y="289285"/>
                  </a:lnTo>
                  <a:lnTo>
                    <a:pt x="2249216" y="289285"/>
                  </a:lnTo>
                  <a:lnTo>
                    <a:pt x="2253593" y="298049"/>
                  </a:lnTo>
                  <a:lnTo>
                    <a:pt x="2253593" y="346336"/>
                  </a:lnTo>
                  <a:lnTo>
                    <a:pt x="2253593" y="337573"/>
                  </a:lnTo>
                  <a:lnTo>
                    <a:pt x="2253593" y="346336"/>
                  </a:lnTo>
                  <a:lnTo>
                    <a:pt x="2257970" y="372583"/>
                  </a:lnTo>
                  <a:lnTo>
                    <a:pt x="2262434" y="385860"/>
                  </a:lnTo>
                  <a:lnTo>
                    <a:pt x="2266811" y="407725"/>
                  </a:lnTo>
                  <a:lnTo>
                    <a:pt x="2266811" y="394580"/>
                  </a:lnTo>
                  <a:lnTo>
                    <a:pt x="2271188" y="368201"/>
                  </a:lnTo>
                  <a:lnTo>
                    <a:pt x="2275608" y="368201"/>
                  </a:lnTo>
                  <a:lnTo>
                    <a:pt x="2279985" y="385860"/>
                  </a:lnTo>
                  <a:lnTo>
                    <a:pt x="2284362" y="390198"/>
                  </a:lnTo>
                  <a:lnTo>
                    <a:pt x="2284362" y="407725"/>
                  </a:lnTo>
                  <a:lnTo>
                    <a:pt x="2288738" y="394580"/>
                  </a:lnTo>
                  <a:lnTo>
                    <a:pt x="2293115" y="385860"/>
                  </a:lnTo>
                  <a:lnTo>
                    <a:pt x="2297492" y="394580"/>
                  </a:lnTo>
                  <a:lnTo>
                    <a:pt x="2301869" y="407725"/>
                  </a:lnTo>
                  <a:lnTo>
                    <a:pt x="2310622" y="398962"/>
                  </a:lnTo>
                  <a:lnTo>
                    <a:pt x="2314999" y="403343"/>
                  </a:lnTo>
                  <a:lnTo>
                    <a:pt x="2319420" y="412107"/>
                  </a:lnTo>
                  <a:lnTo>
                    <a:pt x="2319420" y="407725"/>
                  </a:lnTo>
                  <a:lnTo>
                    <a:pt x="2323796" y="398962"/>
                  </a:lnTo>
                  <a:lnTo>
                    <a:pt x="2328173" y="350718"/>
                  </a:lnTo>
                  <a:lnTo>
                    <a:pt x="2336927" y="412107"/>
                  </a:lnTo>
                  <a:lnTo>
                    <a:pt x="2336927" y="398962"/>
                  </a:lnTo>
                  <a:lnTo>
                    <a:pt x="2341303" y="337573"/>
                  </a:lnTo>
                  <a:lnTo>
                    <a:pt x="2341303" y="346336"/>
                  </a:lnTo>
                  <a:lnTo>
                    <a:pt x="2350057" y="486641"/>
                  </a:lnTo>
                  <a:lnTo>
                    <a:pt x="2363231" y="530415"/>
                  </a:lnTo>
                  <a:lnTo>
                    <a:pt x="2367608" y="556794"/>
                  </a:lnTo>
                  <a:lnTo>
                    <a:pt x="2367608" y="552412"/>
                  </a:lnTo>
                  <a:lnTo>
                    <a:pt x="2371984" y="543692"/>
                  </a:lnTo>
                  <a:lnTo>
                    <a:pt x="2376361" y="548030"/>
                  </a:lnTo>
                  <a:lnTo>
                    <a:pt x="2380738" y="569939"/>
                  </a:lnTo>
                  <a:lnTo>
                    <a:pt x="2385115" y="565557"/>
                  </a:lnTo>
                  <a:lnTo>
                    <a:pt x="2389492" y="565557"/>
                  </a:lnTo>
                  <a:lnTo>
                    <a:pt x="2393868" y="574321"/>
                  </a:lnTo>
                  <a:lnTo>
                    <a:pt x="2398376" y="583084"/>
                  </a:lnTo>
                  <a:lnTo>
                    <a:pt x="2402753" y="587466"/>
                  </a:lnTo>
                  <a:lnTo>
                    <a:pt x="2407130" y="591848"/>
                  </a:lnTo>
                  <a:lnTo>
                    <a:pt x="2411507" y="591848"/>
                  </a:lnTo>
                  <a:lnTo>
                    <a:pt x="2415883" y="600611"/>
                  </a:lnTo>
                  <a:lnTo>
                    <a:pt x="2415883" y="596230"/>
                  </a:lnTo>
                  <a:lnTo>
                    <a:pt x="2420260" y="556794"/>
                  </a:lnTo>
                  <a:lnTo>
                    <a:pt x="2424637" y="561175"/>
                  </a:lnTo>
                  <a:lnTo>
                    <a:pt x="2424637" y="569939"/>
                  </a:lnTo>
                  <a:lnTo>
                    <a:pt x="2429014" y="565557"/>
                  </a:lnTo>
                  <a:lnTo>
                    <a:pt x="2433434" y="504168"/>
                  </a:lnTo>
                  <a:lnTo>
                    <a:pt x="2437811" y="508550"/>
                  </a:lnTo>
                  <a:lnTo>
                    <a:pt x="2442188" y="530415"/>
                  </a:lnTo>
                  <a:lnTo>
                    <a:pt x="2446564" y="543692"/>
                  </a:lnTo>
                  <a:lnTo>
                    <a:pt x="2455318" y="604949"/>
                  </a:lnTo>
                  <a:lnTo>
                    <a:pt x="2459695" y="640091"/>
                  </a:lnTo>
                  <a:lnTo>
                    <a:pt x="2472825" y="670764"/>
                  </a:lnTo>
                  <a:lnTo>
                    <a:pt x="2481622" y="670764"/>
                  </a:lnTo>
                  <a:lnTo>
                    <a:pt x="2485999" y="679528"/>
                  </a:lnTo>
                  <a:lnTo>
                    <a:pt x="2494753" y="688247"/>
                  </a:lnTo>
                  <a:lnTo>
                    <a:pt x="2503506" y="697142"/>
                  </a:lnTo>
                  <a:lnTo>
                    <a:pt x="2507883" y="710244"/>
                  </a:lnTo>
                  <a:lnTo>
                    <a:pt x="2512260" y="705906"/>
                  </a:lnTo>
                  <a:lnTo>
                    <a:pt x="2516636" y="688247"/>
                  </a:lnTo>
                  <a:lnTo>
                    <a:pt x="2521057" y="688247"/>
                  </a:lnTo>
                  <a:lnTo>
                    <a:pt x="2521057" y="670764"/>
                  </a:lnTo>
                  <a:lnTo>
                    <a:pt x="2534275" y="609331"/>
                  </a:lnTo>
                  <a:lnTo>
                    <a:pt x="2538651" y="591848"/>
                  </a:lnTo>
                  <a:lnTo>
                    <a:pt x="2543028" y="591848"/>
                  </a:lnTo>
                  <a:lnTo>
                    <a:pt x="2547449" y="604949"/>
                  </a:lnTo>
                  <a:lnTo>
                    <a:pt x="2551826" y="640091"/>
                  </a:lnTo>
                  <a:lnTo>
                    <a:pt x="2560579" y="683866"/>
                  </a:lnTo>
                  <a:lnTo>
                    <a:pt x="2573709" y="705906"/>
                  </a:lnTo>
                  <a:lnTo>
                    <a:pt x="2595637" y="705906"/>
                  </a:lnTo>
                  <a:lnTo>
                    <a:pt x="2600014" y="705906"/>
                  </a:lnTo>
                  <a:lnTo>
                    <a:pt x="2608767" y="719007"/>
                  </a:lnTo>
                  <a:lnTo>
                    <a:pt x="2613144" y="714626"/>
                  </a:lnTo>
                  <a:lnTo>
                    <a:pt x="2626274" y="688247"/>
                  </a:lnTo>
                  <a:lnTo>
                    <a:pt x="2643825" y="583084"/>
                  </a:lnTo>
                  <a:lnTo>
                    <a:pt x="2648202" y="583084"/>
                  </a:lnTo>
                  <a:lnTo>
                    <a:pt x="2648202" y="596230"/>
                  </a:lnTo>
                  <a:lnTo>
                    <a:pt x="2661332" y="622608"/>
                  </a:lnTo>
                  <a:lnTo>
                    <a:pt x="2674594" y="644473"/>
                  </a:lnTo>
                  <a:lnTo>
                    <a:pt x="2678970" y="644473"/>
                  </a:lnTo>
                  <a:lnTo>
                    <a:pt x="2687724" y="644473"/>
                  </a:lnTo>
                  <a:lnTo>
                    <a:pt x="2696477" y="635710"/>
                  </a:lnTo>
                  <a:lnTo>
                    <a:pt x="2705275" y="640091"/>
                  </a:lnTo>
                  <a:lnTo>
                    <a:pt x="2709651" y="640091"/>
                  </a:lnTo>
                  <a:lnTo>
                    <a:pt x="2718405" y="640091"/>
                  </a:lnTo>
                  <a:lnTo>
                    <a:pt x="2722782" y="631328"/>
                  </a:lnTo>
                  <a:lnTo>
                    <a:pt x="2727159" y="600611"/>
                  </a:lnTo>
                  <a:lnTo>
                    <a:pt x="2749086" y="495405"/>
                  </a:lnTo>
                  <a:lnTo>
                    <a:pt x="2753463" y="495405"/>
                  </a:lnTo>
                  <a:lnTo>
                    <a:pt x="2757840" y="499787"/>
                  </a:lnTo>
                  <a:lnTo>
                    <a:pt x="2779723" y="512932"/>
                  </a:lnTo>
                  <a:lnTo>
                    <a:pt x="2784100" y="512932"/>
                  </a:lnTo>
                  <a:lnTo>
                    <a:pt x="2788477" y="508550"/>
                  </a:lnTo>
                  <a:lnTo>
                    <a:pt x="2792897" y="495405"/>
                  </a:lnTo>
                  <a:lnTo>
                    <a:pt x="2806028" y="491023"/>
                  </a:lnTo>
                  <a:lnTo>
                    <a:pt x="2819289" y="491023"/>
                  </a:lnTo>
                  <a:lnTo>
                    <a:pt x="2823666" y="477878"/>
                  </a:lnTo>
                  <a:lnTo>
                    <a:pt x="2832420" y="455881"/>
                  </a:lnTo>
                  <a:lnTo>
                    <a:pt x="2849927" y="350718"/>
                  </a:lnTo>
                  <a:lnTo>
                    <a:pt x="2858680" y="341954"/>
                  </a:lnTo>
                  <a:lnTo>
                    <a:pt x="2867477" y="337573"/>
                  </a:lnTo>
                  <a:lnTo>
                    <a:pt x="2871854" y="337573"/>
                  </a:lnTo>
                  <a:lnTo>
                    <a:pt x="2880608" y="337573"/>
                  </a:lnTo>
                  <a:lnTo>
                    <a:pt x="2884984" y="333191"/>
                  </a:lnTo>
                  <a:lnTo>
                    <a:pt x="2906912" y="306944"/>
                  </a:lnTo>
                  <a:lnTo>
                    <a:pt x="2911289" y="306944"/>
                  </a:lnTo>
                  <a:lnTo>
                    <a:pt x="2924419" y="311282"/>
                  </a:lnTo>
                  <a:lnTo>
                    <a:pt x="2928796" y="306944"/>
                  </a:lnTo>
                  <a:lnTo>
                    <a:pt x="2933173" y="289285"/>
                  </a:lnTo>
                  <a:lnTo>
                    <a:pt x="2959564" y="184122"/>
                  </a:lnTo>
                  <a:lnTo>
                    <a:pt x="2968318" y="170977"/>
                  </a:lnTo>
                  <a:lnTo>
                    <a:pt x="2977115" y="170977"/>
                  </a:lnTo>
                  <a:lnTo>
                    <a:pt x="2981492" y="166595"/>
                  </a:lnTo>
                  <a:lnTo>
                    <a:pt x="2990246" y="157832"/>
                  </a:lnTo>
                  <a:lnTo>
                    <a:pt x="3007753" y="140217"/>
                  </a:lnTo>
                  <a:lnTo>
                    <a:pt x="3012129" y="144599"/>
                  </a:lnTo>
                  <a:lnTo>
                    <a:pt x="3029680" y="153450"/>
                  </a:lnTo>
                  <a:lnTo>
                    <a:pt x="3034057" y="148980"/>
                  </a:lnTo>
                  <a:lnTo>
                    <a:pt x="3038434" y="135835"/>
                  </a:lnTo>
                  <a:lnTo>
                    <a:pt x="3069115" y="48155"/>
                  </a:lnTo>
                  <a:lnTo>
                    <a:pt x="3082333" y="43774"/>
                  </a:lnTo>
                  <a:lnTo>
                    <a:pt x="3091130" y="39436"/>
                  </a:lnTo>
                  <a:lnTo>
                    <a:pt x="3108637" y="30672"/>
                  </a:lnTo>
                  <a:lnTo>
                    <a:pt x="3113014" y="30672"/>
                  </a:lnTo>
                  <a:lnTo>
                    <a:pt x="3117390" y="39436"/>
                  </a:lnTo>
                  <a:lnTo>
                    <a:pt x="3130521" y="56919"/>
                  </a:lnTo>
                  <a:lnTo>
                    <a:pt x="3134941" y="56919"/>
                  </a:lnTo>
                  <a:lnTo>
                    <a:pt x="3139318" y="52537"/>
                  </a:lnTo>
                  <a:lnTo>
                    <a:pt x="3152448" y="35054"/>
                  </a:lnTo>
                  <a:lnTo>
                    <a:pt x="3169955" y="4381"/>
                  </a:lnTo>
                  <a:lnTo>
                    <a:pt x="3178753" y="0"/>
                  </a:lnTo>
                  <a:lnTo>
                    <a:pt x="3209390" y="0"/>
                  </a:lnTo>
                  <a:lnTo>
                    <a:pt x="3213767" y="8763"/>
                  </a:lnTo>
                  <a:lnTo>
                    <a:pt x="3222651" y="26290"/>
                  </a:lnTo>
                  <a:lnTo>
                    <a:pt x="3240159" y="52537"/>
                  </a:lnTo>
                  <a:lnTo>
                    <a:pt x="3248956" y="56919"/>
                  </a:lnTo>
                  <a:lnTo>
                    <a:pt x="3253333" y="56919"/>
                  </a:lnTo>
                  <a:lnTo>
                    <a:pt x="3279593" y="48155"/>
                  </a:lnTo>
                  <a:lnTo>
                    <a:pt x="3297144" y="56919"/>
                  </a:lnTo>
                  <a:lnTo>
                    <a:pt x="3310274" y="61301"/>
                  </a:lnTo>
                  <a:lnTo>
                    <a:pt x="3319028" y="74534"/>
                  </a:lnTo>
                  <a:lnTo>
                    <a:pt x="3327781" y="100824"/>
                  </a:lnTo>
                  <a:lnTo>
                    <a:pt x="3345332" y="140217"/>
                  </a:lnTo>
                  <a:lnTo>
                    <a:pt x="3354086" y="157832"/>
                  </a:lnTo>
                  <a:lnTo>
                    <a:pt x="3367347" y="162213"/>
                  </a:lnTo>
                  <a:lnTo>
                    <a:pt x="3384854" y="175359"/>
                  </a:lnTo>
                  <a:lnTo>
                    <a:pt x="3411159" y="201649"/>
                  </a:lnTo>
                  <a:lnTo>
                    <a:pt x="3419912" y="214751"/>
                  </a:lnTo>
                  <a:lnTo>
                    <a:pt x="3433042" y="249893"/>
                  </a:lnTo>
                  <a:lnTo>
                    <a:pt x="3459347" y="311282"/>
                  </a:lnTo>
                  <a:lnTo>
                    <a:pt x="3472477" y="333191"/>
                  </a:lnTo>
                  <a:lnTo>
                    <a:pt x="3498869" y="363820"/>
                  </a:lnTo>
                  <a:lnTo>
                    <a:pt x="3520753" y="385860"/>
                  </a:lnTo>
                  <a:lnTo>
                    <a:pt x="3529550" y="403343"/>
                  </a:lnTo>
                  <a:lnTo>
                    <a:pt x="3547057" y="451499"/>
                  </a:lnTo>
                  <a:lnTo>
                    <a:pt x="3568984" y="495405"/>
                  </a:lnTo>
                  <a:lnTo>
                    <a:pt x="3586492" y="521695"/>
                  </a:lnTo>
                  <a:lnTo>
                    <a:pt x="3599622" y="534797"/>
                  </a:lnTo>
                  <a:lnTo>
                    <a:pt x="3630390" y="569939"/>
                  </a:lnTo>
                  <a:lnTo>
                    <a:pt x="3652318" y="600611"/>
                  </a:lnTo>
                  <a:lnTo>
                    <a:pt x="3674202" y="640091"/>
                  </a:lnTo>
                  <a:lnTo>
                    <a:pt x="3691753" y="662000"/>
                  </a:lnTo>
                  <a:lnTo>
                    <a:pt x="3704883" y="670764"/>
                  </a:lnTo>
                  <a:lnTo>
                    <a:pt x="3713636" y="670764"/>
                  </a:lnTo>
                  <a:lnTo>
                    <a:pt x="3731187" y="675146"/>
                  </a:lnTo>
                  <a:lnTo>
                    <a:pt x="3748694" y="688247"/>
                  </a:lnTo>
                  <a:lnTo>
                    <a:pt x="3792593" y="719007"/>
                  </a:lnTo>
                  <a:lnTo>
                    <a:pt x="3801390" y="723389"/>
                  </a:lnTo>
                  <a:lnTo>
                    <a:pt x="3814521" y="719007"/>
                  </a:lnTo>
                  <a:lnTo>
                    <a:pt x="3858332" y="697142"/>
                  </a:lnTo>
                  <a:lnTo>
                    <a:pt x="3906608" y="683866"/>
                  </a:lnTo>
                  <a:lnTo>
                    <a:pt x="3919782" y="670764"/>
                  </a:lnTo>
                  <a:lnTo>
                    <a:pt x="3989854" y="583084"/>
                  </a:lnTo>
                  <a:lnTo>
                    <a:pt x="4011781" y="561175"/>
                  </a:lnTo>
                  <a:lnTo>
                    <a:pt x="4024912" y="534797"/>
                  </a:lnTo>
                  <a:lnTo>
                    <a:pt x="4095115" y="412107"/>
                  </a:lnTo>
                  <a:lnTo>
                    <a:pt x="4121419" y="372583"/>
                  </a:lnTo>
                  <a:lnTo>
                    <a:pt x="4160854" y="302431"/>
                  </a:lnTo>
                  <a:lnTo>
                    <a:pt x="4195999" y="245511"/>
                  </a:lnTo>
                  <a:lnTo>
                    <a:pt x="4217883" y="210369"/>
                  </a:lnTo>
                  <a:lnTo>
                    <a:pt x="4244187" y="175359"/>
                  </a:lnTo>
                  <a:lnTo>
                    <a:pt x="4292375" y="105206"/>
                  </a:lnTo>
                  <a:lnTo>
                    <a:pt x="4309882" y="87679"/>
                  </a:lnTo>
                  <a:lnTo>
                    <a:pt x="4358202" y="52537"/>
                  </a:lnTo>
                  <a:lnTo>
                    <a:pt x="4393260" y="26290"/>
                  </a:lnTo>
                  <a:lnTo>
                    <a:pt x="4410767" y="26290"/>
                  </a:lnTo>
                  <a:lnTo>
                    <a:pt x="4428318" y="26290"/>
                  </a:lnTo>
                  <a:lnTo>
                    <a:pt x="4463463" y="30672"/>
                  </a:lnTo>
                  <a:lnTo>
                    <a:pt x="4516028" y="48155"/>
                  </a:lnTo>
                  <a:lnTo>
                    <a:pt x="4572969" y="105206"/>
                  </a:lnTo>
                  <a:lnTo>
                    <a:pt x="4616912" y="157832"/>
                  </a:lnTo>
                  <a:lnTo>
                    <a:pt x="4647549" y="201649"/>
                  </a:lnTo>
                  <a:lnTo>
                    <a:pt x="4722042" y="324427"/>
                  </a:lnTo>
                  <a:lnTo>
                    <a:pt x="4853563" y="548030"/>
                  </a:lnTo>
                  <a:lnTo>
                    <a:pt x="4897506" y="609331"/>
                  </a:lnTo>
                  <a:lnTo>
                    <a:pt x="4928187" y="644473"/>
                  </a:lnTo>
                  <a:lnTo>
                    <a:pt x="4958825" y="675146"/>
                  </a:lnTo>
                  <a:lnTo>
                    <a:pt x="4989506" y="692761"/>
                  </a:lnTo>
                  <a:lnTo>
                    <a:pt x="5011521" y="705906"/>
                  </a:lnTo>
                  <a:lnTo>
                    <a:pt x="5033405" y="710244"/>
                  </a:lnTo>
                  <a:lnTo>
                    <a:pt x="5055332" y="714626"/>
                  </a:lnTo>
                  <a:lnTo>
                    <a:pt x="5081593" y="710244"/>
                  </a:lnTo>
                  <a:lnTo>
                    <a:pt x="5125404" y="692761"/>
                  </a:lnTo>
                  <a:lnTo>
                    <a:pt x="5182477" y="648855"/>
                  </a:lnTo>
                  <a:lnTo>
                    <a:pt x="5213158" y="618226"/>
                  </a:lnTo>
                  <a:lnTo>
                    <a:pt x="5239419" y="583084"/>
                  </a:lnTo>
                  <a:lnTo>
                    <a:pt x="5239419" y="578703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5579482"/>
              <a:ext cx="5240020" cy="2451100"/>
            </a:xfrm>
            <a:custGeom>
              <a:avLst/>
              <a:gdLst/>
              <a:ahLst/>
              <a:cxnLst/>
              <a:rect l="l" t="t" r="r" b="b"/>
              <a:pathLst>
                <a:path w="5240020" h="2451100">
                  <a:moveTo>
                    <a:pt x="0" y="1135497"/>
                  </a:moveTo>
                  <a:lnTo>
                    <a:pt x="4381" y="1135497"/>
                  </a:lnTo>
                  <a:lnTo>
                    <a:pt x="39430" y="1131115"/>
                  </a:lnTo>
                  <a:lnTo>
                    <a:pt x="43811" y="1131115"/>
                  </a:lnTo>
                  <a:lnTo>
                    <a:pt x="87727" y="1122351"/>
                  </a:lnTo>
                  <a:lnTo>
                    <a:pt x="122776" y="1122351"/>
                  </a:lnTo>
                  <a:lnTo>
                    <a:pt x="232405" y="1131115"/>
                  </a:lnTo>
                  <a:lnTo>
                    <a:pt x="280594" y="1144348"/>
                  </a:lnTo>
                  <a:lnTo>
                    <a:pt x="328782" y="1157493"/>
                  </a:lnTo>
                  <a:lnTo>
                    <a:pt x="372724" y="1175020"/>
                  </a:lnTo>
                  <a:lnTo>
                    <a:pt x="539304" y="1240791"/>
                  </a:lnTo>
                  <a:lnTo>
                    <a:pt x="622637" y="1262700"/>
                  </a:lnTo>
                  <a:lnTo>
                    <a:pt x="666449" y="1271464"/>
                  </a:lnTo>
                  <a:lnTo>
                    <a:pt x="719014" y="1280183"/>
                  </a:lnTo>
                  <a:lnTo>
                    <a:pt x="767333" y="1280183"/>
                  </a:lnTo>
                  <a:lnTo>
                    <a:pt x="819898" y="1275845"/>
                  </a:lnTo>
                  <a:lnTo>
                    <a:pt x="859333" y="1267082"/>
                  </a:lnTo>
                  <a:lnTo>
                    <a:pt x="938289" y="1249555"/>
                  </a:lnTo>
                  <a:lnTo>
                    <a:pt x="999651" y="1223264"/>
                  </a:lnTo>
                  <a:lnTo>
                    <a:pt x="1122420" y="1179402"/>
                  </a:lnTo>
                  <a:lnTo>
                    <a:pt x="1188246" y="1153111"/>
                  </a:lnTo>
                  <a:lnTo>
                    <a:pt x="1236434" y="1140010"/>
                  </a:lnTo>
                  <a:lnTo>
                    <a:pt x="1293376" y="1126733"/>
                  </a:lnTo>
                  <a:lnTo>
                    <a:pt x="1341695" y="1122351"/>
                  </a:lnTo>
                  <a:lnTo>
                    <a:pt x="1398637" y="1122351"/>
                  </a:lnTo>
                  <a:lnTo>
                    <a:pt x="1451289" y="1126733"/>
                  </a:lnTo>
                  <a:lnTo>
                    <a:pt x="1490724" y="1135497"/>
                  </a:lnTo>
                  <a:lnTo>
                    <a:pt x="1569593" y="1157493"/>
                  </a:lnTo>
                  <a:lnTo>
                    <a:pt x="1644173" y="1183784"/>
                  </a:lnTo>
                  <a:lnTo>
                    <a:pt x="1740681" y="1223264"/>
                  </a:lnTo>
                  <a:lnTo>
                    <a:pt x="1801999" y="1245173"/>
                  </a:lnTo>
                  <a:lnTo>
                    <a:pt x="1854695" y="1262700"/>
                  </a:lnTo>
                  <a:lnTo>
                    <a:pt x="1902883" y="1271464"/>
                  </a:lnTo>
                  <a:lnTo>
                    <a:pt x="1964202" y="1280183"/>
                  </a:lnTo>
                  <a:lnTo>
                    <a:pt x="2021275" y="1280183"/>
                  </a:lnTo>
                  <a:lnTo>
                    <a:pt x="2069463" y="1275845"/>
                  </a:lnTo>
                  <a:lnTo>
                    <a:pt x="2117651" y="1267082"/>
                  </a:lnTo>
                  <a:lnTo>
                    <a:pt x="2187854" y="1249555"/>
                  </a:lnTo>
                  <a:lnTo>
                    <a:pt x="2249216" y="1223264"/>
                  </a:lnTo>
                  <a:lnTo>
                    <a:pt x="2253593" y="1183784"/>
                  </a:lnTo>
                  <a:lnTo>
                    <a:pt x="2253593" y="846211"/>
                  </a:lnTo>
                  <a:lnTo>
                    <a:pt x="2262434" y="960137"/>
                  </a:lnTo>
                  <a:lnTo>
                    <a:pt x="2262434" y="916363"/>
                  </a:lnTo>
                  <a:lnTo>
                    <a:pt x="2266811" y="837447"/>
                  </a:lnTo>
                  <a:lnTo>
                    <a:pt x="2271188" y="846211"/>
                  </a:lnTo>
                  <a:lnTo>
                    <a:pt x="2275608" y="920745"/>
                  </a:lnTo>
                  <a:lnTo>
                    <a:pt x="2279985" y="903130"/>
                  </a:lnTo>
                  <a:lnTo>
                    <a:pt x="2284362" y="854974"/>
                  </a:lnTo>
                  <a:lnTo>
                    <a:pt x="2288738" y="863738"/>
                  </a:lnTo>
                  <a:lnTo>
                    <a:pt x="2288738" y="876840"/>
                  </a:lnTo>
                  <a:lnTo>
                    <a:pt x="2293115" y="876840"/>
                  </a:lnTo>
                  <a:lnTo>
                    <a:pt x="2293115" y="881221"/>
                  </a:lnTo>
                  <a:lnTo>
                    <a:pt x="2301869" y="850593"/>
                  </a:lnTo>
                  <a:lnTo>
                    <a:pt x="2301869" y="854974"/>
                  </a:lnTo>
                  <a:lnTo>
                    <a:pt x="2310622" y="863738"/>
                  </a:lnTo>
                  <a:lnTo>
                    <a:pt x="2314999" y="863738"/>
                  </a:lnTo>
                  <a:lnTo>
                    <a:pt x="2319420" y="850593"/>
                  </a:lnTo>
                  <a:lnTo>
                    <a:pt x="2323796" y="850593"/>
                  </a:lnTo>
                  <a:lnTo>
                    <a:pt x="2323796" y="859356"/>
                  </a:lnTo>
                  <a:lnTo>
                    <a:pt x="2323796" y="894367"/>
                  </a:lnTo>
                  <a:lnTo>
                    <a:pt x="2328173" y="1025952"/>
                  </a:lnTo>
                  <a:lnTo>
                    <a:pt x="2332550" y="968901"/>
                  </a:lnTo>
                  <a:lnTo>
                    <a:pt x="2336927" y="837447"/>
                  </a:lnTo>
                  <a:lnTo>
                    <a:pt x="2336927" y="854974"/>
                  </a:lnTo>
                  <a:lnTo>
                    <a:pt x="2341303" y="881221"/>
                  </a:lnTo>
                  <a:lnTo>
                    <a:pt x="2341303" y="841829"/>
                  </a:lnTo>
                  <a:lnTo>
                    <a:pt x="2354434" y="596230"/>
                  </a:lnTo>
                  <a:lnTo>
                    <a:pt x="2363231" y="412107"/>
                  </a:lnTo>
                  <a:lnTo>
                    <a:pt x="2367608" y="407725"/>
                  </a:lnTo>
                  <a:lnTo>
                    <a:pt x="2367608" y="385860"/>
                  </a:lnTo>
                  <a:lnTo>
                    <a:pt x="2371984" y="372715"/>
                  </a:lnTo>
                  <a:lnTo>
                    <a:pt x="2376361" y="372715"/>
                  </a:lnTo>
                  <a:lnTo>
                    <a:pt x="2380738" y="355100"/>
                  </a:lnTo>
                  <a:lnTo>
                    <a:pt x="2385115" y="324427"/>
                  </a:lnTo>
                  <a:lnTo>
                    <a:pt x="2389492" y="311326"/>
                  </a:lnTo>
                  <a:lnTo>
                    <a:pt x="2389492" y="315707"/>
                  </a:lnTo>
                  <a:lnTo>
                    <a:pt x="2393868" y="337573"/>
                  </a:lnTo>
                  <a:lnTo>
                    <a:pt x="2398376" y="333191"/>
                  </a:lnTo>
                  <a:lnTo>
                    <a:pt x="2402753" y="324427"/>
                  </a:lnTo>
                  <a:lnTo>
                    <a:pt x="2402753" y="328809"/>
                  </a:lnTo>
                  <a:lnTo>
                    <a:pt x="2407130" y="337573"/>
                  </a:lnTo>
                  <a:lnTo>
                    <a:pt x="2411507" y="333191"/>
                  </a:lnTo>
                  <a:lnTo>
                    <a:pt x="2411507" y="311326"/>
                  </a:lnTo>
                  <a:lnTo>
                    <a:pt x="2415883" y="306944"/>
                  </a:lnTo>
                  <a:lnTo>
                    <a:pt x="2415883" y="311326"/>
                  </a:lnTo>
                  <a:lnTo>
                    <a:pt x="2424637" y="381478"/>
                  </a:lnTo>
                  <a:lnTo>
                    <a:pt x="2429014" y="390242"/>
                  </a:lnTo>
                  <a:lnTo>
                    <a:pt x="2433434" y="451631"/>
                  </a:lnTo>
                  <a:lnTo>
                    <a:pt x="2433434" y="447249"/>
                  </a:lnTo>
                  <a:lnTo>
                    <a:pt x="2442188" y="407725"/>
                  </a:lnTo>
                  <a:lnTo>
                    <a:pt x="2442188" y="403343"/>
                  </a:lnTo>
                  <a:lnTo>
                    <a:pt x="2446564" y="390242"/>
                  </a:lnTo>
                  <a:lnTo>
                    <a:pt x="2450941" y="320045"/>
                  </a:lnTo>
                  <a:lnTo>
                    <a:pt x="2455318" y="241129"/>
                  </a:lnTo>
                  <a:lnTo>
                    <a:pt x="2472825" y="140348"/>
                  </a:lnTo>
                  <a:lnTo>
                    <a:pt x="2477246" y="113970"/>
                  </a:lnTo>
                  <a:lnTo>
                    <a:pt x="2481622" y="92061"/>
                  </a:lnTo>
                  <a:lnTo>
                    <a:pt x="2490376" y="78916"/>
                  </a:lnTo>
                  <a:lnTo>
                    <a:pt x="2490376" y="83297"/>
                  </a:lnTo>
                  <a:lnTo>
                    <a:pt x="2503506" y="100824"/>
                  </a:lnTo>
                  <a:lnTo>
                    <a:pt x="2503506" y="96443"/>
                  </a:lnTo>
                  <a:lnTo>
                    <a:pt x="2507883" y="87679"/>
                  </a:lnTo>
                  <a:lnTo>
                    <a:pt x="2507883" y="92061"/>
                  </a:lnTo>
                  <a:lnTo>
                    <a:pt x="2512260" y="105206"/>
                  </a:lnTo>
                  <a:lnTo>
                    <a:pt x="2516636" y="105206"/>
                  </a:lnTo>
                  <a:lnTo>
                    <a:pt x="2516636" y="100824"/>
                  </a:lnTo>
                  <a:lnTo>
                    <a:pt x="2521057" y="105206"/>
                  </a:lnTo>
                  <a:lnTo>
                    <a:pt x="2521057" y="144730"/>
                  </a:lnTo>
                  <a:lnTo>
                    <a:pt x="2529810" y="188504"/>
                  </a:lnTo>
                  <a:lnTo>
                    <a:pt x="2534275" y="228028"/>
                  </a:lnTo>
                  <a:lnTo>
                    <a:pt x="2538651" y="271802"/>
                  </a:lnTo>
                  <a:lnTo>
                    <a:pt x="2543028" y="271802"/>
                  </a:lnTo>
                  <a:lnTo>
                    <a:pt x="2547449" y="267420"/>
                  </a:lnTo>
                  <a:lnTo>
                    <a:pt x="2551826" y="258657"/>
                  </a:lnTo>
                  <a:lnTo>
                    <a:pt x="2573709" y="192886"/>
                  </a:lnTo>
                  <a:lnTo>
                    <a:pt x="2582463" y="170977"/>
                  </a:lnTo>
                  <a:lnTo>
                    <a:pt x="2586840" y="162213"/>
                  </a:lnTo>
                  <a:lnTo>
                    <a:pt x="2591260" y="166595"/>
                  </a:lnTo>
                  <a:lnTo>
                    <a:pt x="2604390" y="201649"/>
                  </a:lnTo>
                  <a:lnTo>
                    <a:pt x="2608767" y="197268"/>
                  </a:lnTo>
                  <a:lnTo>
                    <a:pt x="2608767" y="192886"/>
                  </a:lnTo>
                  <a:lnTo>
                    <a:pt x="2613144" y="197268"/>
                  </a:lnTo>
                  <a:lnTo>
                    <a:pt x="2621897" y="241129"/>
                  </a:lnTo>
                  <a:lnTo>
                    <a:pt x="2626274" y="289329"/>
                  </a:lnTo>
                  <a:lnTo>
                    <a:pt x="2643825" y="429634"/>
                  </a:lnTo>
                  <a:lnTo>
                    <a:pt x="2648202" y="464776"/>
                  </a:lnTo>
                  <a:lnTo>
                    <a:pt x="2661332" y="508550"/>
                  </a:lnTo>
                  <a:lnTo>
                    <a:pt x="2674594" y="521783"/>
                  </a:lnTo>
                  <a:lnTo>
                    <a:pt x="2683347" y="530547"/>
                  </a:lnTo>
                  <a:lnTo>
                    <a:pt x="2692101" y="548074"/>
                  </a:lnTo>
                  <a:lnTo>
                    <a:pt x="2700854" y="578703"/>
                  </a:lnTo>
                  <a:lnTo>
                    <a:pt x="2718405" y="605081"/>
                  </a:lnTo>
                  <a:lnTo>
                    <a:pt x="2722782" y="631372"/>
                  </a:lnTo>
                  <a:lnTo>
                    <a:pt x="2731535" y="701524"/>
                  </a:lnTo>
                  <a:lnTo>
                    <a:pt x="2753463" y="925127"/>
                  </a:lnTo>
                  <a:lnTo>
                    <a:pt x="2770970" y="1021570"/>
                  </a:lnTo>
                  <a:lnTo>
                    <a:pt x="2784100" y="1074195"/>
                  </a:lnTo>
                  <a:lnTo>
                    <a:pt x="2806028" y="1157493"/>
                  </a:lnTo>
                  <a:lnTo>
                    <a:pt x="2814869" y="1179402"/>
                  </a:lnTo>
                  <a:lnTo>
                    <a:pt x="2823666" y="1210031"/>
                  </a:lnTo>
                  <a:lnTo>
                    <a:pt x="2832420" y="1267082"/>
                  </a:lnTo>
                  <a:lnTo>
                    <a:pt x="2876231" y="1626608"/>
                  </a:lnTo>
                  <a:lnTo>
                    <a:pt x="2893738" y="1714287"/>
                  </a:lnTo>
                  <a:lnTo>
                    <a:pt x="2906912" y="1753811"/>
                  </a:lnTo>
                  <a:lnTo>
                    <a:pt x="2928796" y="1806349"/>
                  </a:lnTo>
                  <a:lnTo>
                    <a:pt x="2937549" y="1867738"/>
                  </a:lnTo>
                  <a:lnTo>
                    <a:pt x="2981492" y="2148391"/>
                  </a:lnTo>
                  <a:lnTo>
                    <a:pt x="2998999" y="2205311"/>
                  </a:lnTo>
                  <a:lnTo>
                    <a:pt x="3025303" y="2236071"/>
                  </a:lnTo>
                  <a:lnTo>
                    <a:pt x="3029680" y="2249216"/>
                  </a:lnTo>
                  <a:lnTo>
                    <a:pt x="3042810" y="2279845"/>
                  </a:lnTo>
                  <a:lnTo>
                    <a:pt x="3060317" y="2349997"/>
                  </a:lnTo>
                  <a:lnTo>
                    <a:pt x="3077868" y="2402658"/>
                  </a:lnTo>
                  <a:lnTo>
                    <a:pt x="3095507" y="2442063"/>
                  </a:lnTo>
                  <a:lnTo>
                    <a:pt x="3104260" y="2450928"/>
                  </a:lnTo>
                  <a:lnTo>
                    <a:pt x="3108637" y="2450928"/>
                  </a:lnTo>
                  <a:lnTo>
                    <a:pt x="3113014" y="2446550"/>
                  </a:lnTo>
                  <a:lnTo>
                    <a:pt x="3139318" y="2411417"/>
                  </a:lnTo>
                  <a:lnTo>
                    <a:pt x="3152448" y="2407040"/>
                  </a:lnTo>
                  <a:lnTo>
                    <a:pt x="3200636" y="2385144"/>
                  </a:lnTo>
                  <a:lnTo>
                    <a:pt x="3231405" y="2279845"/>
                  </a:lnTo>
                  <a:lnTo>
                    <a:pt x="3262086" y="2179064"/>
                  </a:lnTo>
                  <a:lnTo>
                    <a:pt x="3314651" y="1986177"/>
                  </a:lnTo>
                  <a:lnTo>
                    <a:pt x="3332158" y="1885265"/>
                  </a:lnTo>
                  <a:lnTo>
                    <a:pt x="3389231" y="1560837"/>
                  </a:lnTo>
                  <a:lnTo>
                    <a:pt x="3437419" y="1288947"/>
                  </a:lnTo>
                  <a:lnTo>
                    <a:pt x="3481230" y="999661"/>
                  </a:lnTo>
                  <a:lnTo>
                    <a:pt x="3503246" y="885603"/>
                  </a:lnTo>
                  <a:lnTo>
                    <a:pt x="3533927" y="714669"/>
                  </a:lnTo>
                  <a:lnTo>
                    <a:pt x="3573361" y="499787"/>
                  </a:lnTo>
                  <a:lnTo>
                    <a:pt x="3599622" y="363863"/>
                  </a:lnTo>
                  <a:lnTo>
                    <a:pt x="3625926" y="280566"/>
                  </a:lnTo>
                  <a:lnTo>
                    <a:pt x="3674202" y="118352"/>
                  </a:lnTo>
                  <a:lnTo>
                    <a:pt x="3696129" y="61432"/>
                  </a:lnTo>
                  <a:lnTo>
                    <a:pt x="3709260" y="43817"/>
                  </a:lnTo>
                  <a:lnTo>
                    <a:pt x="3722390" y="30672"/>
                  </a:lnTo>
                  <a:lnTo>
                    <a:pt x="3753071" y="13145"/>
                  </a:lnTo>
                  <a:lnTo>
                    <a:pt x="3761825" y="13145"/>
                  </a:lnTo>
                  <a:lnTo>
                    <a:pt x="3775086" y="17527"/>
                  </a:lnTo>
                  <a:lnTo>
                    <a:pt x="3792593" y="21908"/>
                  </a:lnTo>
                  <a:lnTo>
                    <a:pt x="3801390" y="35054"/>
                  </a:lnTo>
                  <a:lnTo>
                    <a:pt x="3814521" y="52537"/>
                  </a:lnTo>
                  <a:lnTo>
                    <a:pt x="3832028" y="87679"/>
                  </a:lnTo>
                  <a:lnTo>
                    <a:pt x="3862709" y="170977"/>
                  </a:lnTo>
                  <a:lnTo>
                    <a:pt x="3889013" y="249893"/>
                  </a:lnTo>
                  <a:lnTo>
                    <a:pt x="3911028" y="337573"/>
                  </a:lnTo>
                  <a:lnTo>
                    <a:pt x="3932912" y="442779"/>
                  </a:lnTo>
                  <a:lnTo>
                    <a:pt x="3981100" y="692761"/>
                  </a:lnTo>
                  <a:lnTo>
                    <a:pt x="4029288" y="947036"/>
                  </a:lnTo>
                  <a:lnTo>
                    <a:pt x="4147680" y="1657280"/>
                  </a:lnTo>
                  <a:lnTo>
                    <a:pt x="4187246" y="1876501"/>
                  </a:lnTo>
                  <a:lnTo>
                    <a:pt x="4222260" y="2025570"/>
                  </a:lnTo>
                  <a:lnTo>
                    <a:pt x="4252941" y="2161537"/>
                  </a:lnTo>
                  <a:lnTo>
                    <a:pt x="4279245" y="2249216"/>
                  </a:lnTo>
                  <a:lnTo>
                    <a:pt x="4301129" y="2301842"/>
                  </a:lnTo>
                  <a:lnTo>
                    <a:pt x="4318767" y="2341278"/>
                  </a:lnTo>
                  <a:lnTo>
                    <a:pt x="4353825" y="2389526"/>
                  </a:lnTo>
                  <a:lnTo>
                    <a:pt x="4384506" y="2402658"/>
                  </a:lnTo>
                  <a:lnTo>
                    <a:pt x="4393260" y="2398280"/>
                  </a:lnTo>
                  <a:lnTo>
                    <a:pt x="4406390" y="2393903"/>
                  </a:lnTo>
                  <a:lnTo>
                    <a:pt x="4432694" y="2358770"/>
                  </a:lnTo>
                  <a:lnTo>
                    <a:pt x="4472216" y="2279845"/>
                  </a:lnTo>
                  <a:lnTo>
                    <a:pt x="4494100" y="2222926"/>
                  </a:lnTo>
                  <a:lnTo>
                    <a:pt x="4516028" y="2148391"/>
                  </a:lnTo>
                  <a:lnTo>
                    <a:pt x="4542332" y="2029951"/>
                  </a:lnTo>
                  <a:lnTo>
                    <a:pt x="4577346" y="1876501"/>
                  </a:lnTo>
                  <a:lnTo>
                    <a:pt x="4612535" y="1679277"/>
                  </a:lnTo>
                  <a:lnTo>
                    <a:pt x="4665100" y="1385478"/>
                  </a:lnTo>
                  <a:lnTo>
                    <a:pt x="4787868" y="666382"/>
                  </a:lnTo>
                  <a:lnTo>
                    <a:pt x="4827303" y="464776"/>
                  </a:lnTo>
                  <a:lnTo>
                    <a:pt x="4857940" y="315707"/>
                  </a:lnTo>
                  <a:lnTo>
                    <a:pt x="4888753" y="210413"/>
                  </a:lnTo>
                  <a:lnTo>
                    <a:pt x="4910636" y="140348"/>
                  </a:lnTo>
                  <a:lnTo>
                    <a:pt x="4932564" y="83297"/>
                  </a:lnTo>
                  <a:lnTo>
                    <a:pt x="4954448" y="43817"/>
                  </a:lnTo>
                  <a:lnTo>
                    <a:pt x="4985129" y="8763"/>
                  </a:lnTo>
                  <a:lnTo>
                    <a:pt x="4998390" y="4381"/>
                  </a:lnTo>
                  <a:lnTo>
                    <a:pt x="5011521" y="0"/>
                  </a:lnTo>
                  <a:lnTo>
                    <a:pt x="5020274" y="4381"/>
                  </a:lnTo>
                  <a:lnTo>
                    <a:pt x="5033405" y="13145"/>
                  </a:lnTo>
                  <a:lnTo>
                    <a:pt x="5046579" y="30672"/>
                  </a:lnTo>
                  <a:lnTo>
                    <a:pt x="5064086" y="52537"/>
                  </a:lnTo>
                  <a:lnTo>
                    <a:pt x="5081593" y="87679"/>
                  </a:lnTo>
                  <a:lnTo>
                    <a:pt x="5099143" y="135835"/>
                  </a:lnTo>
                  <a:lnTo>
                    <a:pt x="5121027" y="201649"/>
                  </a:lnTo>
                  <a:lnTo>
                    <a:pt x="5147419" y="293799"/>
                  </a:lnTo>
                  <a:lnTo>
                    <a:pt x="5178100" y="420870"/>
                  </a:lnTo>
                  <a:lnTo>
                    <a:pt x="5208781" y="574321"/>
                  </a:lnTo>
                  <a:lnTo>
                    <a:pt x="5239419" y="732153"/>
                  </a:lnTo>
                  <a:lnTo>
                    <a:pt x="5239419" y="736535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2647317" y="5198348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825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8" name="object 3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38165" cy="4665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1780" marR="270510" indent="889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4.9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ya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fase-tierra.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B;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además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deformado,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presencia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frecuencia.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4.10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4.13,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crece,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conforme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esto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Macas;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contenido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disminuyendo,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B,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atenuación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línea;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 </a:t>
            </a:r>
            <a:r>
              <a:rPr dirty="0" sz="1200">
                <a:latin typeface="Microsoft Sans Serif"/>
                <a:cs typeface="Microsoft Sans Serif"/>
              </a:rPr>
              <a:t>nuevamente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crecen,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coeficientes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4" name="object 4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FALLA_TIERRA_CUENCAC_SINDESCONE.pl4;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6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c:MACASA-X0007A</a:t>
            </a:r>
            <a:r>
              <a:rPr dirty="0" sz="550" spc="38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c:MACASB-X0007B</a:t>
            </a:r>
            <a:r>
              <a:rPr dirty="0" sz="550" spc="38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c:MACASC-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X0007C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364446" y="1316388"/>
            <a:ext cx="5252720" cy="2586990"/>
            <a:chOff x="1364446" y="1316388"/>
            <a:chExt cx="5252720" cy="2586990"/>
          </a:xfrm>
        </p:grpSpPr>
        <p:sp>
          <p:nvSpPr>
            <p:cNvPr id="16" name="object 16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371025" y="2011345"/>
              <a:ext cx="5240020" cy="1122680"/>
            </a:xfrm>
            <a:custGeom>
              <a:avLst/>
              <a:gdLst/>
              <a:ahLst/>
              <a:cxnLst/>
              <a:rect l="l" t="t" r="r" b="b"/>
              <a:pathLst>
                <a:path w="5240020" h="1122680">
                  <a:moveTo>
                    <a:pt x="0" y="530503"/>
                  </a:moveTo>
                  <a:lnTo>
                    <a:pt x="96490" y="455969"/>
                  </a:lnTo>
                  <a:lnTo>
                    <a:pt x="118395" y="442823"/>
                  </a:lnTo>
                  <a:lnTo>
                    <a:pt x="162207" y="420827"/>
                  </a:lnTo>
                  <a:lnTo>
                    <a:pt x="192883" y="407725"/>
                  </a:lnTo>
                  <a:lnTo>
                    <a:pt x="223652" y="398962"/>
                  </a:lnTo>
                  <a:lnTo>
                    <a:pt x="254333" y="398962"/>
                  </a:lnTo>
                  <a:lnTo>
                    <a:pt x="284970" y="398962"/>
                  </a:lnTo>
                  <a:lnTo>
                    <a:pt x="328782" y="407725"/>
                  </a:lnTo>
                  <a:lnTo>
                    <a:pt x="394608" y="438441"/>
                  </a:lnTo>
                  <a:lnTo>
                    <a:pt x="447173" y="469114"/>
                  </a:lnTo>
                  <a:lnTo>
                    <a:pt x="491116" y="508506"/>
                  </a:lnTo>
                  <a:lnTo>
                    <a:pt x="684000" y="675233"/>
                  </a:lnTo>
                  <a:lnTo>
                    <a:pt x="732188" y="710244"/>
                  </a:lnTo>
                  <a:lnTo>
                    <a:pt x="767333" y="727771"/>
                  </a:lnTo>
                  <a:lnTo>
                    <a:pt x="806768" y="745254"/>
                  </a:lnTo>
                  <a:lnTo>
                    <a:pt x="868086" y="758487"/>
                  </a:lnTo>
                  <a:lnTo>
                    <a:pt x="903231" y="758487"/>
                  </a:lnTo>
                  <a:lnTo>
                    <a:pt x="968970" y="745254"/>
                  </a:lnTo>
                  <a:lnTo>
                    <a:pt x="1004028" y="727771"/>
                  </a:lnTo>
                  <a:lnTo>
                    <a:pt x="1052304" y="701480"/>
                  </a:lnTo>
                  <a:lnTo>
                    <a:pt x="1139927" y="626946"/>
                  </a:lnTo>
                  <a:lnTo>
                    <a:pt x="1214507" y="565557"/>
                  </a:lnTo>
                  <a:lnTo>
                    <a:pt x="1267071" y="517401"/>
                  </a:lnTo>
                  <a:lnTo>
                    <a:pt x="1346072" y="455969"/>
                  </a:lnTo>
                  <a:lnTo>
                    <a:pt x="1420521" y="416445"/>
                  </a:lnTo>
                  <a:lnTo>
                    <a:pt x="1481970" y="398962"/>
                  </a:lnTo>
                  <a:lnTo>
                    <a:pt x="1517028" y="398962"/>
                  </a:lnTo>
                  <a:lnTo>
                    <a:pt x="1578478" y="407725"/>
                  </a:lnTo>
                  <a:lnTo>
                    <a:pt x="1652927" y="442823"/>
                  </a:lnTo>
                  <a:lnTo>
                    <a:pt x="1687984" y="464732"/>
                  </a:lnTo>
                  <a:lnTo>
                    <a:pt x="1727550" y="495361"/>
                  </a:lnTo>
                  <a:lnTo>
                    <a:pt x="1810753" y="569939"/>
                  </a:lnTo>
                  <a:lnTo>
                    <a:pt x="1889753" y="635710"/>
                  </a:lnTo>
                  <a:lnTo>
                    <a:pt x="1968579" y="701480"/>
                  </a:lnTo>
                  <a:lnTo>
                    <a:pt x="2047579" y="740873"/>
                  </a:lnTo>
                  <a:lnTo>
                    <a:pt x="2104521" y="758487"/>
                  </a:lnTo>
                  <a:lnTo>
                    <a:pt x="2139666" y="758487"/>
                  </a:lnTo>
                  <a:lnTo>
                    <a:pt x="2174724" y="754149"/>
                  </a:lnTo>
                  <a:lnTo>
                    <a:pt x="2200984" y="749768"/>
                  </a:lnTo>
                  <a:lnTo>
                    <a:pt x="2236042" y="736491"/>
                  </a:lnTo>
                  <a:lnTo>
                    <a:pt x="2275608" y="714626"/>
                  </a:lnTo>
                  <a:lnTo>
                    <a:pt x="2288738" y="710244"/>
                  </a:lnTo>
                  <a:lnTo>
                    <a:pt x="2288738" y="714626"/>
                  </a:lnTo>
                  <a:lnTo>
                    <a:pt x="2297492" y="789160"/>
                  </a:lnTo>
                  <a:lnTo>
                    <a:pt x="2310622" y="951374"/>
                  </a:lnTo>
                  <a:lnTo>
                    <a:pt x="2319420" y="973283"/>
                  </a:lnTo>
                  <a:lnTo>
                    <a:pt x="2328173" y="1003999"/>
                  </a:lnTo>
                  <a:lnTo>
                    <a:pt x="2332550" y="999617"/>
                  </a:lnTo>
                  <a:lnTo>
                    <a:pt x="2336927" y="990898"/>
                  </a:lnTo>
                  <a:lnTo>
                    <a:pt x="2345680" y="990898"/>
                  </a:lnTo>
                  <a:lnTo>
                    <a:pt x="2350057" y="982134"/>
                  </a:lnTo>
                  <a:lnTo>
                    <a:pt x="2354434" y="986516"/>
                  </a:lnTo>
                  <a:lnTo>
                    <a:pt x="2358810" y="986516"/>
                  </a:lnTo>
                  <a:lnTo>
                    <a:pt x="2363231" y="982134"/>
                  </a:lnTo>
                  <a:lnTo>
                    <a:pt x="2367608" y="973283"/>
                  </a:lnTo>
                  <a:lnTo>
                    <a:pt x="2376361" y="964519"/>
                  </a:lnTo>
                  <a:lnTo>
                    <a:pt x="2376361" y="955756"/>
                  </a:lnTo>
                  <a:lnTo>
                    <a:pt x="2380738" y="920701"/>
                  </a:lnTo>
                  <a:lnTo>
                    <a:pt x="2389492" y="868076"/>
                  </a:lnTo>
                  <a:lnTo>
                    <a:pt x="2393868" y="872458"/>
                  </a:lnTo>
                  <a:lnTo>
                    <a:pt x="2398376" y="911982"/>
                  </a:lnTo>
                  <a:lnTo>
                    <a:pt x="2407130" y="990898"/>
                  </a:lnTo>
                  <a:lnTo>
                    <a:pt x="2420260" y="1074195"/>
                  </a:lnTo>
                  <a:lnTo>
                    <a:pt x="2429014" y="1100442"/>
                  </a:lnTo>
                  <a:lnTo>
                    <a:pt x="2433434" y="1104824"/>
                  </a:lnTo>
                  <a:lnTo>
                    <a:pt x="2442188" y="1104824"/>
                  </a:lnTo>
                  <a:lnTo>
                    <a:pt x="2446564" y="1109206"/>
                  </a:lnTo>
                  <a:lnTo>
                    <a:pt x="2450941" y="1104824"/>
                  </a:lnTo>
                  <a:lnTo>
                    <a:pt x="2459695" y="1091679"/>
                  </a:lnTo>
                  <a:lnTo>
                    <a:pt x="2464071" y="1087297"/>
                  </a:lnTo>
                  <a:lnTo>
                    <a:pt x="2472825" y="1078533"/>
                  </a:lnTo>
                  <a:lnTo>
                    <a:pt x="2477246" y="1056668"/>
                  </a:lnTo>
                  <a:lnTo>
                    <a:pt x="2494753" y="938228"/>
                  </a:lnTo>
                  <a:lnTo>
                    <a:pt x="2499129" y="938228"/>
                  </a:lnTo>
                  <a:lnTo>
                    <a:pt x="2503506" y="942610"/>
                  </a:lnTo>
                  <a:lnTo>
                    <a:pt x="2507883" y="960137"/>
                  </a:lnTo>
                  <a:lnTo>
                    <a:pt x="2529810" y="1043435"/>
                  </a:lnTo>
                  <a:lnTo>
                    <a:pt x="2534275" y="1052199"/>
                  </a:lnTo>
                  <a:lnTo>
                    <a:pt x="2543028" y="1061050"/>
                  </a:lnTo>
                  <a:lnTo>
                    <a:pt x="2547449" y="1056668"/>
                  </a:lnTo>
                  <a:lnTo>
                    <a:pt x="2556202" y="1047817"/>
                  </a:lnTo>
                  <a:lnTo>
                    <a:pt x="2578086" y="1008381"/>
                  </a:lnTo>
                  <a:lnTo>
                    <a:pt x="2582463" y="973283"/>
                  </a:lnTo>
                  <a:lnTo>
                    <a:pt x="2600014" y="868076"/>
                  </a:lnTo>
                  <a:lnTo>
                    <a:pt x="2604390" y="850549"/>
                  </a:lnTo>
                  <a:lnTo>
                    <a:pt x="2613144" y="841785"/>
                  </a:lnTo>
                  <a:lnTo>
                    <a:pt x="2617521" y="846167"/>
                  </a:lnTo>
                  <a:lnTo>
                    <a:pt x="2626274" y="850549"/>
                  </a:lnTo>
                  <a:lnTo>
                    <a:pt x="2639448" y="872458"/>
                  </a:lnTo>
                  <a:lnTo>
                    <a:pt x="2643825" y="872458"/>
                  </a:lnTo>
                  <a:lnTo>
                    <a:pt x="2652579" y="868076"/>
                  </a:lnTo>
                  <a:lnTo>
                    <a:pt x="2656955" y="850549"/>
                  </a:lnTo>
                  <a:lnTo>
                    <a:pt x="2665709" y="837447"/>
                  </a:lnTo>
                  <a:lnTo>
                    <a:pt x="2674594" y="828684"/>
                  </a:lnTo>
                  <a:lnTo>
                    <a:pt x="2678970" y="806687"/>
                  </a:lnTo>
                  <a:lnTo>
                    <a:pt x="2687724" y="767251"/>
                  </a:lnTo>
                  <a:lnTo>
                    <a:pt x="2709651" y="644473"/>
                  </a:lnTo>
                  <a:lnTo>
                    <a:pt x="2718405" y="613801"/>
                  </a:lnTo>
                  <a:lnTo>
                    <a:pt x="2727159" y="605037"/>
                  </a:lnTo>
                  <a:lnTo>
                    <a:pt x="2735912" y="605037"/>
                  </a:lnTo>
                  <a:lnTo>
                    <a:pt x="2744666" y="600655"/>
                  </a:lnTo>
                  <a:lnTo>
                    <a:pt x="2770970" y="561175"/>
                  </a:lnTo>
                  <a:lnTo>
                    <a:pt x="2788477" y="521739"/>
                  </a:lnTo>
                  <a:lnTo>
                    <a:pt x="2801651" y="460350"/>
                  </a:lnTo>
                  <a:lnTo>
                    <a:pt x="2823666" y="355056"/>
                  </a:lnTo>
                  <a:lnTo>
                    <a:pt x="2832420" y="333191"/>
                  </a:lnTo>
                  <a:lnTo>
                    <a:pt x="2845550" y="320045"/>
                  </a:lnTo>
                  <a:lnTo>
                    <a:pt x="2858680" y="306900"/>
                  </a:lnTo>
                  <a:lnTo>
                    <a:pt x="2876231" y="280522"/>
                  </a:lnTo>
                  <a:lnTo>
                    <a:pt x="2884984" y="271758"/>
                  </a:lnTo>
                  <a:lnTo>
                    <a:pt x="2893738" y="249893"/>
                  </a:lnTo>
                  <a:lnTo>
                    <a:pt x="2906912" y="219220"/>
                  </a:lnTo>
                  <a:lnTo>
                    <a:pt x="2937549" y="109544"/>
                  </a:lnTo>
                  <a:lnTo>
                    <a:pt x="2977115" y="83297"/>
                  </a:lnTo>
                  <a:lnTo>
                    <a:pt x="3003376" y="78916"/>
                  </a:lnTo>
                  <a:lnTo>
                    <a:pt x="3012129" y="70152"/>
                  </a:lnTo>
                  <a:lnTo>
                    <a:pt x="3020927" y="48155"/>
                  </a:lnTo>
                  <a:lnTo>
                    <a:pt x="3042810" y="4381"/>
                  </a:lnTo>
                  <a:lnTo>
                    <a:pt x="3051564" y="0"/>
                  </a:lnTo>
                  <a:lnTo>
                    <a:pt x="3060317" y="0"/>
                  </a:lnTo>
                  <a:lnTo>
                    <a:pt x="3073492" y="4381"/>
                  </a:lnTo>
                  <a:lnTo>
                    <a:pt x="3086709" y="17483"/>
                  </a:lnTo>
                  <a:lnTo>
                    <a:pt x="3099883" y="30628"/>
                  </a:lnTo>
                  <a:lnTo>
                    <a:pt x="3113014" y="48155"/>
                  </a:lnTo>
                  <a:lnTo>
                    <a:pt x="3121767" y="52537"/>
                  </a:lnTo>
                  <a:lnTo>
                    <a:pt x="3130521" y="52537"/>
                  </a:lnTo>
                  <a:lnTo>
                    <a:pt x="3152448" y="43774"/>
                  </a:lnTo>
                  <a:lnTo>
                    <a:pt x="3161202" y="52537"/>
                  </a:lnTo>
                  <a:lnTo>
                    <a:pt x="3169955" y="65770"/>
                  </a:lnTo>
                  <a:lnTo>
                    <a:pt x="3191883" y="105162"/>
                  </a:lnTo>
                  <a:lnTo>
                    <a:pt x="3213767" y="153450"/>
                  </a:lnTo>
                  <a:lnTo>
                    <a:pt x="3231405" y="192842"/>
                  </a:lnTo>
                  <a:lnTo>
                    <a:pt x="3240159" y="201606"/>
                  </a:lnTo>
                  <a:lnTo>
                    <a:pt x="3253333" y="214839"/>
                  </a:lnTo>
                  <a:lnTo>
                    <a:pt x="3266463" y="236748"/>
                  </a:lnTo>
                  <a:lnTo>
                    <a:pt x="3283970" y="284991"/>
                  </a:lnTo>
                  <a:lnTo>
                    <a:pt x="3301521" y="328809"/>
                  </a:lnTo>
                  <a:lnTo>
                    <a:pt x="3345332" y="460350"/>
                  </a:lnTo>
                  <a:lnTo>
                    <a:pt x="3371724" y="508506"/>
                  </a:lnTo>
                  <a:lnTo>
                    <a:pt x="3411159" y="622564"/>
                  </a:lnTo>
                  <a:lnTo>
                    <a:pt x="3433042" y="688335"/>
                  </a:lnTo>
                  <a:lnTo>
                    <a:pt x="3446173" y="732153"/>
                  </a:lnTo>
                  <a:lnTo>
                    <a:pt x="3481230" y="811069"/>
                  </a:lnTo>
                  <a:lnTo>
                    <a:pt x="3564564" y="995279"/>
                  </a:lnTo>
                  <a:lnTo>
                    <a:pt x="3599622" y="1043435"/>
                  </a:lnTo>
                  <a:lnTo>
                    <a:pt x="3612796" y="1061050"/>
                  </a:lnTo>
                  <a:lnTo>
                    <a:pt x="3630390" y="1074195"/>
                  </a:lnTo>
                  <a:lnTo>
                    <a:pt x="3656695" y="1109206"/>
                  </a:lnTo>
                  <a:lnTo>
                    <a:pt x="3674202" y="1117969"/>
                  </a:lnTo>
                  <a:lnTo>
                    <a:pt x="3687376" y="1117969"/>
                  </a:lnTo>
                  <a:lnTo>
                    <a:pt x="3704883" y="1117969"/>
                  </a:lnTo>
                  <a:lnTo>
                    <a:pt x="3761825" y="1096061"/>
                  </a:lnTo>
                  <a:lnTo>
                    <a:pt x="3797014" y="1065432"/>
                  </a:lnTo>
                  <a:lnTo>
                    <a:pt x="3858332" y="960137"/>
                  </a:lnTo>
                  <a:lnTo>
                    <a:pt x="3884636" y="911982"/>
                  </a:lnTo>
                  <a:lnTo>
                    <a:pt x="3919782" y="833065"/>
                  </a:lnTo>
                  <a:lnTo>
                    <a:pt x="3994230" y="631328"/>
                  </a:lnTo>
                  <a:lnTo>
                    <a:pt x="4121419" y="293755"/>
                  </a:lnTo>
                  <a:lnTo>
                    <a:pt x="4178448" y="175315"/>
                  </a:lnTo>
                  <a:lnTo>
                    <a:pt x="4204753" y="131541"/>
                  </a:lnTo>
                  <a:lnTo>
                    <a:pt x="4226680" y="100781"/>
                  </a:lnTo>
                  <a:lnTo>
                    <a:pt x="4261694" y="65770"/>
                  </a:lnTo>
                  <a:lnTo>
                    <a:pt x="4279245" y="48155"/>
                  </a:lnTo>
                  <a:lnTo>
                    <a:pt x="4301129" y="39392"/>
                  </a:lnTo>
                  <a:lnTo>
                    <a:pt x="4318767" y="35010"/>
                  </a:lnTo>
                  <a:lnTo>
                    <a:pt x="4331897" y="35010"/>
                  </a:lnTo>
                  <a:lnTo>
                    <a:pt x="4353825" y="43774"/>
                  </a:lnTo>
                  <a:lnTo>
                    <a:pt x="4380086" y="52537"/>
                  </a:lnTo>
                  <a:lnTo>
                    <a:pt x="4415143" y="87679"/>
                  </a:lnTo>
                  <a:lnTo>
                    <a:pt x="4467840" y="166595"/>
                  </a:lnTo>
                  <a:lnTo>
                    <a:pt x="4502897" y="232366"/>
                  </a:lnTo>
                  <a:lnTo>
                    <a:pt x="4533535" y="302518"/>
                  </a:lnTo>
                  <a:lnTo>
                    <a:pt x="4572969" y="398962"/>
                  </a:lnTo>
                  <a:lnTo>
                    <a:pt x="4656347" y="622564"/>
                  </a:lnTo>
                  <a:lnTo>
                    <a:pt x="4713288" y="780396"/>
                  </a:lnTo>
                  <a:lnTo>
                    <a:pt x="4761564" y="889985"/>
                  </a:lnTo>
                  <a:lnTo>
                    <a:pt x="4796622" y="968901"/>
                  </a:lnTo>
                  <a:lnTo>
                    <a:pt x="4822926" y="1017144"/>
                  </a:lnTo>
                  <a:lnTo>
                    <a:pt x="4849187" y="1056668"/>
                  </a:lnTo>
                  <a:lnTo>
                    <a:pt x="4875579" y="1087297"/>
                  </a:lnTo>
                  <a:lnTo>
                    <a:pt x="4919390" y="1117969"/>
                  </a:lnTo>
                  <a:lnTo>
                    <a:pt x="4936941" y="1122351"/>
                  </a:lnTo>
                  <a:lnTo>
                    <a:pt x="4954448" y="1122351"/>
                  </a:lnTo>
                  <a:lnTo>
                    <a:pt x="4993882" y="1109206"/>
                  </a:lnTo>
                  <a:lnTo>
                    <a:pt x="5033405" y="1078533"/>
                  </a:lnTo>
                  <a:lnTo>
                    <a:pt x="5077216" y="1012763"/>
                  </a:lnTo>
                  <a:lnTo>
                    <a:pt x="5107897" y="955756"/>
                  </a:lnTo>
                  <a:lnTo>
                    <a:pt x="5143042" y="889985"/>
                  </a:lnTo>
                  <a:lnTo>
                    <a:pt x="5178100" y="802305"/>
                  </a:lnTo>
                  <a:lnTo>
                    <a:pt x="5235042" y="648855"/>
                  </a:lnTo>
                  <a:lnTo>
                    <a:pt x="5239419" y="644473"/>
                  </a:lnTo>
                  <a:lnTo>
                    <a:pt x="5239419" y="640091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033210"/>
              <a:ext cx="5240020" cy="1096645"/>
            </a:xfrm>
            <a:custGeom>
              <a:avLst/>
              <a:gdLst/>
              <a:ahLst/>
              <a:cxnLst/>
              <a:rect l="l" t="t" r="r" b="b"/>
              <a:pathLst>
                <a:path w="5240020" h="1096645">
                  <a:moveTo>
                    <a:pt x="0" y="732284"/>
                  </a:moveTo>
                  <a:lnTo>
                    <a:pt x="4381" y="732284"/>
                  </a:lnTo>
                  <a:lnTo>
                    <a:pt x="35049" y="741004"/>
                  </a:lnTo>
                  <a:lnTo>
                    <a:pt x="65717" y="741004"/>
                  </a:lnTo>
                  <a:lnTo>
                    <a:pt x="96490" y="736622"/>
                  </a:lnTo>
                  <a:lnTo>
                    <a:pt x="127158" y="727903"/>
                  </a:lnTo>
                  <a:lnTo>
                    <a:pt x="162207" y="714626"/>
                  </a:lnTo>
                  <a:lnTo>
                    <a:pt x="197260" y="697142"/>
                  </a:lnTo>
                  <a:lnTo>
                    <a:pt x="232405" y="670852"/>
                  </a:lnTo>
                  <a:lnTo>
                    <a:pt x="280594" y="635710"/>
                  </a:lnTo>
                  <a:lnTo>
                    <a:pt x="350797" y="570070"/>
                  </a:lnTo>
                  <a:lnTo>
                    <a:pt x="447173" y="482259"/>
                  </a:lnTo>
                  <a:lnTo>
                    <a:pt x="504246" y="438485"/>
                  </a:lnTo>
                  <a:lnTo>
                    <a:pt x="583115" y="394580"/>
                  </a:lnTo>
                  <a:lnTo>
                    <a:pt x="644565" y="377096"/>
                  </a:lnTo>
                  <a:lnTo>
                    <a:pt x="679579" y="372715"/>
                  </a:lnTo>
                  <a:lnTo>
                    <a:pt x="710260" y="377096"/>
                  </a:lnTo>
                  <a:lnTo>
                    <a:pt x="740941" y="381478"/>
                  </a:lnTo>
                  <a:lnTo>
                    <a:pt x="815521" y="416576"/>
                  </a:lnTo>
                  <a:lnTo>
                    <a:pt x="850579" y="438485"/>
                  </a:lnTo>
                  <a:lnTo>
                    <a:pt x="890014" y="469158"/>
                  </a:lnTo>
                  <a:lnTo>
                    <a:pt x="968970" y="539310"/>
                  </a:lnTo>
                  <a:lnTo>
                    <a:pt x="1078608" y="635710"/>
                  </a:lnTo>
                  <a:lnTo>
                    <a:pt x="1135550" y="679615"/>
                  </a:lnTo>
                  <a:lnTo>
                    <a:pt x="1214507" y="723389"/>
                  </a:lnTo>
                  <a:lnTo>
                    <a:pt x="1271492" y="736622"/>
                  </a:lnTo>
                  <a:lnTo>
                    <a:pt x="1306637" y="741004"/>
                  </a:lnTo>
                  <a:lnTo>
                    <a:pt x="1337275" y="736622"/>
                  </a:lnTo>
                  <a:lnTo>
                    <a:pt x="1367956" y="732284"/>
                  </a:lnTo>
                  <a:lnTo>
                    <a:pt x="1403014" y="714626"/>
                  </a:lnTo>
                  <a:lnTo>
                    <a:pt x="1442536" y="697142"/>
                  </a:lnTo>
                  <a:lnTo>
                    <a:pt x="1477594" y="675233"/>
                  </a:lnTo>
                  <a:lnTo>
                    <a:pt x="1517028" y="644473"/>
                  </a:lnTo>
                  <a:lnTo>
                    <a:pt x="1591608" y="578790"/>
                  </a:lnTo>
                  <a:lnTo>
                    <a:pt x="1701115" y="477878"/>
                  </a:lnTo>
                  <a:lnTo>
                    <a:pt x="1753811" y="434103"/>
                  </a:lnTo>
                  <a:lnTo>
                    <a:pt x="1788869" y="416576"/>
                  </a:lnTo>
                  <a:lnTo>
                    <a:pt x="1837057" y="390242"/>
                  </a:lnTo>
                  <a:lnTo>
                    <a:pt x="1867826" y="381478"/>
                  </a:lnTo>
                  <a:lnTo>
                    <a:pt x="1894130" y="377096"/>
                  </a:lnTo>
                  <a:lnTo>
                    <a:pt x="1929144" y="372715"/>
                  </a:lnTo>
                  <a:lnTo>
                    <a:pt x="1959825" y="377096"/>
                  </a:lnTo>
                  <a:lnTo>
                    <a:pt x="1990594" y="381478"/>
                  </a:lnTo>
                  <a:lnTo>
                    <a:pt x="2069463" y="416576"/>
                  </a:lnTo>
                  <a:lnTo>
                    <a:pt x="2139666" y="469158"/>
                  </a:lnTo>
                  <a:lnTo>
                    <a:pt x="2214159" y="534928"/>
                  </a:lnTo>
                  <a:lnTo>
                    <a:pt x="2288738" y="605081"/>
                  </a:lnTo>
                  <a:lnTo>
                    <a:pt x="2306246" y="741004"/>
                  </a:lnTo>
                  <a:lnTo>
                    <a:pt x="2310622" y="780440"/>
                  </a:lnTo>
                  <a:lnTo>
                    <a:pt x="2314999" y="780440"/>
                  </a:lnTo>
                  <a:lnTo>
                    <a:pt x="2319420" y="784822"/>
                  </a:lnTo>
                  <a:lnTo>
                    <a:pt x="2319420" y="793542"/>
                  </a:lnTo>
                  <a:lnTo>
                    <a:pt x="2328173" y="824302"/>
                  </a:lnTo>
                  <a:lnTo>
                    <a:pt x="2336927" y="824302"/>
                  </a:lnTo>
                  <a:lnTo>
                    <a:pt x="2341303" y="837447"/>
                  </a:lnTo>
                  <a:lnTo>
                    <a:pt x="2345680" y="846211"/>
                  </a:lnTo>
                  <a:lnTo>
                    <a:pt x="2350057" y="846211"/>
                  </a:lnTo>
                  <a:lnTo>
                    <a:pt x="2363231" y="863738"/>
                  </a:lnTo>
                  <a:lnTo>
                    <a:pt x="2367608" y="859356"/>
                  </a:lnTo>
                  <a:lnTo>
                    <a:pt x="2371984" y="859356"/>
                  </a:lnTo>
                  <a:lnTo>
                    <a:pt x="2376361" y="854974"/>
                  </a:lnTo>
                  <a:lnTo>
                    <a:pt x="2380738" y="837447"/>
                  </a:lnTo>
                  <a:lnTo>
                    <a:pt x="2385115" y="815582"/>
                  </a:lnTo>
                  <a:lnTo>
                    <a:pt x="2389492" y="819920"/>
                  </a:lnTo>
                  <a:lnTo>
                    <a:pt x="2393868" y="837447"/>
                  </a:lnTo>
                  <a:lnTo>
                    <a:pt x="2411507" y="964651"/>
                  </a:lnTo>
                  <a:lnTo>
                    <a:pt x="2424637" y="1008425"/>
                  </a:lnTo>
                  <a:lnTo>
                    <a:pt x="2442188" y="1025952"/>
                  </a:lnTo>
                  <a:lnTo>
                    <a:pt x="2450941" y="1043567"/>
                  </a:lnTo>
                  <a:lnTo>
                    <a:pt x="2455318" y="1043567"/>
                  </a:lnTo>
                  <a:lnTo>
                    <a:pt x="2459695" y="1039185"/>
                  </a:lnTo>
                  <a:lnTo>
                    <a:pt x="2468448" y="1043567"/>
                  </a:lnTo>
                  <a:lnTo>
                    <a:pt x="2472825" y="1034803"/>
                  </a:lnTo>
                  <a:lnTo>
                    <a:pt x="2481622" y="982134"/>
                  </a:lnTo>
                  <a:lnTo>
                    <a:pt x="2485999" y="960269"/>
                  </a:lnTo>
                  <a:lnTo>
                    <a:pt x="2490376" y="955887"/>
                  </a:lnTo>
                  <a:lnTo>
                    <a:pt x="2490376" y="964651"/>
                  </a:lnTo>
                  <a:lnTo>
                    <a:pt x="2499129" y="990898"/>
                  </a:lnTo>
                  <a:lnTo>
                    <a:pt x="2516636" y="1074195"/>
                  </a:lnTo>
                  <a:lnTo>
                    <a:pt x="2521057" y="1082959"/>
                  </a:lnTo>
                  <a:lnTo>
                    <a:pt x="2529810" y="1082959"/>
                  </a:lnTo>
                  <a:lnTo>
                    <a:pt x="2534275" y="1087341"/>
                  </a:lnTo>
                  <a:lnTo>
                    <a:pt x="2551826" y="1096104"/>
                  </a:lnTo>
                  <a:lnTo>
                    <a:pt x="2569333" y="1091723"/>
                  </a:lnTo>
                  <a:lnTo>
                    <a:pt x="2573709" y="1074195"/>
                  </a:lnTo>
                  <a:lnTo>
                    <a:pt x="2591260" y="969032"/>
                  </a:lnTo>
                  <a:lnTo>
                    <a:pt x="2595637" y="969032"/>
                  </a:lnTo>
                  <a:lnTo>
                    <a:pt x="2600014" y="977752"/>
                  </a:lnTo>
                  <a:lnTo>
                    <a:pt x="2608767" y="999661"/>
                  </a:lnTo>
                  <a:lnTo>
                    <a:pt x="2617521" y="1021570"/>
                  </a:lnTo>
                  <a:lnTo>
                    <a:pt x="2621897" y="1021570"/>
                  </a:lnTo>
                  <a:lnTo>
                    <a:pt x="2648202" y="1012807"/>
                  </a:lnTo>
                  <a:lnTo>
                    <a:pt x="2656955" y="999661"/>
                  </a:lnTo>
                  <a:lnTo>
                    <a:pt x="2665709" y="999661"/>
                  </a:lnTo>
                  <a:lnTo>
                    <a:pt x="2670086" y="990898"/>
                  </a:lnTo>
                  <a:lnTo>
                    <a:pt x="2674594" y="964651"/>
                  </a:lnTo>
                  <a:lnTo>
                    <a:pt x="2692101" y="850593"/>
                  </a:lnTo>
                  <a:lnTo>
                    <a:pt x="2700854" y="837447"/>
                  </a:lnTo>
                  <a:lnTo>
                    <a:pt x="2705275" y="837447"/>
                  </a:lnTo>
                  <a:lnTo>
                    <a:pt x="2714028" y="841829"/>
                  </a:lnTo>
                  <a:lnTo>
                    <a:pt x="2718405" y="846211"/>
                  </a:lnTo>
                  <a:lnTo>
                    <a:pt x="2722782" y="841829"/>
                  </a:lnTo>
                  <a:lnTo>
                    <a:pt x="2740289" y="824302"/>
                  </a:lnTo>
                  <a:lnTo>
                    <a:pt x="2757840" y="789204"/>
                  </a:lnTo>
                  <a:lnTo>
                    <a:pt x="2766593" y="789204"/>
                  </a:lnTo>
                  <a:lnTo>
                    <a:pt x="2770970" y="780440"/>
                  </a:lnTo>
                  <a:lnTo>
                    <a:pt x="2775347" y="762913"/>
                  </a:lnTo>
                  <a:lnTo>
                    <a:pt x="2788477" y="683997"/>
                  </a:lnTo>
                  <a:lnTo>
                    <a:pt x="2797274" y="618226"/>
                  </a:lnTo>
                  <a:lnTo>
                    <a:pt x="2806028" y="600699"/>
                  </a:lnTo>
                  <a:lnTo>
                    <a:pt x="2814869" y="591936"/>
                  </a:lnTo>
                  <a:lnTo>
                    <a:pt x="2828043" y="578790"/>
                  </a:lnTo>
                  <a:lnTo>
                    <a:pt x="2841173" y="556794"/>
                  </a:lnTo>
                  <a:lnTo>
                    <a:pt x="2858680" y="521783"/>
                  </a:lnTo>
                  <a:lnTo>
                    <a:pt x="2871854" y="513020"/>
                  </a:lnTo>
                  <a:lnTo>
                    <a:pt x="2876231" y="495536"/>
                  </a:lnTo>
                  <a:lnTo>
                    <a:pt x="2884984" y="447249"/>
                  </a:lnTo>
                  <a:lnTo>
                    <a:pt x="2902492" y="359569"/>
                  </a:lnTo>
                  <a:lnTo>
                    <a:pt x="2915666" y="333191"/>
                  </a:lnTo>
                  <a:lnTo>
                    <a:pt x="2928796" y="311326"/>
                  </a:lnTo>
                  <a:lnTo>
                    <a:pt x="2941926" y="293799"/>
                  </a:lnTo>
                  <a:lnTo>
                    <a:pt x="2959564" y="258657"/>
                  </a:lnTo>
                  <a:lnTo>
                    <a:pt x="2977115" y="254275"/>
                  </a:lnTo>
                  <a:lnTo>
                    <a:pt x="2981492" y="241129"/>
                  </a:lnTo>
                  <a:lnTo>
                    <a:pt x="2990246" y="214882"/>
                  </a:lnTo>
                  <a:lnTo>
                    <a:pt x="3007753" y="131585"/>
                  </a:lnTo>
                  <a:lnTo>
                    <a:pt x="3020927" y="105206"/>
                  </a:lnTo>
                  <a:lnTo>
                    <a:pt x="3029680" y="96443"/>
                  </a:lnTo>
                  <a:lnTo>
                    <a:pt x="3038434" y="87679"/>
                  </a:lnTo>
                  <a:lnTo>
                    <a:pt x="3060317" y="65814"/>
                  </a:lnTo>
                  <a:lnTo>
                    <a:pt x="3064694" y="70196"/>
                  </a:lnTo>
                  <a:lnTo>
                    <a:pt x="3082333" y="78916"/>
                  </a:lnTo>
                  <a:lnTo>
                    <a:pt x="3086709" y="74534"/>
                  </a:lnTo>
                  <a:lnTo>
                    <a:pt x="3091130" y="65814"/>
                  </a:lnTo>
                  <a:lnTo>
                    <a:pt x="3121767" y="4381"/>
                  </a:lnTo>
                  <a:lnTo>
                    <a:pt x="3130521" y="0"/>
                  </a:lnTo>
                  <a:lnTo>
                    <a:pt x="3161202" y="0"/>
                  </a:lnTo>
                  <a:lnTo>
                    <a:pt x="3165579" y="8763"/>
                  </a:lnTo>
                  <a:lnTo>
                    <a:pt x="3191883" y="48287"/>
                  </a:lnTo>
                  <a:lnTo>
                    <a:pt x="3200636" y="48287"/>
                  </a:lnTo>
                  <a:lnTo>
                    <a:pt x="3213767" y="39523"/>
                  </a:lnTo>
                  <a:lnTo>
                    <a:pt x="3222651" y="35141"/>
                  </a:lnTo>
                  <a:lnTo>
                    <a:pt x="3262086" y="70196"/>
                  </a:lnTo>
                  <a:lnTo>
                    <a:pt x="3301521" y="170977"/>
                  </a:lnTo>
                  <a:lnTo>
                    <a:pt x="3314651" y="184122"/>
                  </a:lnTo>
                  <a:lnTo>
                    <a:pt x="3332158" y="206119"/>
                  </a:lnTo>
                  <a:lnTo>
                    <a:pt x="3358550" y="254275"/>
                  </a:lnTo>
                  <a:lnTo>
                    <a:pt x="3371724" y="280653"/>
                  </a:lnTo>
                  <a:lnTo>
                    <a:pt x="3384854" y="333191"/>
                  </a:lnTo>
                  <a:lnTo>
                    <a:pt x="3406738" y="403343"/>
                  </a:lnTo>
                  <a:lnTo>
                    <a:pt x="3419912" y="438485"/>
                  </a:lnTo>
                  <a:lnTo>
                    <a:pt x="3468100" y="539310"/>
                  </a:lnTo>
                  <a:lnTo>
                    <a:pt x="3485607" y="587554"/>
                  </a:lnTo>
                  <a:lnTo>
                    <a:pt x="3516376" y="692761"/>
                  </a:lnTo>
                  <a:lnTo>
                    <a:pt x="3538303" y="741004"/>
                  </a:lnTo>
                  <a:lnTo>
                    <a:pt x="3560187" y="784822"/>
                  </a:lnTo>
                  <a:lnTo>
                    <a:pt x="3577738" y="815582"/>
                  </a:lnTo>
                  <a:lnTo>
                    <a:pt x="3595245" y="863738"/>
                  </a:lnTo>
                  <a:lnTo>
                    <a:pt x="3621549" y="938272"/>
                  </a:lnTo>
                  <a:lnTo>
                    <a:pt x="3639188" y="969032"/>
                  </a:lnTo>
                  <a:lnTo>
                    <a:pt x="3652318" y="990898"/>
                  </a:lnTo>
                  <a:lnTo>
                    <a:pt x="3696129" y="1034803"/>
                  </a:lnTo>
                  <a:lnTo>
                    <a:pt x="3726810" y="1078577"/>
                  </a:lnTo>
                  <a:lnTo>
                    <a:pt x="3744317" y="1091723"/>
                  </a:lnTo>
                  <a:lnTo>
                    <a:pt x="3753071" y="1096104"/>
                  </a:lnTo>
                  <a:lnTo>
                    <a:pt x="3761825" y="1096104"/>
                  </a:lnTo>
                  <a:lnTo>
                    <a:pt x="3810144" y="1082959"/>
                  </a:lnTo>
                  <a:lnTo>
                    <a:pt x="3849579" y="1069814"/>
                  </a:lnTo>
                  <a:lnTo>
                    <a:pt x="3880216" y="1030334"/>
                  </a:lnTo>
                  <a:lnTo>
                    <a:pt x="3924159" y="951418"/>
                  </a:lnTo>
                  <a:lnTo>
                    <a:pt x="3959216" y="898836"/>
                  </a:lnTo>
                  <a:lnTo>
                    <a:pt x="3976723" y="859356"/>
                  </a:lnTo>
                  <a:lnTo>
                    <a:pt x="4051303" y="666470"/>
                  </a:lnTo>
                  <a:lnTo>
                    <a:pt x="4077608" y="605081"/>
                  </a:lnTo>
                  <a:lnTo>
                    <a:pt x="4147680" y="412107"/>
                  </a:lnTo>
                  <a:lnTo>
                    <a:pt x="4209129" y="263126"/>
                  </a:lnTo>
                  <a:lnTo>
                    <a:pt x="4244187" y="184122"/>
                  </a:lnTo>
                  <a:lnTo>
                    <a:pt x="4318767" y="70196"/>
                  </a:lnTo>
                  <a:lnTo>
                    <a:pt x="4358202" y="35141"/>
                  </a:lnTo>
                  <a:lnTo>
                    <a:pt x="4371332" y="26290"/>
                  </a:lnTo>
                  <a:lnTo>
                    <a:pt x="4397636" y="21908"/>
                  </a:lnTo>
                  <a:lnTo>
                    <a:pt x="4419520" y="21908"/>
                  </a:lnTo>
                  <a:lnTo>
                    <a:pt x="4472216" y="48287"/>
                  </a:lnTo>
                  <a:lnTo>
                    <a:pt x="4498521" y="78916"/>
                  </a:lnTo>
                  <a:lnTo>
                    <a:pt x="4524781" y="118439"/>
                  </a:lnTo>
                  <a:lnTo>
                    <a:pt x="4555462" y="170977"/>
                  </a:lnTo>
                  <a:lnTo>
                    <a:pt x="4581723" y="214882"/>
                  </a:lnTo>
                  <a:lnTo>
                    <a:pt x="4616912" y="302562"/>
                  </a:lnTo>
                  <a:lnTo>
                    <a:pt x="4682607" y="464776"/>
                  </a:lnTo>
                  <a:lnTo>
                    <a:pt x="4800999" y="780440"/>
                  </a:lnTo>
                  <a:lnTo>
                    <a:pt x="4844810" y="881353"/>
                  </a:lnTo>
                  <a:lnTo>
                    <a:pt x="4875579" y="947036"/>
                  </a:lnTo>
                  <a:lnTo>
                    <a:pt x="4906260" y="999661"/>
                  </a:lnTo>
                  <a:lnTo>
                    <a:pt x="4936941" y="1039185"/>
                  </a:lnTo>
                  <a:lnTo>
                    <a:pt x="4980752" y="1078577"/>
                  </a:lnTo>
                  <a:lnTo>
                    <a:pt x="5020274" y="1096104"/>
                  </a:lnTo>
                  <a:lnTo>
                    <a:pt x="5037781" y="1096104"/>
                  </a:lnTo>
                  <a:lnTo>
                    <a:pt x="5055332" y="1091723"/>
                  </a:lnTo>
                  <a:lnTo>
                    <a:pt x="5072839" y="1082959"/>
                  </a:lnTo>
                  <a:lnTo>
                    <a:pt x="5094767" y="1065432"/>
                  </a:lnTo>
                  <a:lnTo>
                    <a:pt x="5112274" y="1043567"/>
                  </a:lnTo>
                  <a:lnTo>
                    <a:pt x="5138666" y="1012807"/>
                  </a:lnTo>
                  <a:lnTo>
                    <a:pt x="5164970" y="973414"/>
                  </a:lnTo>
                  <a:lnTo>
                    <a:pt x="5195607" y="920745"/>
                  </a:lnTo>
                  <a:lnTo>
                    <a:pt x="5226288" y="846211"/>
                  </a:lnTo>
                  <a:lnTo>
                    <a:pt x="5239419" y="819920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1322965"/>
              <a:ext cx="5240020" cy="2573655"/>
            </a:xfrm>
            <a:custGeom>
              <a:avLst/>
              <a:gdLst/>
              <a:ahLst/>
              <a:cxnLst/>
              <a:rect l="l" t="t" r="r" b="b"/>
              <a:pathLst>
                <a:path w="5240020" h="2573654">
                  <a:moveTo>
                    <a:pt x="0" y="1135584"/>
                  </a:moveTo>
                  <a:lnTo>
                    <a:pt x="35049" y="1157493"/>
                  </a:lnTo>
                  <a:lnTo>
                    <a:pt x="78965" y="1192504"/>
                  </a:lnTo>
                  <a:lnTo>
                    <a:pt x="276217" y="1363613"/>
                  </a:lnTo>
                  <a:lnTo>
                    <a:pt x="333158" y="1403005"/>
                  </a:lnTo>
                  <a:lnTo>
                    <a:pt x="368348" y="1420532"/>
                  </a:lnTo>
                  <a:lnTo>
                    <a:pt x="403362" y="1438147"/>
                  </a:lnTo>
                  <a:lnTo>
                    <a:pt x="434043" y="1442529"/>
                  </a:lnTo>
                  <a:lnTo>
                    <a:pt x="464724" y="1446867"/>
                  </a:lnTo>
                  <a:lnTo>
                    <a:pt x="495492" y="1446867"/>
                  </a:lnTo>
                  <a:lnTo>
                    <a:pt x="565564" y="1429252"/>
                  </a:lnTo>
                  <a:lnTo>
                    <a:pt x="640188" y="1389860"/>
                  </a:lnTo>
                  <a:lnTo>
                    <a:pt x="675202" y="1363613"/>
                  </a:lnTo>
                  <a:lnTo>
                    <a:pt x="736564" y="1310944"/>
                  </a:lnTo>
                  <a:lnTo>
                    <a:pt x="824275" y="1236409"/>
                  </a:lnTo>
                  <a:lnTo>
                    <a:pt x="894478" y="1175020"/>
                  </a:lnTo>
                  <a:lnTo>
                    <a:pt x="942666" y="1139966"/>
                  </a:lnTo>
                  <a:lnTo>
                    <a:pt x="1012782" y="1100486"/>
                  </a:lnTo>
                  <a:lnTo>
                    <a:pt x="1078608" y="1087341"/>
                  </a:lnTo>
                  <a:lnTo>
                    <a:pt x="1113666" y="1087341"/>
                  </a:lnTo>
                  <a:lnTo>
                    <a:pt x="1175072" y="1100486"/>
                  </a:lnTo>
                  <a:lnTo>
                    <a:pt x="1245188" y="1131202"/>
                  </a:lnTo>
                  <a:lnTo>
                    <a:pt x="1280246" y="1153111"/>
                  </a:lnTo>
                  <a:lnTo>
                    <a:pt x="1328521" y="1192504"/>
                  </a:lnTo>
                  <a:lnTo>
                    <a:pt x="1420521" y="1271420"/>
                  </a:lnTo>
                  <a:lnTo>
                    <a:pt x="1495101" y="1341616"/>
                  </a:lnTo>
                  <a:lnTo>
                    <a:pt x="1552086" y="1385478"/>
                  </a:lnTo>
                  <a:lnTo>
                    <a:pt x="1587231" y="1407387"/>
                  </a:lnTo>
                  <a:lnTo>
                    <a:pt x="1631043" y="1429252"/>
                  </a:lnTo>
                  <a:lnTo>
                    <a:pt x="1661724" y="1438147"/>
                  </a:lnTo>
                  <a:lnTo>
                    <a:pt x="1692361" y="1446867"/>
                  </a:lnTo>
                  <a:lnTo>
                    <a:pt x="1723130" y="1446867"/>
                  </a:lnTo>
                  <a:lnTo>
                    <a:pt x="1753811" y="1446867"/>
                  </a:lnTo>
                  <a:lnTo>
                    <a:pt x="1784492" y="1438147"/>
                  </a:lnTo>
                  <a:lnTo>
                    <a:pt x="1819550" y="1429252"/>
                  </a:lnTo>
                  <a:lnTo>
                    <a:pt x="1854695" y="1411769"/>
                  </a:lnTo>
                  <a:lnTo>
                    <a:pt x="1894130" y="1385478"/>
                  </a:lnTo>
                  <a:lnTo>
                    <a:pt x="1929144" y="1359231"/>
                  </a:lnTo>
                  <a:lnTo>
                    <a:pt x="1994970" y="1302180"/>
                  </a:lnTo>
                  <a:lnTo>
                    <a:pt x="2179101" y="1148730"/>
                  </a:lnTo>
                  <a:lnTo>
                    <a:pt x="2209782" y="1126821"/>
                  </a:lnTo>
                  <a:lnTo>
                    <a:pt x="2253593" y="1104824"/>
                  </a:lnTo>
                  <a:lnTo>
                    <a:pt x="2288738" y="1091723"/>
                  </a:lnTo>
                  <a:lnTo>
                    <a:pt x="2288738" y="1065432"/>
                  </a:lnTo>
                  <a:lnTo>
                    <a:pt x="2297492" y="767295"/>
                  </a:lnTo>
                  <a:lnTo>
                    <a:pt x="2314999" y="556794"/>
                  </a:lnTo>
                  <a:lnTo>
                    <a:pt x="2328173" y="513020"/>
                  </a:lnTo>
                  <a:lnTo>
                    <a:pt x="2336927" y="499787"/>
                  </a:lnTo>
                  <a:lnTo>
                    <a:pt x="2341303" y="477878"/>
                  </a:lnTo>
                  <a:lnTo>
                    <a:pt x="2350057" y="477878"/>
                  </a:lnTo>
                  <a:lnTo>
                    <a:pt x="2358810" y="491023"/>
                  </a:lnTo>
                  <a:lnTo>
                    <a:pt x="2367608" y="495405"/>
                  </a:lnTo>
                  <a:lnTo>
                    <a:pt x="2371984" y="504168"/>
                  </a:lnTo>
                  <a:lnTo>
                    <a:pt x="2376361" y="517401"/>
                  </a:lnTo>
                  <a:lnTo>
                    <a:pt x="2380738" y="561175"/>
                  </a:lnTo>
                  <a:lnTo>
                    <a:pt x="2380738" y="556794"/>
                  </a:lnTo>
                  <a:lnTo>
                    <a:pt x="2389492" y="495405"/>
                  </a:lnTo>
                  <a:lnTo>
                    <a:pt x="2393868" y="442867"/>
                  </a:lnTo>
                  <a:lnTo>
                    <a:pt x="2407130" y="289417"/>
                  </a:lnTo>
                  <a:lnTo>
                    <a:pt x="2415883" y="206119"/>
                  </a:lnTo>
                  <a:lnTo>
                    <a:pt x="2429014" y="162213"/>
                  </a:lnTo>
                  <a:lnTo>
                    <a:pt x="2433434" y="135966"/>
                  </a:lnTo>
                  <a:lnTo>
                    <a:pt x="2442188" y="127203"/>
                  </a:lnTo>
                  <a:lnTo>
                    <a:pt x="2459695" y="153450"/>
                  </a:lnTo>
                  <a:lnTo>
                    <a:pt x="2468448" y="157832"/>
                  </a:lnTo>
                  <a:lnTo>
                    <a:pt x="2472825" y="184122"/>
                  </a:lnTo>
                  <a:lnTo>
                    <a:pt x="2485999" y="276184"/>
                  </a:lnTo>
                  <a:lnTo>
                    <a:pt x="2490376" y="271802"/>
                  </a:lnTo>
                  <a:lnTo>
                    <a:pt x="2499129" y="241129"/>
                  </a:lnTo>
                  <a:lnTo>
                    <a:pt x="2516636" y="166595"/>
                  </a:lnTo>
                  <a:lnTo>
                    <a:pt x="2525434" y="131585"/>
                  </a:lnTo>
                  <a:lnTo>
                    <a:pt x="2534275" y="113970"/>
                  </a:lnTo>
                  <a:lnTo>
                    <a:pt x="2538651" y="113970"/>
                  </a:lnTo>
                  <a:lnTo>
                    <a:pt x="2543028" y="118308"/>
                  </a:lnTo>
                  <a:lnTo>
                    <a:pt x="2547449" y="131585"/>
                  </a:lnTo>
                  <a:lnTo>
                    <a:pt x="2556202" y="153450"/>
                  </a:lnTo>
                  <a:lnTo>
                    <a:pt x="2564956" y="162213"/>
                  </a:lnTo>
                  <a:lnTo>
                    <a:pt x="2569333" y="188504"/>
                  </a:lnTo>
                  <a:lnTo>
                    <a:pt x="2578086" y="241129"/>
                  </a:lnTo>
                  <a:lnTo>
                    <a:pt x="2591260" y="346336"/>
                  </a:lnTo>
                  <a:lnTo>
                    <a:pt x="2595637" y="372715"/>
                  </a:lnTo>
                  <a:lnTo>
                    <a:pt x="2608767" y="398962"/>
                  </a:lnTo>
                  <a:lnTo>
                    <a:pt x="2626274" y="412107"/>
                  </a:lnTo>
                  <a:lnTo>
                    <a:pt x="2635071" y="416489"/>
                  </a:lnTo>
                  <a:lnTo>
                    <a:pt x="2639448" y="420870"/>
                  </a:lnTo>
                  <a:lnTo>
                    <a:pt x="2643825" y="438485"/>
                  </a:lnTo>
                  <a:lnTo>
                    <a:pt x="2661332" y="491023"/>
                  </a:lnTo>
                  <a:lnTo>
                    <a:pt x="2665709" y="508550"/>
                  </a:lnTo>
                  <a:lnTo>
                    <a:pt x="2674594" y="556794"/>
                  </a:lnTo>
                  <a:lnTo>
                    <a:pt x="2683347" y="648855"/>
                  </a:lnTo>
                  <a:lnTo>
                    <a:pt x="2700854" y="784778"/>
                  </a:lnTo>
                  <a:lnTo>
                    <a:pt x="2718405" y="881221"/>
                  </a:lnTo>
                  <a:lnTo>
                    <a:pt x="2727159" y="929509"/>
                  </a:lnTo>
                  <a:lnTo>
                    <a:pt x="2740289" y="977752"/>
                  </a:lnTo>
                  <a:lnTo>
                    <a:pt x="2762216" y="1047817"/>
                  </a:lnTo>
                  <a:lnTo>
                    <a:pt x="2770970" y="1082959"/>
                  </a:lnTo>
                  <a:lnTo>
                    <a:pt x="2775347" y="1135584"/>
                  </a:lnTo>
                  <a:lnTo>
                    <a:pt x="2792897" y="1280315"/>
                  </a:lnTo>
                  <a:lnTo>
                    <a:pt x="2814869" y="1460012"/>
                  </a:lnTo>
                  <a:lnTo>
                    <a:pt x="2828043" y="1547692"/>
                  </a:lnTo>
                  <a:lnTo>
                    <a:pt x="2854303" y="1661662"/>
                  </a:lnTo>
                  <a:lnTo>
                    <a:pt x="2876231" y="1758193"/>
                  </a:lnTo>
                  <a:lnTo>
                    <a:pt x="2893738" y="1867738"/>
                  </a:lnTo>
                  <a:lnTo>
                    <a:pt x="2920042" y="2078239"/>
                  </a:lnTo>
                  <a:lnTo>
                    <a:pt x="2937549" y="2148391"/>
                  </a:lnTo>
                  <a:lnTo>
                    <a:pt x="2950811" y="2214162"/>
                  </a:lnTo>
                  <a:lnTo>
                    <a:pt x="2963941" y="2231689"/>
                  </a:lnTo>
                  <a:lnTo>
                    <a:pt x="2972695" y="2253554"/>
                  </a:lnTo>
                  <a:lnTo>
                    <a:pt x="2981492" y="2279845"/>
                  </a:lnTo>
                  <a:lnTo>
                    <a:pt x="2998999" y="2354379"/>
                  </a:lnTo>
                  <a:lnTo>
                    <a:pt x="3029680" y="2490320"/>
                  </a:lnTo>
                  <a:lnTo>
                    <a:pt x="3047187" y="2534212"/>
                  </a:lnTo>
                  <a:lnTo>
                    <a:pt x="3055941" y="2542967"/>
                  </a:lnTo>
                  <a:lnTo>
                    <a:pt x="3060317" y="2547349"/>
                  </a:lnTo>
                  <a:lnTo>
                    <a:pt x="3069115" y="2542967"/>
                  </a:lnTo>
                  <a:lnTo>
                    <a:pt x="3077868" y="2534212"/>
                  </a:lnTo>
                  <a:lnTo>
                    <a:pt x="3086709" y="2538590"/>
                  </a:lnTo>
                  <a:lnTo>
                    <a:pt x="3099883" y="2547349"/>
                  </a:lnTo>
                  <a:lnTo>
                    <a:pt x="3113014" y="2560481"/>
                  </a:lnTo>
                  <a:lnTo>
                    <a:pt x="3126144" y="2569240"/>
                  </a:lnTo>
                  <a:lnTo>
                    <a:pt x="3134941" y="2573618"/>
                  </a:lnTo>
                  <a:lnTo>
                    <a:pt x="3148072" y="2573618"/>
                  </a:lnTo>
                  <a:lnTo>
                    <a:pt x="3152448" y="2564859"/>
                  </a:lnTo>
                  <a:lnTo>
                    <a:pt x="3161202" y="2551726"/>
                  </a:lnTo>
                  <a:lnTo>
                    <a:pt x="3169955" y="2521076"/>
                  </a:lnTo>
                  <a:lnTo>
                    <a:pt x="3196260" y="2437782"/>
                  </a:lnTo>
                  <a:lnTo>
                    <a:pt x="3262086" y="2249172"/>
                  </a:lnTo>
                  <a:lnTo>
                    <a:pt x="3275216" y="2174638"/>
                  </a:lnTo>
                  <a:lnTo>
                    <a:pt x="3340955" y="1819582"/>
                  </a:lnTo>
                  <a:lnTo>
                    <a:pt x="3371724" y="1648517"/>
                  </a:lnTo>
                  <a:lnTo>
                    <a:pt x="3463723" y="1043435"/>
                  </a:lnTo>
                  <a:lnTo>
                    <a:pt x="3494492" y="868076"/>
                  </a:lnTo>
                  <a:lnTo>
                    <a:pt x="3529550" y="644473"/>
                  </a:lnTo>
                  <a:lnTo>
                    <a:pt x="3551434" y="526165"/>
                  </a:lnTo>
                  <a:lnTo>
                    <a:pt x="3612796" y="254275"/>
                  </a:lnTo>
                  <a:lnTo>
                    <a:pt x="3639188" y="153450"/>
                  </a:lnTo>
                  <a:lnTo>
                    <a:pt x="3656695" y="109588"/>
                  </a:lnTo>
                  <a:lnTo>
                    <a:pt x="3704883" y="26290"/>
                  </a:lnTo>
                  <a:lnTo>
                    <a:pt x="3735564" y="4381"/>
                  </a:lnTo>
                  <a:lnTo>
                    <a:pt x="3744317" y="0"/>
                  </a:lnTo>
                  <a:lnTo>
                    <a:pt x="3775086" y="30672"/>
                  </a:lnTo>
                  <a:lnTo>
                    <a:pt x="3801390" y="74534"/>
                  </a:lnTo>
                  <a:lnTo>
                    <a:pt x="3818897" y="113970"/>
                  </a:lnTo>
                  <a:lnTo>
                    <a:pt x="3845202" y="179741"/>
                  </a:lnTo>
                  <a:lnTo>
                    <a:pt x="3862709" y="241129"/>
                  </a:lnTo>
                  <a:lnTo>
                    <a:pt x="3884636" y="333191"/>
                  </a:lnTo>
                  <a:lnTo>
                    <a:pt x="3924159" y="521783"/>
                  </a:lnTo>
                  <a:lnTo>
                    <a:pt x="3963593" y="745386"/>
                  </a:lnTo>
                  <a:lnTo>
                    <a:pt x="4003028" y="986516"/>
                  </a:lnTo>
                  <a:lnTo>
                    <a:pt x="4147680" y="1885265"/>
                  </a:lnTo>
                  <a:lnTo>
                    <a:pt x="4191622" y="2100104"/>
                  </a:lnTo>
                  <a:lnTo>
                    <a:pt x="4222260" y="2244834"/>
                  </a:lnTo>
                  <a:lnTo>
                    <a:pt x="4248564" y="2336852"/>
                  </a:lnTo>
                  <a:lnTo>
                    <a:pt x="4270492" y="2407048"/>
                  </a:lnTo>
                  <a:lnTo>
                    <a:pt x="4292375" y="2464051"/>
                  </a:lnTo>
                  <a:lnTo>
                    <a:pt x="4314390" y="2499079"/>
                  </a:lnTo>
                  <a:lnTo>
                    <a:pt x="4327521" y="2521076"/>
                  </a:lnTo>
                  <a:lnTo>
                    <a:pt x="4340695" y="2534212"/>
                  </a:lnTo>
                  <a:lnTo>
                    <a:pt x="4353825" y="2538590"/>
                  </a:lnTo>
                  <a:lnTo>
                    <a:pt x="4366955" y="2538590"/>
                  </a:lnTo>
                  <a:lnTo>
                    <a:pt x="4375709" y="2529835"/>
                  </a:lnTo>
                  <a:lnTo>
                    <a:pt x="4388883" y="2521076"/>
                  </a:lnTo>
                  <a:lnTo>
                    <a:pt x="4406390" y="2503457"/>
                  </a:lnTo>
                  <a:lnTo>
                    <a:pt x="4419520" y="2477188"/>
                  </a:lnTo>
                  <a:lnTo>
                    <a:pt x="4437071" y="2442160"/>
                  </a:lnTo>
                  <a:lnTo>
                    <a:pt x="4454709" y="2393903"/>
                  </a:lnTo>
                  <a:lnTo>
                    <a:pt x="4476593" y="2319369"/>
                  </a:lnTo>
                  <a:lnTo>
                    <a:pt x="4502897" y="2218544"/>
                  </a:lnTo>
                  <a:lnTo>
                    <a:pt x="4533535" y="2078239"/>
                  </a:lnTo>
                  <a:lnTo>
                    <a:pt x="4564216" y="1920407"/>
                  </a:lnTo>
                  <a:lnTo>
                    <a:pt x="4608115" y="1679277"/>
                  </a:lnTo>
                  <a:lnTo>
                    <a:pt x="4673854" y="1262656"/>
                  </a:lnTo>
                  <a:lnTo>
                    <a:pt x="4748434" y="797924"/>
                  </a:lnTo>
                  <a:lnTo>
                    <a:pt x="4796622" y="534928"/>
                  </a:lnTo>
                  <a:lnTo>
                    <a:pt x="4827303" y="372715"/>
                  </a:lnTo>
                  <a:lnTo>
                    <a:pt x="4857940" y="254275"/>
                  </a:lnTo>
                  <a:lnTo>
                    <a:pt x="4884376" y="162213"/>
                  </a:lnTo>
                  <a:lnTo>
                    <a:pt x="4906260" y="96443"/>
                  </a:lnTo>
                  <a:lnTo>
                    <a:pt x="4923767" y="52669"/>
                  </a:lnTo>
                  <a:lnTo>
                    <a:pt x="4958825" y="8763"/>
                  </a:lnTo>
                  <a:lnTo>
                    <a:pt x="4971955" y="0"/>
                  </a:lnTo>
                  <a:lnTo>
                    <a:pt x="4985129" y="0"/>
                  </a:lnTo>
                  <a:lnTo>
                    <a:pt x="4993882" y="0"/>
                  </a:lnTo>
                  <a:lnTo>
                    <a:pt x="5007144" y="4381"/>
                  </a:lnTo>
                  <a:lnTo>
                    <a:pt x="5020274" y="17527"/>
                  </a:lnTo>
                  <a:lnTo>
                    <a:pt x="5033405" y="39392"/>
                  </a:lnTo>
                  <a:lnTo>
                    <a:pt x="5050955" y="65770"/>
                  </a:lnTo>
                  <a:lnTo>
                    <a:pt x="5068462" y="109588"/>
                  </a:lnTo>
                  <a:lnTo>
                    <a:pt x="5090390" y="170977"/>
                  </a:lnTo>
                  <a:lnTo>
                    <a:pt x="5112274" y="254275"/>
                  </a:lnTo>
                  <a:lnTo>
                    <a:pt x="5138666" y="368333"/>
                  </a:lnTo>
                  <a:lnTo>
                    <a:pt x="5169347" y="513020"/>
                  </a:lnTo>
                  <a:lnTo>
                    <a:pt x="5208781" y="714626"/>
                  </a:lnTo>
                  <a:lnTo>
                    <a:pt x="5239419" y="898836"/>
                  </a:lnTo>
                  <a:lnTo>
                    <a:pt x="5239419" y="903218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2647317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815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9207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3007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4.14,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(1000A),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elevación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causará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calentamiento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producen sobrecorrientes.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máximas,</a:t>
            </a:r>
            <a:r>
              <a:rPr dirty="0" sz="1200">
                <a:latin typeface="Microsoft Sans Serif"/>
                <a:cs typeface="Microsoft Sans Serif"/>
              </a:rPr>
              <a:t> en </a:t>
            </a:r>
            <a:r>
              <a:rPr dirty="0" sz="1200" spc="-20">
                <a:latin typeface="Microsoft Sans Serif"/>
                <a:cs typeface="Microsoft Sans Serif"/>
              </a:rPr>
              <a:t>cada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 en 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9380" marR="120014">
              <a:lnSpc>
                <a:spcPct val="110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>
                <a:latin typeface="Microsoft Sans Serif"/>
                <a:cs typeface="Microsoft Sans Serif"/>
              </a:rPr>
              <a:t>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69kV. </a:t>
            </a:r>
            <a:r>
              <a:rPr dirty="0" sz="1200" spc="-10">
                <a:latin typeface="Microsoft Sans Serif"/>
                <a:cs typeface="Microsoft Sans Serif"/>
              </a:rPr>
              <a:t>(Demanda mínima)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256385" y="3847846"/>
          <a:ext cx="5336540" cy="1658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/>
                <a:gridCol w="683260"/>
                <a:gridCol w="615950"/>
                <a:gridCol w="683259"/>
                <a:gridCol w="732154"/>
                <a:gridCol w="735329"/>
                <a:gridCol w="811529"/>
              </a:tblGrid>
              <a:tr h="219075">
                <a:tc gridSpan="7"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(69kV),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581,0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706,6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998,2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155,8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-276,9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144,9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-265,1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5682488"/>
            <a:ext cx="5638165" cy="2830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4.2.2.1.1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mínimas,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años 2012,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2015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2020.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año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2012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representarán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gráficamente,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respectivo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unidad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amperios,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2015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2020,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resumirán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son </a:t>
            </a:r>
            <a:r>
              <a:rPr dirty="0" sz="1200">
                <a:latin typeface="Microsoft Sans Serif"/>
                <a:cs typeface="Microsoft Sans Serif"/>
              </a:rPr>
              <a:t>similares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2012;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cambiando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simplemente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amplitud,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detalle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tendrá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realizadas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88821" y="4161281"/>
            <a:ext cx="5391785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-381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 (138kV-</a:t>
            </a:r>
            <a:r>
              <a:rPr dirty="0" sz="1200" spc="-2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7932" y="8490560"/>
            <a:ext cx="55962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9494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2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364447" y="1250617"/>
            <a:ext cx="5252720" cy="2560955"/>
            <a:chOff x="1364447" y="1250617"/>
            <a:chExt cx="5252720" cy="2560955"/>
          </a:xfrm>
        </p:grpSpPr>
        <p:sp>
          <p:nvSpPr>
            <p:cNvPr id="17" name="object 17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1423790"/>
              <a:ext cx="5240020" cy="2324100"/>
            </a:xfrm>
            <a:custGeom>
              <a:avLst/>
              <a:gdLst/>
              <a:ahLst/>
              <a:cxnLst/>
              <a:rect l="l" t="t" r="r" b="b"/>
              <a:pathLst>
                <a:path w="5240020" h="2324100">
                  <a:moveTo>
                    <a:pt x="0" y="1670469"/>
                  </a:moveTo>
                  <a:lnTo>
                    <a:pt x="0" y="1674851"/>
                  </a:lnTo>
                  <a:lnTo>
                    <a:pt x="39430" y="1837065"/>
                  </a:lnTo>
                  <a:lnTo>
                    <a:pt x="74584" y="1955505"/>
                  </a:lnTo>
                  <a:lnTo>
                    <a:pt x="100871" y="2038803"/>
                  </a:lnTo>
                  <a:lnTo>
                    <a:pt x="127158" y="2104573"/>
                  </a:lnTo>
                  <a:lnTo>
                    <a:pt x="149063" y="2144009"/>
                  </a:lnTo>
                  <a:lnTo>
                    <a:pt x="179709" y="2183489"/>
                  </a:lnTo>
                  <a:lnTo>
                    <a:pt x="201637" y="2192253"/>
                  </a:lnTo>
                  <a:lnTo>
                    <a:pt x="210522" y="2192253"/>
                  </a:lnTo>
                  <a:lnTo>
                    <a:pt x="223652" y="2187871"/>
                  </a:lnTo>
                  <a:lnTo>
                    <a:pt x="236782" y="2183489"/>
                  </a:lnTo>
                  <a:lnTo>
                    <a:pt x="249912" y="2170256"/>
                  </a:lnTo>
                  <a:lnTo>
                    <a:pt x="267463" y="2152729"/>
                  </a:lnTo>
                  <a:lnTo>
                    <a:pt x="284970" y="2117719"/>
                  </a:lnTo>
                  <a:lnTo>
                    <a:pt x="302521" y="2078195"/>
                  </a:lnTo>
                  <a:lnTo>
                    <a:pt x="328782" y="2016806"/>
                  </a:lnTo>
                  <a:lnTo>
                    <a:pt x="350797" y="1937890"/>
                  </a:lnTo>
                  <a:lnTo>
                    <a:pt x="381478" y="1832683"/>
                  </a:lnTo>
                  <a:lnTo>
                    <a:pt x="412159" y="1701142"/>
                  </a:lnTo>
                  <a:lnTo>
                    <a:pt x="455970" y="1503918"/>
                  </a:lnTo>
                  <a:lnTo>
                    <a:pt x="521753" y="1174977"/>
                  </a:lnTo>
                  <a:lnTo>
                    <a:pt x="604999" y="741004"/>
                  </a:lnTo>
                  <a:lnTo>
                    <a:pt x="644565" y="574408"/>
                  </a:lnTo>
                  <a:lnTo>
                    <a:pt x="679579" y="442823"/>
                  </a:lnTo>
                  <a:lnTo>
                    <a:pt x="705883" y="342042"/>
                  </a:lnTo>
                  <a:lnTo>
                    <a:pt x="736564" y="267508"/>
                  </a:lnTo>
                  <a:lnTo>
                    <a:pt x="758580" y="214839"/>
                  </a:lnTo>
                  <a:lnTo>
                    <a:pt x="793594" y="162213"/>
                  </a:lnTo>
                  <a:lnTo>
                    <a:pt x="824275" y="140304"/>
                  </a:lnTo>
                  <a:lnTo>
                    <a:pt x="837405" y="140304"/>
                  </a:lnTo>
                  <a:lnTo>
                    <a:pt x="876840" y="166595"/>
                  </a:lnTo>
                  <a:lnTo>
                    <a:pt x="912029" y="219220"/>
                  </a:lnTo>
                  <a:lnTo>
                    <a:pt x="933913" y="267508"/>
                  </a:lnTo>
                  <a:lnTo>
                    <a:pt x="955840" y="328809"/>
                  </a:lnTo>
                  <a:lnTo>
                    <a:pt x="982101" y="407725"/>
                  </a:lnTo>
                  <a:lnTo>
                    <a:pt x="1012782" y="530503"/>
                  </a:lnTo>
                  <a:lnTo>
                    <a:pt x="1047927" y="675233"/>
                  </a:lnTo>
                  <a:lnTo>
                    <a:pt x="1096115" y="903218"/>
                  </a:lnTo>
                  <a:lnTo>
                    <a:pt x="1161854" y="1258406"/>
                  </a:lnTo>
                  <a:lnTo>
                    <a:pt x="1218883" y="1538928"/>
                  </a:lnTo>
                  <a:lnTo>
                    <a:pt x="1262695" y="1736284"/>
                  </a:lnTo>
                  <a:lnTo>
                    <a:pt x="1297753" y="1880971"/>
                  </a:lnTo>
                  <a:lnTo>
                    <a:pt x="1328521" y="1986177"/>
                  </a:lnTo>
                  <a:lnTo>
                    <a:pt x="1359202" y="2060712"/>
                  </a:lnTo>
                  <a:lnTo>
                    <a:pt x="1381086" y="2117719"/>
                  </a:lnTo>
                  <a:lnTo>
                    <a:pt x="1398637" y="2148347"/>
                  </a:lnTo>
                  <a:lnTo>
                    <a:pt x="1416144" y="2170256"/>
                  </a:lnTo>
                  <a:lnTo>
                    <a:pt x="1433695" y="2183489"/>
                  </a:lnTo>
                  <a:lnTo>
                    <a:pt x="1446913" y="2192253"/>
                  </a:lnTo>
                  <a:lnTo>
                    <a:pt x="1460087" y="2192253"/>
                  </a:lnTo>
                  <a:lnTo>
                    <a:pt x="1499521" y="2165875"/>
                  </a:lnTo>
                  <a:lnTo>
                    <a:pt x="1534535" y="2117719"/>
                  </a:lnTo>
                  <a:lnTo>
                    <a:pt x="1556463" y="2069431"/>
                  </a:lnTo>
                  <a:lnTo>
                    <a:pt x="1578478" y="2008043"/>
                  </a:lnTo>
                  <a:lnTo>
                    <a:pt x="1600362" y="1933508"/>
                  </a:lnTo>
                  <a:lnTo>
                    <a:pt x="1631043" y="1819582"/>
                  </a:lnTo>
                  <a:lnTo>
                    <a:pt x="1666101" y="1683615"/>
                  </a:lnTo>
                  <a:lnTo>
                    <a:pt x="1709912" y="1464394"/>
                  </a:lnTo>
                  <a:lnTo>
                    <a:pt x="1766941" y="1170595"/>
                  </a:lnTo>
                  <a:lnTo>
                    <a:pt x="1845810" y="771633"/>
                  </a:lnTo>
                  <a:lnTo>
                    <a:pt x="1889753" y="583172"/>
                  </a:lnTo>
                  <a:lnTo>
                    <a:pt x="1924767" y="438485"/>
                  </a:lnTo>
                  <a:lnTo>
                    <a:pt x="1955448" y="342042"/>
                  </a:lnTo>
                  <a:lnTo>
                    <a:pt x="1981753" y="267508"/>
                  </a:lnTo>
                  <a:lnTo>
                    <a:pt x="2003768" y="214839"/>
                  </a:lnTo>
                  <a:lnTo>
                    <a:pt x="2038782" y="162213"/>
                  </a:lnTo>
                  <a:lnTo>
                    <a:pt x="2069463" y="140304"/>
                  </a:lnTo>
                  <a:lnTo>
                    <a:pt x="2082593" y="140304"/>
                  </a:lnTo>
                  <a:lnTo>
                    <a:pt x="2126536" y="166595"/>
                  </a:lnTo>
                  <a:lnTo>
                    <a:pt x="2157173" y="219220"/>
                  </a:lnTo>
                  <a:lnTo>
                    <a:pt x="2179101" y="263126"/>
                  </a:lnTo>
                  <a:lnTo>
                    <a:pt x="2200984" y="324427"/>
                  </a:lnTo>
                  <a:lnTo>
                    <a:pt x="2227289" y="403343"/>
                  </a:lnTo>
                  <a:lnTo>
                    <a:pt x="2244796" y="473496"/>
                  </a:lnTo>
                  <a:lnTo>
                    <a:pt x="2244796" y="197355"/>
                  </a:lnTo>
                  <a:lnTo>
                    <a:pt x="2249216" y="201693"/>
                  </a:lnTo>
                  <a:lnTo>
                    <a:pt x="2253593" y="227984"/>
                  </a:lnTo>
                  <a:lnTo>
                    <a:pt x="2257970" y="254275"/>
                  </a:lnTo>
                  <a:lnTo>
                    <a:pt x="2257970" y="276271"/>
                  </a:lnTo>
                  <a:lnTo>
                    <a:pt x="2257970" y="223602"/>
                  </a:lnTo>
                  <a:lnTo>
                    <a:pt x="2262434" y="245511"/>
                  </a:lnTo>
                  <a:lnTo>
                    <a:pt x="2266811" y="298137"/>
                  </a:lnTo>
                  <a:lnTo>
                    <a:pt x="2271188" y="284991"/>
                  </a:lnTo>
                  <a:lnTo>
                    <a:pt x="2271188" y="298137"/>
                  </a:lnTo>
                  <a:lnTo>
                    <a:pt x="2279985" y="350806"/>
                  </a:lnTo>
                  <a:lnTo>
                    <a:pt x="2284362" y="346424"/>
                  </a:lnTo>
                  <a:lnTo>
                    <a:pt x="2284362" y="359569"/>
                  </a:lnTo>
                  <a:lnTo>
                    <a:pt x="2288738" y="407725"/>
                  </a:lnTo>
                  <a:lnTo>
                    <a:pt x="2288738" y="438485"/>
                  </a:lnTo>
                  <a:lnTo>
                    <a:pt x="2293115" y="385816"/>
                  </a:lnTo>
                  <a:lnTo>
                    <a:pt x="2293115" y="394580"/>
                  </a:lnTo>
                  <a:lnTo>
                    <a:pt x="2306246" y="469114"/>
                  </a:lnTo>
                  <a:lnTo>
                    <a:pt x="2314999" y="513020"/>
                  </a:lnTo>
                  <a:lnTo>
                    <a:pt x="2319420" y="548030"/>
                  </a:lnTo>
                  <a:lnTo>
                    <a:pt x="2323796" y="539266"/>
                  </a:lnTo>
                  <a:lnTo>
                    <a:pt x="2323796" y="548030"/>
                  </a:lnTo>
                  <a:lnTo>
                    <a:pt x="2328173" y="587554"/>
                  </a:lnTo>
                  <a:lnTo>
                    <a:pt x="2332550" y="666470"/>
                  </a:lnTo>
                  <a:lnTo>
                    <a:pt x="2332550" y="1017144"/>
                  </a:lnTo>
                  <a:lnTo>
                    <a:pt x="2336927" y="951461"/>
                  </a:lnTo>
                  <a:lnTo>
                    <a:pt x="2345680" y="736622"/>
                  </a:lnTo>
                  <a:lnTo>
                    <a:pt x="2345680" y="741004"/>
                  </a:lnTo>
                  <a:lnTo>
                    <a:pt x="2350057" y="762869"/>
                  </a:lnTo>
                  <a:lnTo>
                    <a:pt x="2363231" y="863694"/>
                  </a:lnTo>
                  <a:lnTo>
                    <a:pt x="2367608" y="876927"/>
                  </a:lnTo>
                  <a:lnTo>
                    <a:pt x="2371984" y="885691"/>
                  </a:lnTo>
                  <a:lnTo>
                    <a:pt x="2376361" y="903218"/>
                  </a:lnTo>
                  <a:lnTo>
                    <a:pt x="2380738" y="890073"/>
                  </a:lnTo>
                  <a:lnTo>
                    <a:pt x="2385115" y="846167"/>
                  </a:lnTo>
                  <a:lnTo>
                    <a:pt x="2389492" y="846167"/>
                  </a:lnTo>
                  <a:lnTo>
                    <a:pt x="2389492" y="850549"/>
                  </a:lnTo>
                  <a:lnTo>
                    <a:pt x="2398376" y="890073"/>
                  </a:lnTo>
                  <a:lnTo>
                    <a:pt x="2402753" y="925083"/>
                  </a:lnTo>
                  <a:lnTo>
                    <a:pt x="2411507" y="982134"/>
                  </a:lnTo>
                  <a:lnTo>
                    <a:pt x="2415883" y="986516"/>
                  </a:lnTo>
                  <a:lnTo>
                    <a:pt x="2415883" y="982134"/>
                  </a:lnTo>
                  <a:lnTo>
                    <a:pt x="2420260" y="933847"/>
                  </a:lnTo>
                  <a:lnTo>
                    <a:pt x="2424637" y="955843"/>
                  </a:lnTo>
                  <a:lnTo>
                    <a:pt x="2442188" y="1174977"/>
                  </a:lnTo>
                  <a:lnTo>
                    <a:pt x="2455318" y="1354805"/>
                  </a:lnTo>
                  <a:lnTo>
                    <a:pt x="2459695" y="1381096"/>
                  </a:lnTo>
                  <a:lnTo>
                    <a:pt x="2472825" y="1490772"/>
                  </a:lnTo>
                  <a:lnTo>
                    <a:pt x="2485999" y="1613462"/>
                  </a:lnTo>
                  <a:lnTo>
                    <a:pt x="2490376" y="1635371"/>
                  </a:lnTo>
                  <a:lnTo>
                    <a:pt x="2499129" y="1648604"/>
                  </a:lnTo>
                  <a:lnTo>
                    <a:pt x="2503506" y="1657368"/>
                  </a:lnTo>
                  <a:lnTo>
                    <a:pt x="2507883" y="1696760"/>
                  </a:lnTo>
                  <a:lnTo>
                    <a:pt x="2512260" y="1692378"/>
                  </a:lnTo>
                  <a:lnTo>
                    <a:pt x="2512260" y="1679233"/>
                  </a:lnTo>
                  <a:lnTo>
                    <a:pt x="2521057" y="1630989"/>
                  </a:lnTo>
                  <a:lnTo>
                    <a:pt x="2521057" y="1635371"/>
                  </a:lnTo>
                  <a:lnTo>
                    <a:pt x="2525434" y="1657368"/>
                  </a:lnTo>
                  <a:lnTo>
                    <a:pt x="2534275" y="1714287"/>
                  </a:lnTo>
                  <a:lnTo>
                    <a:pt x="2543028" y="1723139"/>
                  </a:lnTo>
                  <a:lnTo>
                    <a:pt x="2547449" y="1727520"/>
                  </a:lnTo>
                  <a:lnTo>
                    <a:pt x="2551826" y="1731902"/>
                  </a:lnTo>
                  <a:lnTo>
                    <a:pt x="2573709" y="1858974"/>
                  </a:lnTo>
                  <a:lnTo>
                    <a:pt x="2595637" y="2016806"/>
                  </a:lnTo>
                  <a:lnTo>
                    <a:pt x="2600014" y="2043184"/>
                  </a:lnTo>
                  <a:lnTo>
                    <a:pt x="2617521" y="2174638"/>
                  </a:lnTo>
                  <a:lnTo>
                    <a:pt x="2639448" y="2192253"/>
                  </a:lnTo>
                  <a:lnTo>
                    <a:pt x="2648202" y="2222926"/>
                  </a:lnTo>
                  <a:lnTo>
                    <a:pt x="2661332" y="2249172"/>
                  </a:lnTo>
                  <a:lnTo>
                    <a:pt x="2665709" y="2253554"/>
                  </a:lnTo>
                  <a:lnTo>
                    <a:pt x="2674594" y="2249172"/>
                  </a:lnTo>
                  <a:lnTo>
                    <a:pt x="2678970" y="2258024"/>
                  </a:lnTo>
                  <a:lnTo>
                    <a:pt x="2692101" y="2275551"/>
                  </a:lnTo>
                  <a:lnTo>
                    <a:pt x="2705275" y="2279933"/>
                  </a:lnTo>
                  <a:lnTo>
                    <a:pt x="2714028" y="2288696"/>
                  </a:lnTo>
                  <a:lnTo>
                    <a:pt x="2727159" y="2314943"/>
                  </a:lnTo>
                  <a:lnTo>
                    <a:pt x="2731535" y="2314943"/>
                  </a:lnTo>
                  <a:lnTo>
                    <a:pt x="2749086" y="2306223"/>
                  </a:lnTo>
                  <a:lnTo>
                    <a:pt x="2775347" y="2301842"/>
                  </a:lnTo>
                  <a:lnTo>
                    <a:pt x="2784100" y="2306223"/>
                  </a:lnTo>
                  <a:lnTo>
                    <a:pt x="2788477" y="2301842"/>
                  </a:lnTo>
                  <a:lnTo>
                    <a:pt x="2797274" y="2293078"/>
                  </a:lnTo>
                  <a:lnTo>
                    <a:pt x="2810492" y="2288696"/>
                  </a:lnTo>
                  <a:lnTo>
                    <a:pt x="2823666" y="2266787"/>
                  </a:lnTo>
                  <a:lnTo>
                    <a:pt x="2832420" y="2244791"/>
                  </a:lnTo>
                  <a:lnTo>
                    <a:pt x="2841173" y="2196635"/>
                  </a:lnTo>
                  <a:lnTo>
                    <a:pt x="2915666" y="1889734"/>
                  </a:lnTo>
                  <a:lnTo>
                    <a:pt x="2946434" y="1793203"/>
                  </a:lnTo>
                  <a:lnTo>
                    <a:pt x="2968318" y="1679233"/>
                  </a:lnTo>
                  <a:lnTo>
                    <a:pt x="3003376" y="1446867"/>
                  </a:lnTo>
                  <a:lnTo>
                    <a:pt x="3029680" y="1284653"/>
                  </a:lnTo>
                  <a:lnTo>
                    <a:pt x="3051564" y="1170595"/>
                  </a:lnTo>
                  <a:lnTo>
                    <a:pt x="3104260" y="898836"/>
                  </a:lnTo>
                  <a:lnTo>
                    <a:pt x="3183129" y="473496"/>
                  </a:lnTo>
                  <a:lnTo>
                    <a:pt x="3235782" y="241129"/>
                  </a:lnTo>
                  <a:lnTo>
                    <a:pt x="3262086" y="170977"/>
                  </a:lnTo>
                  <a:lnTo>
                    <a:pt x="3292767" y="92061"/>
                  </a:lnTo>
                  <a:lnTo>
                    <a:pt x="3314651" y="57007"/>
                  </a:lnTo>
                  <a:lnTo>
                    <a:pt x="3349709" y="8763"/>
                  </a:lnTo>
                  <a:lnTo>
                    <a:pt x="3362970" y="0"/>
                  </a:lnTo>
                  <a:lnTo>
                    <a:pt x="3371724" y="0"/>
                  </a:lnTo>
                  <a:lnTo>
                    <a:pt x="3411159" y="39523"/>
                  </a:lnTo>
                  <a:lnTo>
                    <a:pt x="3463723" y="153450"/>
                  </a:lnTo>
                  <a:lnTo>
                    <a:pt x="3485607" y="214839"/>
                  </a:lnTo>
                  <a:lnTo>
                    <a:pt x="3507622" y="276271"/>
                  </a:lnTo>
                  <a:lnTo>
                    <a:pt x="3529550" y="377053"/>
                  </a:lnTo>
                  <a:lnTo>
                    <a:pt x="3586492" y="648943"/>
                  </a:lnTo>
                  <a:lnTo>
                    <a:pt x="3634811" y="903218"/>
                  </a:lnTo>
                  <a:lnTo>
                    <a:pt x="3691753" y="1253893"/>
                  </a:lnTo>
                  <a:lnTo>
                    <a:pt x="3748694" y="1574070"/>
                  </a:lnTo>
                  <a:lnTo>
                    <a:pt x="3805767" y="1850210"/>
                  </a:lnTo>
                  <a:lnTo>
                    <a:pt x="3832028" y="1977414"/>
                  </a:lnTo>
                  <a:lnTo>
                    <a:pt x="3862709" y="2095722"/>
                  </a:lnTo>
                  <a:lnTo>
                    <a:pt x="3889013" y="2174638"/>
                  </a:lnTo>
                  <a:lnTo>
                    <a:pt x="3911028" y="2227264"/>
                  </a:lnTo>
                  <a:lnTo>
                    <a:pt x="3928535" y="2271169"/>
                  </a:lnTo>
                  <a:lnTo>
                    <a:pt x="3946042" y="2293078"/>
                  </a:lnTo>
                  <a:lnTo>
                    <a:pt x="3963593" y="2310561"/>
                  </a:lnTo>
                  <a:lnTo>
                    <a:pt x="3981100" y="2319325"/>
                  </a:lnTo>
                  <a:lnTo>
                    <a:pt x="3994230" y="2323715"/>
                  </a:lnTo>
                  <a:lnTo>
                    <a:pt x="4003028" y="2323715"/>
                  </a:lnTo>
                  <a:lnTo>
                    <a:pt x="4016158" y="2314943"/>
                  </a:lnTo>
                  <a:lnTo>
                    <a:pt x="4029288" y="2306223"/>
                  </a:lnTo>
                  <a:lnTo>
                    <a:pt x="4042550" y="2288696"/>
                  </a:lnTo>
                  <a:lnTo>
                    <a:pt x="4060057" y="2258024"/>
                  </a:lnTo>
                  <a:lnTo>
                    <a:pt x="4077608" y="2209780"/>
                  </a:lnTo>
                  <a:lnTo>
                    <a:pt x="4103868" y="2139628"/>
                  </a:lnTo>
                  <a:lnTo>
                    <a:pt x="4130173" y="2047566"/>
                  </a:lnTo>
                  <a:lnTo>
                    <a:pt x="4156477" y="1951123"/>
                  </a:lnTo>
                  <a:lnTo>
                    <a:pt x="4182869" y="1815200"/>
                  </a:lnTo>
                  <a:lnTo>
                    <a:pt x="4217883" y="1630989"/>
                  </a:lnTo>
                  <a:lnTo>
                    <a:pt x="4287999" y="1245129"/>
                  </a:lnTo>
                  <a:lnTo>
                    <a:pt x="4393260" y="653324"/>
                  </a:lnTo>
                  <a:lnTo>
                    <a:pt x="4432694" y="455969"/>
                  </a:lnTo>
                  <a:lnTo>
                    <a:pt x="4463463" y="320045"/>
                  </a:lnTo>
                  <a:lnTo>
                    <a:pt x="4494100" y="214839"/>
                  </a:lnTo>
                  <a:lnTo>
                    <a:pt x="4520405" y="140304"/>
                  </a:lnTo>
                  <a:lnTo>
                    <a:pt x="4542332" y="83297"/>
                  </a:lnTo>
                  <a:lnTo>
                    <a:pt x="4559839" y="48243"/>
                  </a:lnTo>
                  <a:lnTo>
                    <a:pt x="4590608" y="17483"/>
                  </a:lnTo>
                  <a:lnTo>
                    <a:pt x="4603738" y="8763"/>
                  </a:lnTo>
                  <a:lnTo>
                    <a:pt x="4616912" y="8763"/>
                  </a:lnTo>
                  <a:lnTo>
                    <a:pt x="4630042" y="13145"/>
                  </a:lnTo>
                  <a:lnTo>
                    <a:pt x="4643173" y="21865"/>
                  </a:lnTo>
                  <a:lnTo>
                    <a:pt x="4656347" y="39523"/>
                  </a:lnTo>
                  <a:lnTo>
                    <a:pt x="4673854" y="61388"/>
                  </a:lnTo>
                  <a:lnTo>
                    <a:pt x="4708912" y="135923"/>
                  </a:lnTo>
                  <a:lnTo>
                    <a:pt x="4730927" y="201693"/>
                  </a:lnTo>
                  <a:lnTo>
                    <a:pt x="4757187" y="289373"/>
                  </a:lnTo>
                  <a:lnTo>
                    <a:pt x="4783492" y="407725"/>
                  </a:lnTo>
                  <a:lnTo>
                    <a:pt x="4822926" y="583172"/>
                  </a:lnTo>
                  <a:lnTo>
                    <a:pt x="4862448" y="806775"/>
                  </a:lnTo>
                  <a:lnTo>
                    <a:pt x="4915013" y="1100442"/>
                  </a:lnTo>
                  <a:lnTo>
                    <a:pt x="4998390" y="1578452"/>
                  </a:lnTo>
                  <a:lnTo>
                    <a:pt x="5046579" y="1823964"/>
                  </a:lnTo>
                  <a:lnTo>
                    <a:pt x="5081593" y="1977414"/>
                  </a:lnTo>
                  <a:lnTo>
                    <a:pt x="5107897" y="2095722"/>
                  </a:lnTo>
                  <a:lnTo>
                    <a:pt x="5134201" y="2170256"/>
                  </a:lnTo>
                  <a:lnTo>
                    <a:pt x="5156216" y="2227264"/>
                  </a:lnTo>
                  <a:lnTo>
                    <a:pt x="5178100" y="2266787"/>
                  </a:lnTo>
                  <a:lnTo>
                    <a:pt x="5208781" y="2310561"/>
                  </a:lnTo>
                  <a:lnTo>
                    <a:pt x="5226288" y="2319325"/>
                  </a:lnTo>
                  <a:lnTo>
                    <a:pt x="5235042" y="2323715"/>
                  </a:lnTo>
                  <a:lnTo>
                    <a:pt x="5239419" y="2323715"/>
                  </a:lnTo>
                </a:path>
              </a:pathLst>
            </a:custGeom>
            <a:ln w="1315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1257195"/>
              <a:ext cx="5240020" cy="2547620"/>
            </a:xfrm>
            <a:custGeom>
              <a:avLst/>
              <a:gdLst/>
              <a:ahLst/>
              <a:cxnLst/>
              <a:rect l="l" t="t" r="r" b="b"/>
              <a:pathLst>
                <a:path w="5240020" h="2547620">
                  <a:moveTo>
                    <a:pt x="0" y="306900"/>
                  </a:moveTo>
                  <a:lnTo>
                    <a:pt x="4381" y="306900"/>
                  </a:lnTo>
                  <a:lnTo>
                    <a:pt x="17524" y="311282"/>
                  </a:lnTo>
                  <a:lnTo>
                    <a:pt x="30667" y="320045"/>
                  </a:lnTo>
                  <a:lnTo>
                    <a:pt x="43811" y="328809"/>
                  </a:lnTo>
                  <a:lnTo>
                    <a:pt x="56954" y="350806"/>
                  </a:lnTo>
                  <a:lnTo>
                    <a:pt x="96490" y="420870"/>
                  </a:lnTo>
                  <a:lnTo>
                    <a:pt x="118395" y="482259"/>
                  </a:lnTo>
                  <a:lnTo>
                    <a:pt x="144682" y="556794"/>
                  </a:lnTo>
                  <a:lnTo>
                    <a:pt x="170956" y="657706"/>
                  </a:lnTo>
                  <a:lnTo>
                    <a:pt x="201637" y="789160"/>
                  </a:lnTo>
                  <a:lnTo>
                    <a:pt x="245536" y="977752"/>
                  </a:lnTo>
                  <a:lnTo>
                    <a:pt x="306898" y="1293416"/>
                  </a:lnTo>
                  <a:lnTo>
                    <a:pt x="398985" y="1753767"/>
                  </a:lnTo>
                  <a:lnTo>
                    <a:pt x="434043" y="1911643"/>
                  </a:lnTo>
                  <a:lnTo>
                    <a:pt x="469101" y="2056330"/>
                  </a:lnTo>
                  <a:lnTo>
                    <a:pt x="499869" y="2157111"/>
                  </a:lnTo>
                  <a:lnTo>
                    <a:pt x="526174" y="2236027"/>
                  </a:lnTo>
                  <a:lnTo>
                    <a:pt x="548057" y="2279933"/>
                  </a:lnTo>
                  <a:lnTo>
                    <a:pt x="569985" y="2314943"/>
                  </a:lnTo>
                  <a:lnTo>
                    <a:pt x="600622" y="2350085"/>
                  </a:lnTo>
                  <a:lnTo>
                    <a:pt x="627014" y="2358849"/>
                  </a:lnTo>
                  <a:lnTo>
                    <a:pt x="644565" y="2354467"/>
                  </a:lnTo>
                  <a:lnTo>
                    <a:pt x="657695" y="2345616"/>
                  </a:lnTo>
                  <a:lnTo>
                    <a:pt x="670825" y="2328088"/>
                  </a:lnTo>
                  <a:lnTo>
                    <a:pt x="688376" y="2310605"/>
                  </a:lnTo>
                  <a:lnTo>
                    <a:pt x="705883" y="2275551"/>
                  </a:lnTo>
                  <a:lnTo>
                    <a:pt x="727811" y="2227307"/>
                  </a:lnTo>
                  <a:lnTo>
                    <a:pt x="749695" y="2170256"/>
                  </a:lnTo>
                  <a:lnTo>
                    <a:pt x="776087" y="2082577"/>
                  </a:lnTo>
                  <a:lnTo>
                    <a:pt x="806768" y="1964268"/>
                  </a:lnTo>
                  <a:lnTo>
                    <a:pt x="837405" y="1819582"/>
                  </a:lnTo>
                  <a:lnTo>
                    <a:pt x="881216" y="1617844"/>
                  </a:lnTo>
                  <a:lnTo>
                    <a:pt x="947043" y="1275889"/>
                  </a:lnTo>
                  <a:lnTo>
                    <a:pt x="1008405" y="968989"/>
                  </a:lnTo>
                  <a:lnTo>
                    <a:pt x="1052304" y="771633"/>
                  </a:lnTo>
                  <a:lnTo>
                    <a:pt x="1091738" y="618182"/>
                  </a:lnTo>
                  <a:lnTo>
                    <a:pt x="1118043" y="521783"/>
                  </a:lnTo>
                  <a:lnTo>
                    <a:pt x="1148680" y="438485"/>
                  </a:lnTo>
                  <a:lnTo>
                    <a:pt x="1170695" y="385816"/>
                  </a:lnTo>
                  <a:lnTo>
                    <a:pt x="1210130" y="328809"/>
                  </a:lnTo>
                  <a:lnTo>
                    <a:pt x="1236434" y="311282"/>
                  </a:lnTo>
                  <a:lnTo>
                    <a:pt x="1249564" y="306900"/>
                  </a:lnTo>
                  <a:lnTo>
                    <a:pt x="1293376" y="333191"/>
                  </a:lnTo>
                  <a:lnTo>
                    <a:pt x="1328521" y="385816"/>
                  </a:lnTo>
                  <a:lnTo>
                    <a:pt x="1346072" y="429722"/>
                  </a:lnTo>
                  <a:lnTo>
                    <a:pt x="1367956" y="491023"/>
                  </a:lnTo>
                  <a:lnTo>
                    <a:pt x="1394260" y="569939"/>
                  </a:lnTo>
                  <a:lnTo>
                    <a:pt x="1424897" y="679615"/>
                  </a:lnTo>
                  <a:lnTo>
                    <a:pt x="1455710" y="819920"/>
                  </a:lnTo>
                  <a:lnTo>
                    <a:pt x="1503898" y="1030290"/>
                  </a:lnTo>
                  <a:lnTo>
                    <a:pt x="1565216" y="1359187"/>
                  </a:lnTo>
                  <a:lnTo>
                    <a:pt x="1631043" y="1692378"/>
                  </a:lnTo>
                  <a:lnTo>
                    <a:pt x="1674854" y="1889734"/>
                  </a:lnTo>
                  <a:lnTo>
                    <a:pt x="1714376" y="2043184"/>
                  </a:lnTo>
                  <a:lnTo>
                    <a:pt x="1740681" y="2144009"/>
                  </a:lnTo>
                  <a:lnTo>
                    <a:pt x="1771318" y="2222926"/>
                  </a:lnTo>
                  <a:lnTo>
                    <a:pt x="1793246" y="2275551"/>
                  </a:lnTo>
                  <a:lnTo>
                    <a:pt x="1810753" y="2310605"/>
                  </a:lnTo>
                  <a:lnTo>
                    <a:pt x="1832680" y="2332470"/>
                  </a:lnTo>
                  <a:lnTo>
                    <a:pt x="1845810" y="2350085"/>
                  </a:lnTo>
                  <a:lnTo>
                    <a:pt x="1859072" y="2354467"/>
                  </a:lnTo>
                  <a:lnTo>
                    <a:pt x="1872202" y="2358849"/>
                  </a:lnTo>
                  <a:lnTo>
                    <a:pt x="1885333" y="2354467"/>
                  </a:lnTo>
                  <a:lnTo>
                    <a:pt x="1902883" y="2345616"/>
                  </a:lnTo>
                  <a:lnTo>
                    <a:pt x="1916014" y="2332470"/>
                  </a:lnTo>
                  <a:lnTo>
                    <a:pt x="1933564" y="2314943"/>
                  </a:lnTo>
                  <a:lnTo>
                    <a:pt x="1951071" y="2284314"/>
                  </a:lnTo>
                  <a:lnTo>
                    <a:pt x="1968579" y="2236027"/>
                  </a:lnTo>
                  <a:lnTo>
                    <a:pt x="1990594" y="2179020"/>
                  </a:lnTo>
                  <a:lnTo>
                    <a:pt x="2016898" y="2100104"/>
                  </a:lnTo>
                  <a:lnTo>
                    <a:pt x="2047579" y="1990559"/>
                  </a:lnTo>
                  <a:lnTo>
                    <a:pt x="2078216" y="1854592"/>
                  </a:lnTo>
                  <a:lnTo>
                    <a:pt x="2122028" y="1644135"/>
                  </a:lnTo>
                  <a:lnTo>
                    <a:pt x="2187854" y="1315325"/>
                  </a:lnTo>
                  <a:lnTo>
                    <a:pt x="2244796" y="1021526"/>
                  </a:lnTo>
                  <a:lnTo>
                    <a:pt x="2249216" y="837447"/>
                  </a:lnTo>
                  <a:lnTo>
                    <a:pt x="2257970" y="762913"/>
                  </a:lnTo>
                  <a:lnTo>
                    <a:pt x="2257970" y="780396"/>
                  </a:lnTo>
                  <a:lnTo>
                    <a:pt x="2262434" y="683997"/>
                  </a:lnTo>
                  <a:lnTo>
                    <a:pt x="2266811" y="662088"/>
                  </a:lnTo>
                  <a:lnTo>
                    <a:pt x="2266811" y="670852"/>
                  </a:lnTo>
                  <a:lnTo>
                    <a:pt x="2271188" y="653324"/>
                  </a:lnTo>
                  <a:lnTo>
                    <a:pt x="2271188" y="618182"/>
                  </a:lnTo>
                  <a:lnTo>
                    <a:pt x="2275608" y="613801"/>
                  </a:lnTo>
                  <a:lnTo>
                    <a:pt x="2279985" y="613801"/>
                  </a:lnTo>
                  <a:lnTo>
                    <a:pt x="2279985" y="605081"/>
                  </a:lnTo>
                  <a:lnTo>
                    <a:pt x="2284362" y="574321"/>
                  </a:lnTo>
                  <a:lnTo>
                    <a:pt x="2288738" y="587554"/>
                  </a:lnTo>
                  <a:lnTo>
                    <a:pt x="2288738" y="548030"/>
                  </a:lnTo>
                  <a:lnTo>
                    <a:pt x="2293115" y="491023"/>
                  </a:lnTo>
                  <a:lnTo>
                    <a:pt x="2297492" y="499874"/>
                  </a:lnTo>
                  <a:lnTo>
                    <a:pt x="2306246" y="486641"/>
                  </a:lnTo>
                  <a:lnTo>
                    <a:pt x="2310622" y="482259"/>
                  </a:lnTo>
                  <a:lnTo>
                    <a:pt x="2314999" y="455969"/>
                  </a:lnTo>
                  <a:lnTo>
                    <a:pt x="2314999" y="460350"/>
                  </a:lnTo>
                  <a:lnTo>
                    <a:pt x="2319420" y="455969"/>
                  </a:lnTo>
                  <a:lnTo>
                    <a:pt x="2328173" y="394580"/>
                  </a:lnTo>
                  <a:lnTo>
                    <a:pt x="2328173" y="390198"/>
                  </a:lnTo>
                  <a:lnTo>
                    <a:pt x="2328173" y="394580"/>
                  </a:lnTo>
                  <a:lnTo>
                    <a:pt x="2332550" y="455969"/>
                  </a:lnTo>
                  <a:lnTo>
                    <a:pt x="2332550" y="732240"/>
                  </a:lnTo>
                  <a:lnTo>
                    <a:pt x="2336927" y="543648"/>
                  </a:lnTo>
                  <a:lnTo>
                    <a:pt x="2345680" y="346424"/>
                  </a:lnTo>
                  <a:lnTo>
                    <a:pt x="2345680" y="341954"/>
                  </a:lnTo>
                  <a:lnTo>
                    <a:pt x="2350057" y="346424"/>
                  </a:lnTo>
                  <a:lnTo>
                    <a:pt x="2354434" y="372671"/>
                  </a:lnTo>
                  <a:lnTo>
                    <a:pt x="2358810" y="394580"/>
                  </a:lnTo>
                  <a:lnTo>
                    <a:pt x="2367608" y="381434"/>
                  </a:lnTo>
                  <a:lnTo>
                    <a:pt x="2371984" y="341954"/>
                  </a:lnTo>
                  <a:lnTo>
                    <a:pt x="2376361" y="341954"/>
                  </a:lnTo>
                  <a:lnTo>
                    <a:pt x="2376361" y="346424"/>
                  </a:lnTo>
                  <a:lnTo>
                    <a:pt x="2380738" y="341954"/>
                  </a:lnTo>
                  <a:lnTo>
                    <a:pt x="2380738" y="285035"/>
                  </a:lnTo>
                  <a:lnTo>
                    <a:pt x="2389492" y="188460"/>
                  </a:lnTo>
                  <a:lnTo>
                    <a:pt x="2393868" y="157832"/>
                  </a:lnTo>
                  <a:lnTo>
                    <a:pt x="2402753" y="144686"/>
                  </a:lnTo>
                  <a:lnTo>
                    <a:pt x="2407130" y="153450"/>
                  </a:lnTo>
                  <a:lnTo>
                    <a:pt x="2415883" y="122821"/>
                  </a:lnTo>
                  <a:lnTo>
                    <a:pt x="2415883" y="100824"/>
                  </a:lnTo>
                  <a:lnTo>
                    <a:pt x="2420260" y="0"/>
                  </a:lnTo>
                  <a:lnTo>
                    <a:pt x="2424637" y="8763"/>
                  </a:lnTo>
                  <a:lnTo>
                    <a:pt x="2429014" y="87679"/>
                  </a:lnTo>
                  <a:lnTo>
                    <a:pt x="2433434" y="153450"/>
                  </a:lnTo>
                  <a:lnTo>
                    <a:pt x="2442188" y="175359"/>
                  </a:lnTo>
                  <a:lnTo>
                    <a:pt x="2446564" y="188460"/>
                  </a:lnTo>
                  <a:lnTo>
                    <a:pt x="2450941" y="192974"/>
                  </a:lnTo>
                  <a:lnTo>
                    <a:pt x="2455318" y="197355"/>
                  </a:lnTo>
                  <a:lnTo>
                    <a:pt x="2459695" y="188460"/>
                  </a:lnTo>
                  <a:lnTo>
                    <a:pt x="2459695" y="201737"/>
                  </a:lnTo>
                  <a:lnTo>
                    <a:pt x="2468448" y="232366"/>
                  </a:lnTo>
                  <a:lnTo>
                    <a:pt x="2472825" y="227984"/>
                  </a:lnTo>
                  <a:lnTo>
                    <a:pt x="2472825" y="232366"/>
                  </a:lnTo>
                  <a:lnTo>
                    <a:pt x="2485999" y="271890"/>
                  </a:lnTo>
                  <a:lnTo>
                    <a:pt x="2490376" y="267376"/>
                  </a:lnTo>
                  <a:lnTo>
                    <a:pt x="2494753" y="267376"/>
                  </a:lnTo>
                  <a:lnTo>
                    <a:pt x="2499129" y="262995"/>
                  </a:lnTo>
                  <a:lnTo>
                    <a:pt x="2503506" y="245511"/>
                  </a:lnTo>
                  <a:lnTo>
                    <a:pt x="2503506" y="249893"/>
                  </a:lnTo>
                  <a:lnTo>
                    <a:pt x="2507883" y="254275"/>
                  </a:lnTo>
                  <a:lnTo>
                    <a:pt x="2512260" y="249893"/>
                  </a:lnTo>
                  <a:lnTo>
                    <a:pt x="2512260" y="232366"/>
                  </a:lnTo>
                  <a:lnTo>
                    <a:pt x="2525434" y="153450"/>
                  </a:lnTo>
                  <a:lnTo>
                    <a:pt x="2529810" y="149068"/>
                  </a:lnTo>
                  <a:lnTo>
                    <a:pt x="2529810" y="153450"/>
                  </a:lnTo>
                  <a:lnTo>
                    <a:pt x="2547449" y="184079"/>
                  </a:lnTo>
                  <a:lnTo>
                    <a:pt x="2556202" y="214839"/>
                  </a:lnTo>
                  <a:lnTo>
                    <a:pt x="2569333" y="276271"/>
                  </a:lnTo>
                  <a:lnTo>
                    <a:pt x="2591260" y="420870"/>
                  </a:lnTo>
                  <a:lnTo>
                    <a:pt x="2600014" y="464732"/>
                  </a:lnTo>
                  <a:lnTo>
                    <a:pt x="2613144" y="561175"/>
                  </a:lnTo>
                  <a:lnTo>
                    <a:pt x="2635071" y="618182"/>
                  </a:lnTo>
                  <a:lnTo>
                    <a:pt x="2643825" y="622564"/>
                  </a:lnTo>
                  <a:lnTo>
                    <a:pt x="2652579" y="653324"/>
                  </a:lnTo>
                  <a:lnTo>
                    <a:pt x="2661332" y="675233"/>
                  </a:lnTo>
                  <a:lnTo>
                    <a:pt x="2674594" y="710244"/>
                  </a:lnTo>
                  <a:lnTo>
                    <a:pt x="2678970" y="741004"/>
                  </a:lnTo>
                  <a:lnTo>
                    <a:pt x="2692101" y="819920"/>
                  </a:lnTo>
                  <a:lnTo>
                    <a:pt x="2696477" y="850549"/>
                  </a:lnTo>
                  <a:lnTo>
                    <a:pt x="2722782" y="1030290"/>
                  </a:lnTo>
                  <a:lnTo>
                    <a:pt x="2735912" y="1118057"/>
                  </a:lnTo>
                  <a:lnTo>
                    <a:pt x="2757840" y="1236409"/>
                  </a:lnTo>
                  <a:lnTo>
                    <a:pt x="2770970" y="1315325"/>
                  </a:lnTo>
                  <a:lnTo>
                    <a:pt x="2779723" y="1372332"/>
                  </a:lnTo>
                  <a:lnTo>
                    <a:pt x="2792897" y="1451248"/>
                  </a:lnTo>
                  <a:lnTo>
                    <a:pt x="2801651" y="1499404"/>
                  </a:lnTo>
                  <a:lnTo>
                    <a:pt x="2836796" y="1705524"/>
                  </a:lnTo>
                  <a:lnTo>
                    <a:pt x="2863101" y="1815200"/>
                  </a:lnTo>
                  <a:lnTo>
                    <a:pt x="2915666" y="2091340"/>
                  </a:lnTo>
                  <a:lnTo>
                    <a:pt x="2950811" y="2284314"/>
                  </a:lnTo>
                  <a:lnTo>
                    <a:pt x="2959564" y="2314943"/>
                  </a:lnTo>
                  <a:lnTo>
                    <a:pt x="2981492" y="2350085"/>
                  </a:lnTo>
                  <a:lnTo>
                    <a:pt x="2985869" y="2358849"/>
                  </a:lnTo>
                  <a:lnTo>
                    <a:pt x="2998999" y="2367612"/>
                  </a:lnTo>
                  <a:lnTo>
                    <a:pt x="3016506" y="2393859"/>
                  </a:lnTo>
                  <a:lnTo>
                    <a:pt x="3029680" y="2420150"/>
                  </a:lnTo>
                  <a:lnTo>
                    <a:pt x="3073492" y="2525444"/>
                  </a:lnTo>
                  <a:lnTo>
                    <a:pt x="3086709" y="2542958"/>
                  </a:lnTo>
                  <a:lnTo>
                    <a:pt x="3091130" y="2547336"/>
                  </a:lnTo>
                  <a:lnTo>
                    <a:pt x="3095507" y="2542958"/>
                  </a:lnTo>
                  <a:lnTo>
                    <a:pt x="3104260" y="2529822"/>
                  </a:lnTo>
                  <a:lnTo>
                    <a:pt x="3117390" y="2507930"/>
                  </a:lnTo>
                  <a:lnTo>
                    <a:pt x="3165579" y="2389521"/>
                  </a:lnTo>
                  <a:lnTo>
                    <a:pt x="3205013" y="2310605"/>
                  </a:lnTo>
                  <a:lnTo>
                    <a:pt x="3231405" y="2227307"/>
                  </a:lnTo>
                  <a:lnTo>
                    <a:pt x="3262086" y="2091340"/>
                  </a:lnTo>
                  <a:lnTo>
                    <a:pt x="3305897" y="1854592"/>
                  </a:lnTo>
                  <a:lnTo>
                    <a:pt x="3433042" y="1148730"/>
                  </a:lnTo>
                  <a:lnTo>
                    <a:pt x="3498869" y="754149"/>
                  </a:lnTo>
                  <a:lnTo>
                    <a:pt x="3520753" y="657706"/>
                  </a:lnTo>
                  <a:lnTo>
                    <a:pt x="3612796" y="298137"/>
                  </a:lnTo>
                  <a:lnTo>
                    <a:pt x="3630390" y="245511"/>
                  </a:lnTo>
                  <a:lnTo>
                    <a:pt x="3647941" y="210457"/>
                  </a:lnTo>
                  <a:lnTo>
                    <a:pt x="3674202" y="179741"/>
                  </a:lnTo>
                  <a:lnTo>
                    <a:pt x="3709260" y="170977"/>
                  </a:lnTo>
                  <a:lnTo>
                    <a:pt x="3726810" y="170977"/>
                  </a:lnTo>
                  <a:lnTo>
                    <a:pt x="3739941" y="179741"/>
                  </a:lnTo>
                  <a:lnTo>
                    <a:pt x="3753071" y="188460"/>
                  </a:lnTo>
                  <a:lnTo>
                    <a:pt x="3766333" y="206119"/>
                  </a:lnTo>
                  <a:lnTo>
                    <a:pt x="3783840" y="232366"/>
                  </a:lnTo>
                  <a:lnTo>
                    <a:pt x="3797014" y="267376"/>
                  </a:lnTo>
                  <a:lnTo>
                    <a:pt x="3818897" y="324427"/>
                  </a:lnTo>
                  <a:lnTo>
                    <a:pt x="3840825" y="407725"/>
                  </a:lnTo>
                  <a:lnTo>
                    <a:pt x="3867086" y="517401"/>
                  </a:lnTo>
                  <a:lnTo>
                    <a:pt x="3911028" y="723389"/>
                  </a:lnTo>
                  <a:lnTo>
                    <a:pt x="3954840" y="929465"/>
                  </a:lnTo>
                  <a:lnTo>
                    <a:pt x="3989854" y="1135584"/>
                  </a:lnTo>
                  <a:lnTo>
                    <a:pt x="4068854" y="1613462"/>
                  </a:lnTo>
                  <a:lnTo>
                    <a:pt x="4143303" y="2008043"/>
                  </a:lnTo>
                  <a:lnTo>
                    <a:pt x="4173984" y="2148391"/>
                  </a:lnTo>
                  <a:lnTo>
                    <a:pt x="4200376" y="2249172"/>
                  </a:lnTo>
                  <a:lnTo>
                    <a:pt x="4226680" y="2332470"/>
                  </a:lnTo>
                  <a:lnTo>
                    <a:pt x="4248564" y="2393859"/>
                  </a:lnTo>
                  <a:lnTo>
                    <a:pt x="4274868" y="2446528"/>
                  </a:lnTo>
                  <a:lnTo>
                    <a:pt x="4305506" y="2494689"/>
                  </a:lnTo>
                  <a:lnTo>
                    <a:pt x="4331897" y="2507930"/>
                  </a:lnTo>
                  <a:lnTo>
                    <a:pt x="4345072" y="2503553"/>
                  </a:lnTo>
                  <a:lnTo>
                    <a:pt x="4384506" y="2468437"/>
                  </a:lnTo>
                  <a:lnTo>
                    <a:pt x="4419520" y="2393859"/>
                  </a:lnTo>
                  <a:lnTo>
                    <a:pt x="4441448" y="2332470"/>
                  </a:lnTo>
                  <a:lnTo>
                    <a:pt x="4467840" y="2244791"/>
                  </a:lnTo>
                  <a:lnTo>
                    <a:pt x="4494100" y="2148391"/>
                  </a:lnTo>
                  <a:lnTo>
                    <a:pt x="4524781" y="2012424"/>
                  </a:lnTo>
                  <a:lnTo>
                    <a:pt x="4559839" y="1823964"/>
                  </a:lnTo>
                  <a:lnTo>
                    <a:pt x="4625666" y="1455630"/>
                  </a:lnTo>
                  <a:lnTo>
                    <a:pt x="4748434" y="762913"/>
                  </a:lnTo>
                  <a:lnTo>
                    <a:pt x="4783492" y="578790"/>
                  </a:lnTo>
                  <a:lnTo>
                    <a:pt x="4818549" y="447249"/>
                  </a:lnTo>
                  <a:lnTo>
                    <a:pt x="4844810" y="346424"/>
                  </a:lnTo>
                  <a:lnTo>
                    <a:pt x="4866825" y="276271"/>
                  </a:lnTo>
                  <a:lnTo>
                    <a:pt x="4888753" y="227984"/>
                  </a:lnTo>
                  <a:lnTo>
                    <a:pt x="4910636" y="197355"/>
                  </a:lnTo>
                  <a:lnTo>
                    <a:pt x="4923767" y="175359"/>
                  </a:lnTo>
                  <a:lnTo>
                    <a:pt x="4941318" y="166595"/>
                  </a:lnTo>
                  <a:lnTo>
                    <a:pt x="4954448" y="162213"/>
                  </a:lnTo>
                  <a:lnTo>
                    <a:pt x="4967578" y="162213"/>
                  </a:lnTo>
                  <a:lnTo>
                    <a:pt x="5007144" y="192974"/>
                  </a:lnTo>
                  <a:lnTo>
                    <a:pt x="5037781" y="258657"/>
                  </a:lnTo>
                  <a:lnTo>
                    <a:pt x="5059709" y="306900"/>
                  </a:lnTo>
                  <a:lnTo>
                    <a:pt x="5081593" y="381434"/>
                  </a:lnTo>
                  <a:lnTo>
                    <a:pt x="5107897" y="482259"/>
                  </a:lnTo>
                  <a:lnTo>
                    <a:pt x="5138666" y="609419"/>
                  </a:lnTo>
                  <a:lnTo>
                    <a:pt x="5173723" y="793542"/>
                  </a:lnTo>
                  <a:lnTo>
                    <a:pt x="5217535" y="1030290"/>
                  </a:lnTo>
                  <a:lnTo>
                    <a:pt x="5239419" y="1148730"/>
                  </a:lnTo>
                  <a:lnTo>
                    <a:pt x="5239419" y="1153111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564095"/>
              <a:ext cx="5240020" cy="2052320"/>
            </a:xfrm>
            <a:custGeom>
              <a:avLst/>
              <a:gdLst/>
              <a:ahLst/>
              <a:cxnLst/>
              <a:rect l="l" t="t" r="r" b="b"/>
              <a:pathLst>
                <a:path w="5240020" h="2052320">
                  <a:moveTo>
                    <a:pt x="0" y="1547692"/>
                  </a:moveTo>
                  <a:lnTo>
                    <a:pt x="0" y="1538928"/>
                  </a:lnTo>
                  <a:lnTo>
                    <a:pt x="43811" y="1345954"/>
                  </a:lnTo>
                  <a:lnTo>
                    <a:pt x="131539" y="890073"/>
                  </a:lnTo>
                  <a:lnTo>
                    <a:pt x="192883" y="578790"/>
                  </a:lnTo>
                  <a:lnTo>
                    <a:pt x="228029" y="425340"/>
                  </a:lnTo>
                  <a:lnTo>
                    <a:pt x="267463" y="276271"/>
                  </a:lnTo>
                  <a:lnTo>
                    <a:pt x="293724" y="192974"/>
                  </a:lnTo>
                  <a:lnTo>
                    <a:pt x="324405" y="113970"/>
                  </a:lnTo>
                  <a:lnTo>
                    <a:pt x="341956" y="74534"/>
                  </a:lnTo>
                  <a:lnTo>
                    <a:pt x="363927" y="39523"/>
                  </a:lnTo>
                  <a:lnTo>
                    <a:pt x="394608" y="4381"/>
                  </a:lnTo>
                  <a:lnTo>
                    <a:pt x="407738" y="0"/>
                  </a:lnTo>
                  <a:lnTo>
                    <a:pt x="420912" y="4381"/>
                  </a:lnTo>
                  <a:lnTo>
                    <a:pt x="438420" y="8763"/>
                  </a:lnTo>
                  <a:lnTo>
                    <a:pt x="469101" y="35054"/>
                  </a:lnTo>
                  <a:lnTo>
                    <a:pt x="504246" y="96443"/>
                  </a:lnTo>
                  <a:lnTo>
                    <a:pt x="526174" y="144686"/>
                  </a:lnTo>
                  <a:lnTo>
                    <a:pt x="548057" y="210501"/>
                  </a:lnTo>
                  <a:lnTo>
                    <a:pt x="574362" y="306900"/>
                  </a:lnTo>
                  <a:lnTo>
                    <a:pt x="604999" y="429722"/>
                  </a:lnTo>
                  <a:lnTo>
                    <a:pt x="653318" y="635710"/>
                  </a:lnTo>
                  <a:lnTo>
                    <a:pt x="697130" y="863694"/>
                  </a:lnTo>
                  <a:lnTo>
                    <a:pt x="833028" y="1538928"/>
                  </a:lnTo>
                  <a:lnTo>
                    <a:pt x="872463" y="1701142"/>
                  </a:lnTo>
                  <a:lnTo>
                    <a:pt x="903231" y="1806349"/>
                  </a:lnTo>
                  <a:lnTo>
                    <a:pt x="929536" y="1894116"/>
                  </a:lnTo>
                  <a:lnTo>
                    <a:pt x="955840" y="1955417"/>
                  </a:lnTo>
                  <a:lnTo>
                    <a:pt x="973347" y="1994941"/>
                  </a:lnTo>
                  <a:lnTo>
                    <a:pt x="1008405" y="2038715"/>
                  </a:lnTo>
                  <a:lnTo>
                    <a:pt x="1034797" y="2051948"/>
                  </a:lnTo>
                  <a:lnTo>
                    <a:pt x="1052304" y="2047566"/>
                  </a:lnTo>
                  <a:lnTo>
                    <a:pt x="1065434" y="2043184"/>
                  </a:lnTo>
                  <a:lnTo>
                    <a:pt x="1078608" y="2029951"/>
                  </a:lnTo>
                  <a:lnTo>
                    <a:pt x="1096115" y="2012424"/>
                  </a:lnTo>
                  <a:lnTo>
                    <a:pt x="1113666" y="1986177"/>
                  </a:lnTo>
                  <a:lnTo>
                    <a:pt x="1131173" y="1946654"/>
                  </a:lnTo>
                  <a:lnTo>
                    <a:pt x="1153057" y="1898498"/>
                  </a:lnTo>
                  <a:lnTo>
                    <a:pt x="1175072" y="1819582"/>
                  </a:lnTo>
                  <a:lnTo>
                    <a:pt x="1205753" y="1714287"/>
                  </a:lnTo>
                  <a:lnTo>
                    <a:pt x="1236434" y="1591597"/>
                  </a:lnTo>
                  <a:lnTo>
                    <a:pt x="1284622" y="1381096"/>
                  </a:lnTo>
                  <a:lnTo>
                    <a:pt x="1332898" y="1122483"/>
                  </a:lnTo>
                  <a:lnTo>
                    <a:pt x="1446913" y="552412"/>
                  </a:lnTo>
                  <a:lnTo>
                    <a:pt x="1486347" y="394580"/>
                  </a:lnTo>
                  <a:lnTo>
                    <a:pt x="1521405" y="263038"/>
                  </a:lnTo>
                  <a:lnTo>
                    <a:pt x="1547709" y="175359"/>
                  </a:lnTo>
                  <a:lnTo>
                    <a:pt x="1573970" y="105206"/>
                  </a:lnTo>
                  <a:lnTo>
                    <a:pt x="1591608" y="65770"/>
                  </a:lnTo>
                  <a:lnTo>
                    <a:pt x="1631043" y="17527"/>
                  </a:lnTo>
                  <a:lnTo>
                    <a:pt x="1657303" y="0"/>
                  </a:lnTo>
                  <a:lnTo>
                    <a:pt x="1670477" y="4381"/>
                  </a:lnTo>
                  <a:lnTo>
                    <a:pt x="1687984" y="8763"/>
                  </a:lnTo>
                  <a:lnTo>
                    <a:pt x="1701115" y="17527"/>
                  </a:lnTo>
                  <a:lnTo>
                    <a:pt x="1714376" y="35054"/>
                  </a:lnTo>
                  <a:lnTo>
                    <a:pt x="1731927" y="57050"/>
                  </a:lnTo>
                  <a:lnTo>
                    <a:pt x="1749434" y="96443"/>
                  </a:lnTo>
                  <a:lnTo>
                    <a:pt x="1771318" y="144686"/>
                  </a:lnTo>
                  <a:lnTo>
                    <a:pt x="1793246" y="210501"/>
                  </a:lnTo>
                  <a:lnTo>
                    <a:pt x="1823927" y="306900"/>
                  </a:lnTo>
                  <a:lnTo>
                    <a:pt x="1854695" y="429722"/>
                  </a:lnTo>
                  <a:lnTo>
                    <a:pt x="1898507" y="626946"/>
                  </a:lnTo>
                  <a:lnTo>
                    <a:pt x="1942318" y="854974"/>
                  </a:lnTo>
                  <a:lnTo>
                    <a:pt x="2082593" y="1538928"/>
                  </a:lnTo>
                  <a:lnTo>
                    <a:pt x="2117651" y="1701142"/>
                  </a:lnTo>
                  <a:lnTo>
                    <a:pt x="2148420" y="1806349"/>
                  </a:lnTo>
                  <a:lnTo>
                    <a:pt x="2174724" y="1889734"/>
                  </a:lnTo>
                  <a:lnTo>
                    <a:pt x="2200984" y="1955417"/>
                  </a:lnTo>
                  <a:lnTo>
                    <a:pt x="2222912" y="1990559"/>
                  </a:lnTo>
                  <a:lnTo>
                    <a:pt x="2240419" y="2021188"/>
                  </a:lnTo>
                  <a:lnTo>
                    <a:pt x="2244796" y="2025570"/>
                  </a:lnTo>
                  <a:lnTo>
                    <a:pt x="2249216" y="1025908"/>
                  </a:lnTo>
                  <a:lnTo>
                    <a:pt x="5239419" y="1025908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612267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2700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307403" y="5558810"/>
            <a:ext cx="5309870" cy="2766695"/>
            <a:chOff x="1307403" y="5558810"/>
            <a:chExt cx="5309870" cy="2766695"/>
          </a:xfrm>
        </p:grpSpPr>
        <p:sp>
          <p:nvSpPr>
            <p:cNvPr id="23" name="object 23" descr=""/>
            <p:cNvSpPr/>
            <p:nvPr/>
          </p:nvSpPr>
          <p:spPr>
            <a:xfrm>
              <a:off x="1371025" y="5565478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20720" y="5565478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14070" y="827504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95247" y="8200008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2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314070" y="5565478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1117152" y="7753563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65450" y="730206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39929" y="685043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91737" y="639884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719229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5495626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4" name="object 3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5593954"/>
            <a:ext cx="5252575" cy="2542969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>
            <a:off x="2612267" y="5337794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654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30909" y="4161281"/>
            <a:ext cx="55035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923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8149208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5435" marR="5080" indent="-29337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1263762"/>
            <a:ext cx="5252575" cy="2521077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2612267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7081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07403" y="5217815"/>
            <a:ext cx="5309870" cy="2766695"/>
            <a:chOff x="1307403" y="5217815"/>
            <a:chExt cx="5309870" cy="2766695"/>
          </a:xfrm>
        </p:grpSpPr>
        <p:sp>
          <p:nvSpPr>
            <p:cNvPr id="19" name="object 19" descr=""/>
            <p:cNvSpPr/>
            <p:nvPr/>
          </p:nvSpPr>
          <p:spPr>
            <a:xfrm>
              <a:off x="1371025" y="5224483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120720" y="5224483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14070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v:MENDEA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v:MENDEB</a:t>
            </a:r>
            <a:r>
              <a:rPr dirty="0" sz="550" spc="32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v:MENDEC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314070" y="5224483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117152" y="74125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65450" y="696106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39929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91737" y="605784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3439" y="5378234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43439" y="515463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0" name="object 3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7" y="5367017"/>
            <a:ext cx="5252575" cy="2354390"/>
          </a:xfrm>
          <a:prstGeom prst="rect">
            <a:avLst/>
          </a:prstGeom>
        </p:spPr>
      </p:pic>
      <p:sp>
        <p:nvSpPr>
          <p:cNvPr id="31" name="object 31" descr=""/>
          <p:cNvSpPr txBox="1"/>
          <p:nvPr/>
        </p:nvSpPr>
        <p:spPr>
          <a:xfrm>
            <a:off x="2612267" y="4996799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2700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12316" y="4161281"/>
            <a:ext cx="55397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9715" marR="5080" indent="-24765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88821" y="8158353"/>
            <a:ext cx="5391785" cy="6413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12065" marR="5080" indent="-3810">
              <a:lnSpc>
                <a:spcPct val="111700"/>
              </a:lnSpc>
              <a:spcBef>
                <a:spcPts val="12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 (138kV-</a:t>
            </a:r>
            <a:r>
              <a:rPr dirty="0" sz="1200" spc="-2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281011" y="1228618"/>
            <a:ext cx="5336540" cy="2766695"/>
            <a:chOff x="1281011" y="1228618"/>
            <a:chExt cx="533654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44738" y="1235286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60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60">
                  <a:moveTo>
                    <a:pt x="0" y="2709567"/>
                  </a:moveTo>
                  <a:lnTo>
                    <a:pt x="0" y="2753350"/>
                  </a:lnTo>
                </a:path>
                <a:path w="5266055" h="2753360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60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60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60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60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60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60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098837" y="1235286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87678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1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3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3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281011" y="1228618"/>
            <a:ext cx="66040" cy="2451100"/>
            <a:chOff x="1281011" y="1228618"/>
            <a:chExt cx="66040" cy="2451100"/>
          </a:xfrm>
        </p:grpSpPr>
        <p:sp>
          <p:nvSpPr>
            <p:cNvPr id="10" name="object 10" descr=""/>
            <p:cNvSpPr/>
            <p:nvPr/>
          </p:nvSpPr>
          <p:spPr>
            <a:xfrm>
              <a:off x="1287678" y="1778978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8451" y="150708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87678" y="123528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39058" y="333130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39058" y="279204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13642" y="2248394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65450" y="1406564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65450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60" y="1272526"/>
            <a:ext cx="5278861" cy="2613121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599136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86409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5303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07403" y="5230261"/>
            <a:ext cx="5309870" cy="2766695"/>
            <a:chOff x="1307403" y="5230261"/>
            <a:chExt cx="530987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71025" y="5236929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20720" y="5236929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14070" y="794649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7871459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c:CUENCA-X0001A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c:CUENCB-X0001B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14070" y="5236929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17152" y="7425014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7152" y="6973514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39929" y="6521883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43439" y="6070295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390679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167077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364446" y="5432001"/>
            <a:ext cx="5252720" cy="2363470"/>
            <a:chOff x="1364446" y="5432001"/>
            <a:chExt cx="5252720" cy="2363470"/>
          </a:xfrm>
        </p:grpSpPr>
        <p:sp>
          <p:nvSpPr>
            <p:cNvPr id="33" name="object 33" descr=""/>
            <p:cNvSpPr/>
            <p:nvPr/>
          </p:nvSpPr>
          <p:spPr>
            <a:xfrm>
              <a:off x="1371025" y="5688560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71025" y="6438197"/>
              <a:ext cx="5240020" cy="320040"/>
            </a:xfrm>
            <a:custGeom>
              <a:avLst/>
              <a:gdLst/>
              <a:ahLst/>
              <a:cxnLst/>
              <a:rect l="l" t="t" r="r" b="b"/>
              <a:pathLst>
                <a:path w="5240020" h="320040">
                  <a:moveTo>
                    <a:pt x="0" y="306944"/>
                  </a:moveTo>
                  <a:lnTo>
                    <a:pt x="4381" y="306944"/>
                  </a:lnTo>
                  <a:lnTo>
                    <a:pt x="30667" y="306944"/>
                  </a:lnTo>
                  <a:lnTo>
                    <a:pt x="70098" y="302562"/>
                  </a:lnTo>
                  <a:lnTo>
                    <a:pt x="118395" y="293799"/>
                  </a:lnTo>
                  <a:lnTo>
                    <a:pt x="149063" y="285035"/>
                  </a:lnTo>
                  <a:lnTo>
                    <a:pt x="184130" y="263126"/>
                  </a:lnTo>
                  <a:lnTo>
                    <a:pt x="214898" y="245643"/>
                  </a:lnTo>
                  <a:lnTo>
                    <a:pt x="315651" y="175446"/>
                  </a:lnTo>
                  <a:lnTo>
                    <a:pt x="460347" y="65814"/>
                  </a:lnTo>
                  <a:lnTo>
                    <a:pt x="530550" y="26378"/>
                  </a:lnTo>
                  <a:lnTo>
                    <a:pt x="561188" y="13233"/>
                  </a:lnTo>
                  <a:lnTo>
                    <a:pt x="591869" y="4381"/>
                  </a:lnTo>
                  <a:lnTo>
                    <a:pt x="622637" y="0"/>
                  </a:lnTo>
                  <a:lnTo>
                    <a:pt x="684000" y="0"/>
                  </a:lnTo>
                  <a:lnTo>
                    <a:pt x="723390" y="4381"/>
                  </a:lnTo>
                  <a:lnTo>
                    <a:pt x="776087" y="26378"/>
                  </a:lnTo>
                  <a:lnTo>
                    <a:pt x="824275" y="52669"/>
                  </a:lnTo>
                  <a:lnTo>
                    <a:pt x="907608" y="109676"/>
                  </a:lnTo>
                  <a:lnTo>
                    <a:pt x="964594" y="153450"/>
                  </a:lnTo>
                  <a:lnTo>
                    <a:pt x="1012782" y="192974"/>
                  </a:lnTo>
                  <a:lnTo>
                    <a:pt x="1065434" y="228028"/>
                  </a:lnTo>
                  <a:lnTo>
                    <a:pt x="1153057" y="280653"/>
                  </a:lnTo>
                  <a:lnTo>
                    <a:pt x="1210130" y="298180"/>
                  </a:lnTo>
                  <a:lnTo>
                    <a:pt x="1306637" y="306944"/>
                  </a:lnTo>
                  <a:lnTo>
                    <a:pt x="1341695" y="302562"/>
                  </a:lnTo>
                  <a:lnTo>
                    <a:pt x="1367956" y="293799"/>
                  </a:lnTo>
                  <a:lnTo>
                    <a:pt x="1394260" y="280653"/>
                  </a:lnTo>
                  <a:lnTo>
                    <a:pt x="1455710" y="250024"/>
                  </a:lnTo>
                  <a:lnTo>
                    <a:pt x="1517028" y="206119"/>
                  </a:lnTo>
                  <a:lnTo>
                    <a:pt x="1587231" y="153450"/>
                  </a:lnTo>
                  <a:lnTo>
                    <a:pt x="1635420" y="118439"/>
                  </a:lnTo>
                  <a:lnTo>
                    <a:pt x="1709912" y="65814"/>
                  </a:lnTo>
                  <a:lnTo>
                    <a:pt x="1758188" y="35141"/>
                  </a:lnTo>
                  <a:lnTo>
                    <a:pt x="1819550" y="13233"/>
                  </a:lnTo>
                  <a:lnTo>
                    <a:pt x="1863449" y="4381"/>
                  </a:lnTo>
                  <a:lnTo>
                    <a:pt x="1911637" y="0"/>
                  </a:lnTo>
                  <a:lnTo>
                    <a:pt x="1942318" y="0"/>
                  </a:lnTo>
                  <a:lnTo>
                    <a:pt x="1981753" y="8763"/>
                  </a:lnTo>
                  <a:lnTo>
                    <a:pt x="2003768" y="17614"/>
                  </a:lnTo>
                  <a:lnTo>
                    <a:pt x="2051956" y="43905"/>
                  </a:lnTo>
                  <a:lnTo>
                    <a:pt x="2100144" y="70152"/>
                  </a:lnTo>
                  <a:lnTo>
                    <a:pt x="2139666" y="96530"/>
                  </a:lnTo>
                  <a:lnTo>
                    <a:pt x="2214159" y="153450"/>
                  </a:lnTo>
                  <a:lnTo>
                    <a:pt x="2249216" y="184210"/>
                  </a:lnTo>
                  <a:lnTo>
                    <a:pt x="2257970" y="210501"/>
                  </a:lnTo>
                  <a:lnTo>
                    <a:pt x="2262434" y="219264"/>
                  </a:lnTo>
                  <a:lnTo>
                    <a:pt x="2266811" y="236748"/>
                  </a:lnTo>
                  <a:lnTo>
                    <a:pt x="2288738" y="263126"/>
                  </a:lnTo>
                  <a:lnTo>
                    <a:pt x="2293115" y="263126"/>
                  </a:lnTo>
                  <a:lnTo>
                    <a:pt x="2301869" y="276271"/>
                  </a:lnTo>
                  <a:lnTo>
                    <a:pt x="2310622" y="276271"/>
                  </a:lnTo>
                  <a:lnTo>
                    <a:pt x="2323796" y="280653"/>
                  </a:lnTo>
                  <a:lnTo>
                    <a:pt x="2328173" y="285035"/>
                  </a:lnTo>
                  <a:lnTo>
                    <a:pt x="2332550" y="280653"/>
                  </a:lnTo>
                  <a:lnTo>
                    <a:pt x="2332550" y="245643"/>
                  </a:lnTo>
                  <a:lnTo>
                    <a:pt x="2341303" y="166727"/>
                  </a:lnTo>
                  <a:lnTo>
                    <a:pt x="2345680" y="149068"/>
                  </a:lnTo>
                  <a:lnTo>
                    <a:pt x="2358810" y="114058"/>
                  </a:lnTo>
                  <a:lnTo>
                    <a:pt x="2371984" y="83297"/>
                  </a:lnTo>
                  <a:lnTo>
                    <a:pt x="2380738" y="74534"/>
                  </a:lnTo>
                  <a:lnTo>
                    <a:pt x="2385115" y="78916"/>
                  </a:lnTo>
                  <a:lnTo>
                    <a:pt x="2389492" y="96530"/>
                  </a:lnTo>
                  <a:lnTo>
                    <a:pt x="2411507" y="179828"/>
                  </a:lnTo>
                  <a:lnTo>
                    <a:pt x="2420260" y="206119"/>
                  </a:lnTo>
                  <a:lnTo>
                    <a:pt x="2433434" y="293799"/>
                  </a:lnTo>
                  <a:lnTo>
                    <a:pt x="2442188" y="315664"/>
                  </a:lnTo>
                  <a:lnTo>
                    <a:pt x="2446564" y="320045"/>
                  </a:lnTo>
                  <a:lnTo>
                    <a:pt x="2450941" y="320045"/>
                  </a:lnTo>
                  <a:lnTo>
                    <a:pt x="2459695" y="311282"/>
                  </a:lnTo>
                  <a:lnTo>
                    <a:pt x="2464071" y="293799"/>
                  </a:lnTo>
                  <a:lnTo>
                    <a:pt x="2472825" y="254362"/>
                  </a:lnTo>
                  <a:lnTo>
                    <a:pt x="2512260" y="83297"/>
                  </a:lnTo>
                  <a:lnTo>
                    <a:pt x="2516636" y="74534"/>
                  </a:lnTo>
                  <a:lnTo>
                    <a:pt x="2521057" y="78916"/>
                  </a:lnTo>
                  <a:lnTo>
                    <a:pt x="2534275" y="96530"/>
                  </a:lnTo>
                  <a:lnTo>
                    <a:pt x="2543028" y="105294"/>
                  </a:lnTo>
                  <a:lnTo>
                    <a:pt x="2547449" y="127203"/>
                  </a:lnTo>
                  <a:lnTo>
                    <a:pt x="2573709" y="210501"/>
                  </a:lnTo>
                  <a:lnTo>
                    <a:pt x="2582463" y="228028"/>
                  </a:lnTo>
                  <a:lnTo>
                    <a:pt x="2591260" y="228028"/>
                  </a:lnTo>
                  <a:lnTo>
                    <a:pt x="2604390" y="228028"/>
                  </a:lnTo>
                  <a:lnTo>
                    <a:pt x="2608767" y="219264"/>
                  </a:lnTo>
                  <a:lnTo>
                    <a:pt x="2613144" y="192974"/>
                  </a:lnTo>
                  <a:lnTo>
                    <a:pt x="2626274" y="162213"/>
                  </a:lnTo>
                  <a:lnTo>
                    <a:pt x="2639448" y="144730"/>
                  </a:lnTo>
                  <a:lnTo>
                    <a:pt x="2661332" y="105294"/>
                  </a:lnTo>
                  <a:lnTo>
                    <a:pt x="2670086" y="96530"/>
                  </a:lnTo>
                  <a:lnTo>
                    <a:pt x="2678970" y="92192"/>
                  </a:lnTo>
                  <a:lnTo>
                    <a:pt x="2700854" y="92192"/>
                  </a:lnTo>
                  <a:lnTo>
                    <a:pt x="2709651" y="96530"/>
                  </a:lnTo>
                  <a:lnTo>
                    <a:pt x="2722782" y="105294"/>
                  </a:lnTo>
                  <a:lnTo>
                    <a:pt x="2753463" y="114058"/>
                  </a:lnTo>
                  <a:lnTo>
                    <a:pt x="2775347" y="127203"/>
                  </a:lnTo>
                  <a:lnTo>
                    <a:pt x="2784100" y="127203"/>
                  </a:lnTo>
                  <a:lnTo>
                    <a:pt x="2797274" y="118439"/>
                  </a:lnTo>
                  <a:lnTo>
                    <a:pt x="2806028" y="105294"/>
                  </a:lnTo>
                  <a:lnTo>
                    <a:pt x="2828043" y="65814"/>
                  </a:lnTo>
                  <a:lnTo>
                    <a:pt x="2841173" y="39523"/>
                  </a:lnTo>
                  <a:lnTo>
                    <a:pt x="2854303" y="30760"/>
                  </a:lnTo>
                  <a:lnTo>
                    <a:pt x="2863101" y="26378"/>
                  </a:lnTo>
                  <a:lnTo>
                    <a:pt x="2871854" y="30760"/>
                  </a:lnTo>
                  <a:lnTo>
                    <a:pt x="2880608" y="39523"/>
                  </a:lnTo>
                  <a:lnTo>
                    <a:pt x="2893738" y="61432"/>
                  </a:lnTo>
                  <a:lnTo>
                    <a:pt x="2920042" y="96530"/>
                  </a:lnTo>
                  <a:lnTo>
                    <a:pt x="2924419" y="100912"/>
                  </a:lnTo>
                  <a:lnTo>
                    <a:pt x="2933173" y="100912"/>
                  </a:lnTo>
                  <a:lnTo>
                    <a:pt x="2941926" y="92192"/>
                  </a:lnTo>
                  <a:lnTo>
                    <a:pt x="2959564" y="70152"/>
                  </a:lnTo>
                  <a:lnTo>
                    <a:pt x="2985869" y="30760"/>
                  </a:lnTo>
                  <a:lnTo>
                    <a:pt x="2998999" y="21996"/>
                  </a:lnTo>
                  <a:lnTo>
                    <a:pt x="3007753" y="21996"/>
                  </a:lnTo>
                  <a:lnTo>
                    <a:pt x="3016506" y="26378"/>
                  </a:lnTo>
                  <a:lnTo>
                    <a:pt x="3025303" y="35141"/>
                  </a:lnTo>
                  <a:lnTo>
                    <a:pt x="3055941" y="70152"/>
                  </a:lnTo>
                  <a:lnTo>
                    <a:pt x="3069115" y="78916"/>
                  </a:lnTo>
                  <a:lnTo>
                    <a:pt x="3077868" y="78916"/>
                  </a:lnTo>
                  <a:lnTo>
                    <a:pt x="3104260" y="74534"/>
                  </a:lnTo>
                  <a:lnTo>
                    <a:pt x="3130521" y="65814"/>
                  </a:lnTo>
                  <a:lnTo>
                    <a:pt x="3148072" y="70152"/>
                  </a:lnTo>
                  <a:lnTo>
                    <a:pt x="3169955" y="74534"/>
                  </a:lnTo>
                  <a:lnTo>
                    <a:pt x="3205013" y="92192"/>
                  </a:lnTo>
                  <a:lnTo>
                    <a:pt x="3227028" y="100912"/>
                  </a:lnTo>
                  <a:lnTo>
                    <a:pt x="3266463" y="127203"/>
                  </a:lnTo>
                  <a:lnTo>
                    <a:pt x="3288347" y="135966"/>
                  </a:lnTo>
                  <a:lnTo>
                    <a:pt x="3310274" y="135966"/>
                  </a:lnTo>
                  <a:lnTo>
                    <a:pt x="3340955" y="135966"/>
                  </a:lnTo>
                  <a:lnTo>
                    <a:pt x="3358550" y="144730"/>
                  </a:lnTo>
                  <a:lnTo>
                    <a:pt x="3376101" y="157832"/>
                  </a:lnTo>
                  <a:lnTo>
                    <a:pt x="3402361" y="179828"/>
                  </a:lnTo>
                  <a:lnTo>
                    <a:pt x="3419912" y="188592"/>
                  </a:lnTo>
                  <a:lnTo>
                    <a:pt x="3433042" y="188592"/>
                  </a:lnTo>
                  <a:lnTo>
                    <a:pt x="3485607" y="192974"/>
                  </a:lnTo>
                  <a:lnTo>
                    <a:pt x="3503246" y="201737"/>
                  </a:lnTo>
                  <a:lnTo>
                    <a:pt x="3533927" y="210501"/>
                  </a:lnTo>
                  <a:lnTo>
                    <a:pt x="3555810" y="214882"/>
                  </a:lnTo>
                  <a:lnTo>
                    <a:pt x="3661072" y="219264"/>
                  </a:lnTo>
                  <a:lnTo>
                    <a:pt x="3696129" y="210501"/>
                  </a:lnTo>
                  <a:lnTo>
                    <a:pt x="3726810" y="206119"/>
                  </a:lnTo>
                  <a:lnTo>
                    <a:pt x="3783840" y="201737"/>
                  </a:lnTo>
                  <a:lnTo>
                    <a:pt x="3810144" y="188592"/>
                  </a:lnTo>
                  <a:lnTo>
                    <a:pt x="3858332" y="171108"/>
                  </a:lnTo>
                  <a:lnTo>
                    <a:pt x="4003028" y="118439"/>
                  </a:lnTo>
                  <a:lnTo>
                    <a:pt x="4055680" y="96530"/>
                  </a:lnTo>
                  <a:lnTo>
                    <a:pt x="4081985" y="92192"/>
                  </a:lnTo>
                  <a:lnTo>
                    <a:pt x="4147680" y="78916"/>
                  </a:lnTo>
                  <a:lnTo>
                    <a:pt x="4195999" y="70152"/>
                  </a:lnTo>
                  <a:lnTo>
                    <a:pt x="4217883" y="65814"/>
                  </a:lnTo>
                  <a:lnTo>
                    <a:pt x="4323144" y="74534"/>
                  </a:lnTo>
                  <a:lnTo>
                    <a:pt x="4406390" y="92192"/>
                  </a:lnTo>
                  <a:lnTo>
                    <a:pt x="4529158" y="131585"/>
                  </a:lnTo>
                  <a:lnTo>
                    <a:pt x="4577346" y="153450"/>
                  </a:lnTo>
                  <a:lnTo>
                    <a:pt x="4616912" y="171108"/>
                  </a:lnTo>
                  <a:lnTo>
                    <a:pt x="4744057" y="210501"/>
                  </a:lnTo>
                  <a:lnTo>
                    <a:pt x="4779115" y="214882"/>
                  </a:lnTo>
                  <a:lnTo>
                    <a:pt x="4906260" y="228028"/>
                  </a:lnTo>
                  <a:lnTo>
                    <a:pt x="4941318" y="223646"/>
                  </a:lnTo>
                  <a:lnTo>
                    <a:pt x="4989506" y="210501"/>
                  </a:lnTo>
                  <a:lnTo>
                    <a:pt x="5094767" y="184210"/>
                  </a:lnTo>
                  <a:lnTo>
                    <a:pt x="5239419" y="127203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6214594"/>
              <a:ext cx="5240020" cy="671195"/>
            </a:xfrm>
            <a:custGeom>
              <a:avLst/>
              <a:gdLst/>
              <a:ahLst/>
              <a:cxnLst/>
              <a:rect l="l" t="t" r="r" b="b"/>
              <a:pathLst>
                <a:path w="5240020" h="671195">
                  <a:moveTo>
                    <a:pt x="0" y="280653"/>
                  </a:moveTo>
                  <a:lnTo>
                    <a:pt x="30667" y="298137"/>
                  </a:lnTo>
                  <a:lnTo>
                    <a:pt x="87727" y="333278"/>
                  </a:lnTo>
                  <a:lnTo>
                    <a:pt x="293724" y="469245"/>
                  </a:lnTo>
                  <a:lnTo>
                    <a:pt x="328782" y="491111"/>
                  </a:lnTo>
                  <a:lnTo>
                    <a:pt x="368348" y="504256"/>
                  </a:lnTo>
                  <a:lnTo>
                    <a:pt x="455970" y="517401"/>
                  </a:lnTo>
                  <a:lnTo>
                    <a:pt x="491116" y="517401"/>
                  </a:lnTo>
                  <a:lnTo>
                    <a:pt x="556811" y="504256"/>
                  </a:lnTo>
                  <a:lnTo>
                    <a:pt x="596245" y="486729"/>
                  </a:lnTo>
                  <a:lnTo>
                    <a:pt x="648942" y="460350"/>
                  </a:lnTo>
                  <a:lnTo>
                    <a:pt x="692753" y="434103"/>
                  </a:lnTo>
                  <a:lnTo>
                    <a:pt x="758580" y="385816"/>
                  </a:lnTo>
                  <a:lnTo>
                    <a:pt x="846202" y="324515"/>
                  </a:lnTo>
                  <a:lnTo>
                    <a:pt x="929536" y="276271"/>
                  </a:lnTo>
                  <a:lnTo>
                    <a:pt x="960217" y="263126"/>
                  </a:lnTo>
                  <a:lnTo>
                    <a:pt x="999651" y="245599"/>
                  </a:lnTo>
                  <a:lnTo>
                    <a:pt x="1034797" y="241217"/>
                  </a:lnTo>
                  <a:lnTo>
                    <a:pt x="1087362" y="236835"/>
                  </a:lnTo>
                  <a:lnTo>
                    <a:pt x="1122420" y="236835"/>
                  </a:lnTo>
                  <a:lnTo>
                    <a:pt x="1188246" y="254362"/>
                  </a:lnTo>
                  <a:lnTo>
                    <a:pt x="1227681" y="271890"/>
                  </a:lnTo>
                  <a:lnTo>
                    <a:pt x="1293376" y="306900"/>
                  </a:lnTo>
                  <a:lnTo>
                    <a:pt x="1346072" y="342042"/>
                  </a:lnTo>
                  <a:lnTo>
                    <a:pt x="1481970" y="434103"/>
                  </a:lnTo>
                  <a:lnTo>
                    <a:pt x="1547709" y="477965"/>
                  </a:lnTo>
                  <a:lnTo>
                    <a:pt x="1582855" y="491111"/>
                  </a:lnTo>
                  <a:lnTo>
                    <a:pt x="1617913" y="504256"/>
                  </a:lnTo>
                  <a:lnTo>
                    <a:pt x="1652927" y="513020"/>
                  </a:lnTo>
                  <a:lnTo>
                    <a:pt x="1709912" y="517401"/>
                  </a:lnTo>
                  <a:lnTo>
                    <a:pt x="1745057" y="517401"/>
                  </a:lnTo>
                  <a:lnTo>
                    <a:pt x="1810753" y="504256"/>
                  </a:lnTo>
                  <a:lnTo>
                    <a:pt x="1854695" y="482347"/>
                  </a:lnTo>
                  <a:lnTo>
                    <a:pt x="1916014" y="447249"/>
                  </a:lnTo>
                  <a:lnTo>
                    <a:pt x="1964202" y="416576"/>
                  </a:lnTo>
                  <a:lnTo>
                    <a:pt x="2113274" y="315795"/>
                  </a:lnTo>
                  <a:lnTo>
                    <a:pt x="2170347" y="280653"/>
                  </a:lnTo>
                  <a:lnTo>
                    <a:pt x="2205405" y="263126"/>
                  </a:lnTo>
                  <a:lnTo>
                    <a:pt x="2240419" y="249981"/>
                  </a:lnTo>
                  <a:lnTo>
                    <a:pt x="2244796" y="245599"/>
                  </a:lnTo>
                  <a:lnTo>
                    <a:pt x="2253593" y="219220"/>
                  </a:lnTo>
                  <a:lnTo>
                    <a:pt x="2262434" y="206119"/>
                  </a:lnTo>
                  <a:lnTo>
                    <a:pt x="2275608" y="206119"/>
                  </a:lnTo>
                  <a:lnTo>
                    <a:pt x="2288738" y="206119"/>
                  </a:lnTo>
                  <a:lnTo>
                    <a:pt x="2293115" y="206119"/>
                  </a:lnTo>
                  <a:lnTo>
                    <a:pt x="2306246" y="223602"/>
                  </a:lnTo>
                  <a:lnTo>
                    <a:pt x="2310622" y="219220"/>
                  </a:lnTo>
                  <a:lnTo>
                    <a:pt x="2323796" y="219220"/>
                  </a:lnTo>
                  <a:lnTo>
                    <a:pt x="2328173" y="223602"/>
                  </a:lnTo>
                  <a:lnTo>
                    <a:pt x="2332550" y="219220"/>
                  </a:lnTo>
                  <a:lnTo>
                    <a:pt x="2332550" y="184210"/>
                  </a:lnTo>
                  <a:lnTo>
                    <a:pt x="2341303" y="140304"/>
                  </a:lnTo>
                  <a:lnTo>
                    <a:pt x="2341303" y="135923"/>
                  </a:lnTo>
                  <a:lnTo>
                    <a:pt x="2350057" y="140304"/>
                  </a:lnTo>
                  <a:lnTo>
                    <a:pt x="2354434" y="131585"/>
                  </a:lnTo>
                  <a:lnTo>
                    <a:pt x="2363231" y="105294"/>
                  </a:lnTo>
                  <a:lnTo>
                    <a:pt x="2380738" y="35141"/>
                  </a:lnTo>
                  <a:lnTo>
                    <a:pt x="2385115" y="30760"/>
                  </a:lnTo>
                  <a:lnTo>
                    <a:pt x="2389492" y="35141"/>
                  </a:lnTo>
                  <a:lnTo>
                    <a:pt x="2398376" y="52625"/>
                  </a:lnTo>
                  <a:lnTo>
                    <a:pt x="2420260" y="105294"/>
                  </a:lnTo>
                  <a:lnTo>
                    <a:pt x="2429014" y="171065"/>
                  </a:lnTo>
                  <a:lnTo>
                    <a:pt x="2433434" y="171065"/>
                  </a:lnTo>
                  <a:lnTo>
                    <a:pt x="2442188" y="171065"/>
                  </a:lnTo>
                  <a:lnTo>
                    <a:pt x="2450941" y="157832"/>
                  </a:lnTo>
                  <a:lnTo>
                    <a:pt x="2464071" y="131585"/>
                  </a:lnTo>
                  <a:lnTo>
                    <a:pt x="2490376" y="48287"/>
                  </a:lnTo>
                  <a:lnTo>
                    <a:pt x="2503506" y="17614"/>
                  </a:lnTo>
                  <a:lnTo>
                    <a:pt x="2516636" y="0"/>
                  </a:lnTo>
                  <a:lnTo>
                    <a:pt x="2525434" y="13233"/>
                  </a:lnTo>
                  <a:lnTo>
                    <a:pt x="2538651" y="65770"/>
                  </a:lnTo>
                  <a:lnTo>
                    <a:pt x="2564956" y="166683"/>
                  </a:lnTo>
                  <a:lnTo>
                    <a:pt x="2573709" y="188592"/>
                  </a:lnTo>
                  <a:lnTo>
                    <a:pt x="2582463" y="197355"/>
                  </a:lnTo>
                  <a:lnTo>
                    <a:pt x="2586840" y="197355"/>
                  </a:lnTo>
                  <a:lnTo>
                    <a:pt x="2595637" y="188592"/>
                  </a:lnTo>
                  <a:lnTo>
                    <a:pt x="2604390" y="179828"/>
                  </a:lnTo>
                  <a:lnTo>
                    <a:pt x="2635071" y="127203"/>
                  </a:lnTo>
                  <a:lnTo>
                    <a:pt x="2639448" y="127203"/>
                  </a:lnTo>
                  <a:lnTo>
                    <a:pt x="2648202" y="135923"/>
                  </a:lnTo>
                  <a:lnTo>
                    <a:pt x="2661332" y="149068"/>
                  </a:lnTo>
                  <a:lnTo>
                    <a:pt x="2670086" y="175446"/>
                  </a:lnTo>
                  <a:lnTo>
                    <a:pt x="2705275" y="285035"/>
                  </a:lnTo>
                  <a:lnTo>
                    <a:pt x="2714028" y="298137"/>
                  </a:lnTo>
                  <a:lnTo>
                    <a:pt x="2753463" y="333278"/>
                  </a:lnTo>
                  <a:lnTo>
                    <a:pt x="2762216" y="337660"/>
                  </a:lnTo>
                  <a:lnTo>
                    <a:pt x="2770970" y="342042"/>
                  </a:lnTo>
                  <a:lnTo>
                    <a:pt x="2797274" y="368333"/>
                  </a:lnTo>
                  <a:lnTo>
                    <a:pt x="2819289" y="394711"/>
                  </a:lnTo>
                  <a:lnTo>
                    <a:pt x="2841173" y="416576"/>
                  </a:lnTo>
                  <a:lnTo>
                    <a:pt x="2849927" y="434103"/>
                  </a:lnTo>
                  <a:lnTo>
                    <a:pt x="2871854" y="486729"/>
                  </a:lnTo>
                  <a:lnTo>
                    <a:pt x="2902492" y="543648"/>
                  </a:lnTo>
                  <a:lnTo>
                    <a:pt x="2915666" y="561263"/>
                  </a:lnTo>
                  <a:lnTo>
                    <a:pt x="2924419" y="565645"/>
                  </a:lnTo>
                  <a:lnTo>
                    <a:pt x="2933173" y="565645"/>
                  </a:lnTo>
                  <a:lnTo>
                    <a:pt x="2941926" y="561263"/>
                  </a:lnTo>
                  <a:lnTo>
                    <a:pt x="2968318" y="543648"/>
                  </a:lnTo>
                  <a:lnTo>
                    <a:pt x="2981492" y="548161"/>
                  </a:lnTo>
                  <a:lnTo>
                    <a:pt x="2985869" y="552543"/>
                  </a:lnTo>
                  <a:lnTo>
                    <a:pt x="2994622" y="565645"/>
                  </a:lnTo>
                  <a:lnTo>
                    <a:pt x="3012129" y="605081"/>
                  </a:lnTo>
                  <a:lnTo>
                    <a:pt x="3034057" y="653324"/>
                  </a:lnTo>
                  <a:lnTo>
                    <a:pt x="3047187" y="666470"/>
                  </a:lnTo>
                  <a:lnTo>
                    <a:pt x="3055941" y="670852"/>
                  </a:lnTo>
                  <a:lnTo>
                    <a:pt x="3060317" y="670852"/>
                  </a:lnTo>
                  <a:lnTo>
                    <a:pt x="3069115" y="662088"/>
                  </a:lnTo>
                  <a:lnTo>
                    <a:pt x="3082333" y="644561"/>
                  </a:lnTo>
                  <a:lnTo>
                    <a:pt x="3117390" y="596317"/>
                  </a:lnTo>
                  <a:lnTo>
                    <a:pt x="3126144" y="591936"/>
                  </a:lnTo>
                  <a:lnTo>
                    <a:pt x="3130521" y="596317"/>
                  </a:lnTo>
                  <a:lnTo>
                    <a:pt x="3148072" y="600699"/>
                  </a:lnTo>
                  <a:lnTo>
                    <a:pt x="3187506" y="627078"/>
                  </a:lnTo>
                  <a:lnTo>
                    <a:pt x="3196260" y="627078"/>
                  </a:lnTo>
                  <a:lnTo>
                    <a:pt x="3205013" y="618182"/>
                  </a:lnTo>
                  <a:lnTo>
                    <a:pt x="3213767" y="605081"/>
                  </a:lnTo>
                  <a:lnTo>
                    <a:pt x="3231405" y="578790"/>
                  </a:lnTo>
                  <a:lnTo>
                    <a:pt x="3266463" y="521783"/>
                  </a:lnTo>
                  <a:lnTo>
                    <a:pt x="3292767" y="491111"/>
                  </a:lnTo>
                  <a:lnTo>
                    <a:pt x="3310274" y="473627"/>
                  </a:lnTo>
                  <a:lnTo>
                    <a:pt x="3367347" y="429722"/>
                  </a:lnTo>
                  <a:lnTo>
                    <a:pt x="3384854" y="407813"/>
                  </a:lnTo>
                  <a:lnTo>
                    <a:pt x="3402361" y="377053"/>
                  </a:lnTo>
                  <a:lnTo>
                    <a:pt x="3454970" y="271890"/>
                  </a:lnTo>
                  <a:lnTo>
                    <a:pt x="3468100" y="258744"/>
                  </a:lnTo>
                  <a:lnTo>
                    <a:pt x="3485607" y="249981"/>
                  </a:lnTo>
                  <a:lnTo>
                    <a:pt x="3520753" y="236835"/>
                  </a:lnTo>
                  <a:lnTo>
                    <a:pt x="3529550" y="223602"/>
                  </a:lnTo>
                  <a:lnTo>
                    <a:pt x="3547057" y="197355"/>
                  </a:lnTo>
                  <a:lnTo>
                    <a:pt x="3595245" y="127203"/>
                  </a:lnTo>
                  <a:lnTo>
                    <a:pt x="3608375" y="118439"/>
                  </a:lnTo>
                  <a:lnTo>
                    <a:pt x="3617173" y="114058"/>
                  </a:lnTo>
                  <a:lnTo>
                    <a:pt x="3634811" y="114058"/>
                  </a:lnTo>
                  <a:lnTo>
                    <a:pt x="3674202" y="114058"/>
                  </a:lnTo>
                  <a:lnTo>
                    <a:pt x="3691753" y="105294"/>
                  </a:lnTo>
                  <a:lnTo>
                    <a:pt x="3731187" y="92149"/>
                  </a:lnTo>
                  <a:lnTo>
                    <a:pt x="3748694" y="92149"/>
                  </a:lnTo>
                  <a:lnTo>
                    <a:pt x="3761825" y="92149"/>
                  </a:lnTo>
                  <a:lnTo>
                    <a:pt x="3779463" y="100912"/>
                  </a:lnTo>
                  <a:lnTo>
                    <a:pt x="3801390" y="122821"/>
                  </a:lnTo>
                  <a:lnTo>
                    <a:pt x="3889013" y="192974"/>
                  </a:lnTo>
                  <a:lnTo>
                    <a:pt x="3915405" y="214839"/>
                  </a:lnTo>
                  <a:lnTo>
                    <a:pt x="3932912" y="241217"/>
                  </a:lnTo>
                  <a:lnTo>
                    <a:pt x="3959216" y="276271"/>
                  </a:lnTo>
                  <a:lnTo>
                    <a:pt x="4011781" y="350806"/>
                  </a:lnTo>
                  <a:lnTo>
                    <a:pt x="4038042" y="381434"/>
                  </a:lnTo>
                  <a:lnTo>
                    <a:pt x="4073231" y="425340"/>
                  </a:lnTo>
                  <a:lnTo>
                    <a:pt x="4103868" y="469245"/>
                  </a:lnTo>
                  <a:lnTo>
                    <a:pt x="4143303" y="521783"/>
                  </a:lnTo>
                  <a:lnTo>
                    <a:pt x="4195999" y="574408"/>
                  </a:lnTo>
                  <a:lnTo>
                    <a:pt x="4274868" y="631459"/>
                  </a:lnTo>
                  <a:lnTo>
                    <a:pt x="4318767" y="644561"/>
                  </a:lnTo>
                  <a:lnTo>
                    <a:pt x="4340695" y="644561"/>
                  </a:lnTo>
                  <a:lnTo>
                    <a:pt x="4406390" y="627078"/>
                  </a:lnTo>
                  <a:lnTo>
                    <a:pt x="4463463" y="596317"/>
                  </a:lnTo>
                  <a:lnTo>
                    <a:pt x="4516028" y="539266"/>
                  </a:lnTo>
                  <a:lnTo>
                    <a:pt x="4608115" y="429722"/>
                  </a:lnTo>
                  <a:lnTo>
                    <a:pt x="4651926" y="368333"/>
                  </a:lnTo>
                  <a:lnTo>
                    <a:pt x="4708912" y="293755"/>
                  </a:lnTo>
                  <a:lnTo>
                    <a:pt x="4757187" y="232366"/>
                  </a:lnTo>
                  <a:lnTo>
                    <a:pt x="4805375" y="184210"/>
                  </a:lnTo>
                  <a:lnTo>
                    <a:pt x="4840433" y="149068"/>
                  </a:lnTo>
                  <a:lnTo>
                    <a:pt x="4871202" y="127203"/>
                  </a:lnTo>
                  <a:lnTo>
                    <a:pt x="4897506" y="114058"/>
                  </a:lnTo>
                  <a:lnTo>
                    <a:pt x="4923767" y="105294"/>
                  </a:lnTo>
                  <a:lnTo>
                    <a:pt x="4950071" y="100912"/>
                  </a:lnTo>
                  <a:lnTo>
                    <a:pt x="4976375" y="100912"/>
                  </a:lnTo>
                  <a:lnTo>
                    <a:pt x="5029028" y="114058"/>
                  </a:lnTo>
                  <a:lnTo>
                    <a:pt x="5085969" y="149068"/>
                  </a:lnTo>
                  <a:lnTo>
                    <a:pt x="5116651" y="175446"/>
                  </a:lnTo>
                  <a:lnTo>
                    <a:pt x="5156216" y="219220"/>
                  </a:lnTo>
                  <a:lnTo>
                    <a:pt x="5195607" y="267508"/>
                  </a:lnTo>
                  <a:lnTo>
                    <a:pt x="5239419" y="324515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5438579"/>
              <a:ext cx="5240020" cy="2350135"/>
            </a:xfrm>
            <a:custGeom>
              <a:avLst/>
              <a:gdLst/>
              <a:ahLst/>
              <a:cxnLst/>
              <a:rect l="l" t="t" r="r" b="b"/>
              <a:pathLst>
                <a:path w="5240020" h="2350134">
                  <a:moveTo>
                    <a:pt x="0" y="1096148"/>
                  </a:moveTo>
                  <a:lnTo>
                    <a:pt x="4381" y="1096148"/>
                  </a:lnTo>
                  <a:lnTo>
                    <a:pt x="39430" y="1074152"/>
                  </a:lnTo>
                  <a:lnTo>
                    <a:pt x="92108" y="1052286"/>
                  </a:lnTo>
                  <a:lnTo>
                    <a:pt x="144682" y="1030377"/>
                  </a:lnTo>
                  <a:lnTo>
                    <a:pt x="184130" y="1025996"/>
                  </a:lnTo>
                  <a:lnTo>
                    <a:pt x="206014" y="1025996"/>
                  </a:lnTo>
                  <a:lnTo>
                    <a:pt x="280594" y="1030377"/>
                  </a:lnTo>
                  <a:lnTo>
                    <a:pt x="324405" y="1039141"/>
                  </a:lnTo>
                  <a:lnTo>
                    <a:pt x="407738" y="1078533"/>
                  </a:lnTo>
                  <a:lnTo>
                    <a:pt x="504246" y="1131202"/>
                  </a:lnTo>
                  <a:lnTo>
                    <a:pt x="618261" y="1205737"/>
                  </a:lnTo>
                  <a:lnTo>
                    <a:pt x="749695" y="1271507"/>
                  </a:lnTo>
                  <a:lnTo>
                    <a:pt x="789217" y="1275889"/>
                  </a:lnTo>
                  <a:lnTo>
                    <a:pt x="824275" y="1280271"/>
                  </a:lnTo>
                  <a:lnTo>
                    <a:pt x="898855" y="1280271"/>
                  </a:lnTo>
                  <a:lnTo>
                    <a:pt x="938289" y="1271507"/>
                  </a:lnTo>
                  <a:lnTo>
                    <a:pt x="1030420" y="1231984"/>
                  </a:lnTo>
                  <a:lnTo>
                    <a:pt x="1096115" y="1196973"/>
                  </a:lnTo>
                  <a:lnTo>
                    <a:pt x="1253941" y="1096148"/>
                  </a:lnTo>
                  <a:lnTo>
                    <a:pt x="1363579" y="1039141"/>
                  </a:lnTo>
                  <a:lnTo>
                    <a:pt x="1389883" y="1034759"/>
                  </a:lnTo>
                  <a:lnTo>
                    <a:pt x="1438071" y="1025996"/>
                  </a:lnTo>
                  <a:lnTo>
                    <a:pt x="1490724" y="1025996"/>
                  </a:lnTo>
                  <a:lnTo>
                    <a:pt x="1521405" y="1025996"/>
                  </a:lnTo>
                  <a:lnTo>
                    <a:pt x="1565216" y="1034759"/>
                  </a:lnTo>
                  <a:lnTo>
                    <a:pt x="1591608" y="1047905"/>
                  </a:lnTo>
                  <a:lnTo>
                    <a:pt x="1648550" y="1074152"/>
                  </a:lnTo>
                  <a:lnTo>
                    <a:pt x="1723130" y="1113675"/>
                  </a:lnTo>
                  <a:lnTo>
                    <a:pt x="1876579" y="1210119"/>
                  </a:lnTo>
                  <a:lnTo>
                    <a:pt x="1986129" y="1267126"/>
                  </a:lnTo>
                  <a:lnTo>
                    <a:pt x="2012521" y="1271507"/>
                  </a:lnTo>
                  <a:lnTo>
                    <a:pt x="2060709" y="1280271"/>
                  </a:lnTo>
                  <a:lnTo>
                    <a:pt x="2104521" y="1280271"/>
                  </a:lnTo>
                  <a:lnTo>
                    <a:pt x="2135289" y="1280271"/>
                  </a:lnTo>
                  <a:lnTo>
                    <a:pt x="2179101" y="1271507"/>
                  </a:lnTo>
                  <a:lnTo>
                    <a:pt x="2200984" y="1267126"/>
                  </a:lnTo>
                  <a:lnTo>
                    <a:pt x="2244796" y="1245260"/>
                  </a:lnTo>
                  <a:lnTo>
                    <a:pt x="2244796" y="776015"/>
                  </a:lnTo>
                  <a:lnTo>
                    <a:pt x="2253593" y="784866"/>
                  </a:lnTo>
                  <a:lnTo>
                    <a:pt x="2253593" y="789248"/>
                  </a:lnTo>
                  <a:lnTo>
                    <a:pt x="2257970" y="784866"/>
                  </a:lnTo>
                  <a:lnTo>
                    <a:pt x="2257970" y="762869"/>
                  </a:lnTo>
                  <a:lnTo>
                    <a:pt x="2257970" y="789248"/>
                  </a:lnTo>
                  <a:lnTo>
                    <a:pt x="2266811" y="749724"/>
                  </a:lnTo>
                  <a:lnTo>
                    <a:pt x="2271188" y="762869"/>
                  </a:lnTo>
                  <a:lnTo>
                    <a:pt x="2275608" y="754106"/>
                  </a:lnTo>
                  <a:lnTo>
                    <a:pt x="2279985" y="749724"/>
                  </a:lnTo>
                  <a:lnTo>
                    <a:pt x="2284362" y="754106"/>
                  </a:lnTo>
                  <a:lnTo>
                    <a:pt x="2284362" y="749724"/>
                  </a:lnTo>
                  <a:lnTo>
                    <a:pt x="2288738" y="705950"/>
                  </a:lnTo>
                  <a:lnTo>
                    <a:pt x="2293115" y="745386"/>
                  </a:lnTo>
                  <a:lnTo>
                    <a:pt x="2301869" y="732240"/>
                  </a:lnTo>
                  <a:lnTo>
                    <a:pt x="2306246" y="732240"/>
                  </a:lnTo>
                  <a:lnTo>
                    <a:pt x="2310622" y="723477"/>
                  </a:lnTo>
                  <a:lnTo>
                    <a:pt x="2314999" y="727859"/>
                  </a:lnTo>
                  <a:lnTo>
                    <a:pt x="2319420" y="719095"/>
                  </a:lnTo>
                  <a:lnTo>
                    <a:pt x="2319420" y="727859"/>
                  </a:lnTo>
                  <a:lnTo>
                    <a:pt x="2323796" y="736622"/>
                  </a:lnTo>
                  <a:lnTo>
                    <a:pt x="2328173" y="736622"/>
                  </a:lnTo>
                  <a:lnTo>
                    <a:pt x="2332550" y="789248"/>
                  </a:lnTo>
                  <a:lnTo>
                    <a:pt x="2336927" y="1122439"/>
                  </a:lnTo>
                  <a:lnTo>
                    <a:pt x="2336927" y="1096148"/>
                  </a:lnTo>
                  <a:lnTo>
                    <a:pt x="2345680" y="942698"/>
                  </a:lnTo>
                  <a:lnTo>
                    <a:pt x="2358810" y="631415"/>
                  </a:lnTo>
                  <a:lnTo>
                    <a:pt x="2371984" y="473583"/>
                  </a:lnTo>
                  <a:lnTo>
                    <a:pt x="2371984" y="477965"/>
                  </a:lnTo>
                  <a:lnTo>
                    <a:pt x="2376361" y="469114"/>
                  </a:lnTo>
                  <a:lnTo>
                    <a:pt x="2380738" y="368289"/>
                  </a:lnTo>
                  <a:lnTo>
                    <a:pt x="2385115" y="368289"/>
                  </a:lnTo>
                  <a:lnTo>
                    <a:pt x="2389492" y="350762"/>
                  </a:lnTo>
                  <a:lnTo>
                    <a:pt x="2407130" y="254362"/>
                  </a:lnTo>
                  <a:lnTo>
                    <a:pt x="2411507" y="210457"/>
                  </a:lnTo>
                  <a:lnTo>
                    <a:pt x="2415883" y="201693"/>
                  </a:lnTo>
                  <a:lnTo>
                    <a:pt x="2420260" y="157832"/>
                  </a:lnTo>
                  <a:lnTo>
                    <a:pt x="2424637" y="92149"/>
                  </a:lnTo>
                  <a:lnTo>
                    <a:pt x="2424637" y="78916"/>
                  </a:lnTo>
                  <a:lnTo>
                    <a:pt x="2429014" y="87635"/>
                  </a:lnTo>
                  <a:lnTo>
                    <a:pt x="2429014" y="135923"/>
                  </a:lnTo>
                  <a:lnTo>
                    <a:pt x="2442188" y="284991"/>
                  </a:lnTo>
                  <a:lnTo>
                    <a:pt x="2446564" y="333278"/>
                  </a:lnTo>
                  <a:lnTo>
                    <a:pt x="2450941" y="337660"/>
                  </a:lnTo>
                  <a:lnTo>
                    <a:pt x="2455318" y="324515"/>
                  </a:lnTo>
                  <a:lnTo>
                    <a:pt x="2468448" y="214839"/>
                  </a:lnTo>
                  <a:lnTo>
                    <a:pt x="2472825" y="144686"/>
                  </a:lnTo>
                  <a:lnTo>
                    <a:pt x="2481622" y="122777"/>
                  </a:lnTo>
                  <a:lnTo>
                    <a:pt x="2485999" y="100912"/>
                  </a:lnTo>
                  <a:lnTo>
                    <a:pt x="2490376" y="105294"/>
                  </a:lnTo>
                  <a:lnTo>
                    <a:pt x="2494753" y="118395"/>
                  </a:lnTo>
                  <a:lnTo>
                    <a:pt x="2494753" y="109632"/>
                  </a:lnTo>
                  <a:lnTo>
                    <a:pt x="2503506" y="83254"/>
                  </a:lnTo>
                  <a:lnTo>
                    <a:pt x="2503506" y="87635"/>
                  </a:lnTo>
                  <a:lnTo>
                    <a:pt x="2507883" y="92149"/>
                  </a:lnTo>
                  <a:lnTo>
                    <a:pt x="2512260" y="105294"/>
                  </a:lnTo>
                  <a:lnTo>
                    <a:pt x="2516636" y="83254"/>
                  </a:lnTo>
                  <a:lnTo>
                    <a:pt x="2529810" y="0"/>
                  </a:lnTo>
                  <a:lnTo>
                    <a:pt x="2529810" y="4337"/>
                  </a:lnTo>
                  <a:lnTo>
                    <a:pt x="2538651" y="48243"/>
                  </a:lnTo>
                  <a:lnTo>
                    <a:pt x="2551826" y="166683"/>
                  </a:lnTo>
                  <a:lnTo>
                    <a:pt x="2560579" y="223602"/>
                  </a:lnTo>
                  <a:lnTo>
                    <a:pt x="2560579" y="232366"/>
                  </a:lnTo>
                  <a:lnTo>
                    <a:pt x="2564956" y="232366"/>
                  </a:lnTo>
                  <a:lnTo>
                    <a:pt x="2569333" y="206075"/>
                  </a:lnTo>
                  <a:lnTo>
                    <a:pt x="2578086" y="157832"/>
                  </a:lnTo>
                  <a:lnTo>
                    <a:pt x="2582463" y="140304"/>
                  </a:lnTo>
                  <a:lnTo>
                    <a:pt x="2595637" y="109632"/>
                  </a:lnTo>
                  <a:lnTo>
                    <a:pt x="2600014" y="92149"/>
                  </a:lnTo>
                  <a:lnTo>
                    <a:pt x="2604390" y="92149"/>
                  </a:lnTo>
                  <a:lnTo>
                    <a:pt x="2608767" y="109632"/>
                  </a:lnTo>
                  <a:lnTo>
                    <a:pt x="2613144" y="127159"/>
                  </a:lnTo>
                  <a:lnTo>
                    <a:pt x="2617521" y="127159"/>
                  </a:lnTo>
                  <a:lnTo>
                    <a:pt x="2621897" y="114014"/>
                  </a:lnTo>
                  <a:lnTo>
                    <a:pt x="2635071" y="87635"/>
                  </a:lnTo>
                  <a:lnTo>
                    <a:pt x="2635071" y="92149"/>
                  </a:lnTo>
                  <a:lnTo>
                    <a:pt x="2639448" y="105294"/>
                  </a:lnTo>
                  <a:lnTo>
                    <a:pt x="2643825" y="149068"/>
                  </a:lnTo>
                  <a:lnTo>
                    <a:pt x="2652579" y="236748"/>
                  </a:lnTo>
                  <a:lnTo>
                    <a:pt x="2670086" y="429678"/>
                  </a:lnTo>
                  <a:lnTo>
                    <a:pt x="2678970" y="482347"/>
                  </a:lnTo>
                  <a:lnTo>
                    <a:pt x="2692101" y="534885"/>
                  </a:lnTo>
                  <a:lnTo>
                    <a:pt x="2696477" y="539266"/>
                  </a:lnTo>
                  <a:lnTo>
                    <a:pt x="2700854" y="543648"/>
                  </a:lnTo>
                  <a:lnTo>
                    <a:pt x="2705275" y="556881"/>
                  </a:lnTo>
                  <a:lnTo>
                    <a:pt x="2718405" y="583172"/>
                  </a:lnTo>
                  <a:lnTo>
                    <a:pt x="2722782" y="583172"/>
                  </a:lnTo>
                  <a:lnTo>
                    <a:pt x="2727159" y="578790"/>
                  </a:lnTo>
                  <a:lnTo>
                    <a:pt x="2735912" y="556881"/>
                  </a:lnTo>
                  <a:lnTo>
                    <a:pt x="2744666" y="539266"/>
                  </a:lnTo>
                  <a:lnTo>
                    <a:pt x="2749086" y="539266"/>
                  </a:lnTo>
                  <a:lnTo>
                    <a:pt x="2749086" y="543648"/>
                  </a:lnTo>
                  <a:lnTo>
                    <a:pt x="2753463" y="565645"/>
                  </a:lnTo>
                  <a:lnTo>
                    <a:pt x="2762216" y="613801"/>
                  </a:lnTo>
                  <a:lnTo>
                    <a:pt x="2819289" y="1153068"/>
                  </a:lnTo>
                  <a:lnTo>
                    <a:pt x="2832420" y="1223264"/>
                  </a:lnTo>
                  <a:lnTo>
                    <a:pt x="2836796" y="1245260"/>
                  </a:lnTo>
                  <a:lnTo>
                    <a:pt x="2845550" y="1249642"/>
                  </a:lnTo>
                  <a:lnTo>
                    <a:pt x="2849927" y="1245260"/>
                  </a:lnTo>
                  <a:lnTo>
                    <a:pt x="2854303" y="1245260"/>
                  </a:lnTo>
                  <a:lnTo>
                    <a:pt x="2858680" y="1249642"/>
                  </a:lnTo>
                  <a:lnTo>
                    <a:pt x="2863101" y="1267126"/>
                  </a:lnTo>
                  <a:lnTo>
                    <a:pt x="2876231" y="1306562"/>
                  </a:lnTo>
                  <a:lnTo>
                    <a:pt x="2884984" y="1376714"/>
                  </a:lnTo>
                  <a:lnTo>
                    <a:pt x="2933173" y="1723139"/>
                  </a:lnTo>
                  <a:lnTo>
                    <a:pt x="2946434" y="1788909"/>
                  </a:lnTo>
                  <a:lnTo>
                    <a:pt x="2981492" y="1898454"/>
                  </a:lnTo>
                  <a:lnTo>
                    <a:pt x="3034057" y="2113337"/>
                  </a:lnTo>
                  <a:lnTo>
                    <a:pt x="3047187" y="2183489"/>
                  </a:lnTo>
                  <a:lnTo>
                    <a:pt x="3060317" y="2205398"/>
                  </a:lnTo>
                  <a:lnTo>
                    <a:pt x="3064694" y="2214118"/>
                  </a:lnTo>
                  <a:lnTo>
                    <a:pt x="3091130" y="2227264"/>
                  </a:lnTo>
                  <a:lnTo>
                    <a:pt x="3104260" y="2253642"/>
                  </a:lnTo>
                  <a:lnTo>
                    <a:pt x="3139318" y="2310570"/>
                  </a:lnTo>
                  <a:lnTo>
                    <a:pt x="3156825" y="2341326"/>
                  </a:lnTo>
                  <a:lnTo>
                    <a:pt x="3161202" y="2350081"/>
                  </a:lnTo>
                  <a:lnTo>
                    <a:pt x="3165579" y="2350081"/>
                  </a:lnTo>
                  <a:lnTo>
                    <a:pt x="3169955" y="2341326"/>
                  </a:lnTo>
                  <a:lnTo>
                    <a:pt x="3178753" y="2328189"/>
                  </a:lnTo>
                  <a:lnTo>
                    <a:pt x="3196260" y="2284314"/>
                  </a:lnTo>
                  <a:lnTo>
                    <a:pt x="3240159" y="2157111"/>
                  </a:lnTo>
                  <a:lnTo>
                    <a:pt x="3253333" y="2143966"/>
                  </a:lnTo>
                  <a:lnTo>
                    <a:pt x="3275216" y="2122101"/>
                  </a:lnTo>
                  <a:lnTo>
                    <a:pt x="3283970" y="2100192"/>
                  </a:lnTo>
                  <a:lnTo>
                    <a:pt x="3292767" y="2060668"/>
                  </a:lnTo>
                  <a:lnTo>
                    <a:pt x="3310274" y="1990515"/>
                  </a:lnTo>
                  <a:lnTo>
                    <a:pt x="3327781" y="1894072"/>
                  </a:lnTo>
                  <a:lnTo>
                    <a:pt x="3362970" y="1687997"/>
                  </a:lnTo>
                  <a:lnTo>
                    <a:pt x="3433042" y="1372332"/>
                  </a:lnTo>
                  <a:lnTo>
                    <a:pt x="3454970" y="1214500"/>
                  </a:lnTo>
                  <a:lnTo>
                    <a:pt x="3485607" y="1034759"/>
                  </a:lnTo>
                  <a:lnTo>
                    <a:pt x="3533927" y="776015"/>
                  </a:lnTo>
                  <a:lnTo>
                    <a:pt x="3603999" y="407813"/>
                  </a:lnTo>
                  <a:lnTo>
                    <a:pt x="3634811" y="293755"/>
                  </a:lnTo>
                  <a:lnTo>
                    <a:pt x="3691753" y="105294"/>
                  </a:lnTo>
                  <a:lnTo>
                    <a:pt x="3704883" y="65770"/>
                  </a:lnTo>
                  <a:lnTo>
                    <a:pt x="3735564" y="30716"/>
                  </a:lnTo>
                  <a:lnTo>
                    <a:pt x="3775086" y="17614"/>
                  </a:lnTo>
                  <a:lnTo>
                    <a:pt x="3797014" y="13233"/>
                  </a:lnTo>
                  <a:lnTo>
                    <a:pt x="3810144" y="13233"/>
                  </a:lnTo>
                  <a:lnTo>
                    <a:pt x="3818897" y="21996"/>
                  </a:lnTo>
                  <a:lnTo>
                    <a:pt x="3832028" y="35098"/>
                  </a:lnTo>
                  <a:lnTo>
                    <a:pt x="3858332" y="87635"/>
                  </a:lnTo>
                  <a:lnTo>
                    <a:pt x="3880216" y="153450"/>
                  </a:lnTo>
                  <a:lnTo>
                    <a:pt x="3928535" y="315664"/>
                  </a:lnTo>
                  <a:lnTo>
                    <a:pt x="3954840" y="420958"/>
                  </a:lnTo>
                  <a:lnTo>
                    <a:pt x="3976723" y="530503"/>
                  </a:lnTo>
                  <a:lnTo>
                    <a:pt x="4016158" y="736622"/>
                  </a:lnTo>
                  <a:lnTo>
                    <a:pt x="4108245" y="1258362"/>
                  </a:lnTo>
                  <a:lnTo>
                    <a:pt x="4165230" y="1582790"/>
                  </a:lnTo>
                  <a:lnTo>
                    <a:pt x="4222260" y="1854592"/>
                  </a:lnTo>
                  <a:lnTo>
                    <a:pt x="4248564" y="1977370"/>
                  </a:lnTo>
                  <a:lnTo>
                    <a:pt x="4274868" y="2065050"/>
                  </a:lnTo>
                  <a:lnTo>
                    <a:pt x="4301129" y="2143966"/>
                  </a:lnTo>
                  <a:lnTo>
                    <a:pt x="4327521" y="2214118"/>
                  </a:lnTo>
                  <a:lnTo>
                    <a:pt x="4349448" y="2253642"/>
                  </a:lnTo>
                  <a:lnTo>
                    <a:pt x="4380086" y="2288696"/>
                  </a:lnTo>
                  <a:lnTo>
                    <a:pt x="4388883" y="2293078"/>
                  </a:lnTo>
                  <a:lnTo>
                    <a:pt x="4402013" y="2293078"/>
                  </a:lnTo>
                  <a:lnTo>
                    <a:pt x="4445825" y="2262405"/>
                  </a:lnTo>
                  <a:lnTo>
                    <a:pt x="4480970" y="2205398"/>
                  </a:lnTo>
                  <a:lnTo>
                    <a:pt x="4498521" y="2161493"/>
                  </a:lnTo>
                  <a:lnTo>
                    <a:pt x="4520405" y="2100192"/>
                  </a:lnTo>
                  <a:lnTo>
                    <a:pt x="4542332" y="2016894"/>
                  </a:lnTo>
                  <a:lnTo>
                    <a:pt x="4572969" y="1894072"/>
                  </a:lnTo>
                  <a:lnTo>
                    <a:pt x="4608115" y="1727520"/>
                  </a:lnTo>
                  <a:lnTo>
                    <a:pt x="4647549" y="1512637"/>
                  </a:lnTo>
                  <a:lnTo>
                    <a:pt x="4708912" y="1161831"/>
                  </a:lnTo>
                  <a:lnTo>
                    <a:pt x="4796622" y="688335"/>
                  </a:lnTo>
                  <a:lnTo>
                    <a:pt x="4836056" y="486729"/>
                  </a:lnTo>
                  <a:lnTo>
                    <a:pt x="4875579" y="320133"/>
                  </a:lnTo>
                  <a:lnTo>
                    <a:pt x="4901883" y="214839"/>
                  </a:lnTo>
                  <a:lnTo>
                    <a:pt x="4923767" y="144686"/>
                  </a:lnTo>
                  <a:lnTo>
                    <a:pt x="4945694" y="92149"/>
                  </a:lnTo>
                  <a:lnTo>
                    <a:pt x="4967578" y="52625"/>
                  </a:lnTo>
                  <a:lnTo>
                    <a:pt x="5002767" y="13233"/>
                  </a:lnTo>
                  <a:lnTo>
                    <a:pt x="5015898" y="4337"/>
                  </a:lnTo>
                  <a:lnTo>
                    <a:pt x="5029028" y="4337"/>
                  </a:lnTo>
                  <a:lnTo>
                    <a:pt x="5037781" y="4337"/>
                  </a:lnTo>
                  <a:lnTo>
                    <a:pt x="5081593" y="48243"/>
                  </a:lnTo>
                  <a:lnTo>
                    <a:pt x="5116651" y="127159"/>
                  </a:lnTo>
                  <a:lnTo>
                    <a:pt x="5138666" y="188548"/>
                  </a:lnTo>
                  <a:lnTo>
                    <a:pt x="5164970" y="276228"/>
                  </a:lnTo>
                  <a:lnTo>
                    <a:pt x="5195607" y="394580"/>
                  </a:lnTo>
                  <a:lnTo>
                    <a:pt x="5226288" y="543648"/>
                  </a:lnTo>
                  <a:lnTo>
                    <a:pt x="5239419" y="605037"/>
                  </a:lnTo>
                  <a:lnTo>
                    <a:pt x="5239419" y="609419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2603513" y="5009245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0033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7932" y="4161281"/>
            <a:ext cx="55962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4351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78788" y="8149208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3370" marR="5080" indent="-28130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c:GUALAA-X0002A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c:GUALAB-X0002B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364446" y="1421594"/>
            <a:ext cx="5252720" cy="2376805"/>
            <a:chOff x="1364446" y="1421594"/>
            <a:chExt cx="5252720" cy="2376805"/>
          </a:xfrm>
        </p:grpSpPr>
        <p:sp>
          <p:nvSpPr>
            <p:cNvPr id="17" name="object 17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445317"/>
              <a:ext cx="5240020" cy="276860"/>
            </a:xfrm>
            <a:custGeom>
              <a:avLst/>
              <a:gdLst/>
              <a:ahLst/>
              <a:cxnLst/>
              <a:rect l="l" t="t" r="r" b="b"/>
              <a:pathLst>
                <a:path w="5240020" h="276860">
                  <a:moveTo>
                    <a:pt x="0" y="245599"/>
                  </a:moveTo>
                  <a:lnTo>
                    <a:pt x="4381" y="245599"/>
                  </a:lnTo>
                  <a:lnTo>
                    <a:pt x="35049" y="241261"/>
                  </a:lnTo>
                  <a:lnTo>
                    <a:pt x="87727" y="223602"/>
                  </a:lnTo>
                  <a:lnTo>
                    <a:pt x="140301" y="201737"/>
                  </a:lnTo>
                  <a:lnTo>
                    <a:pt x="179709" y="179828"/>
                  </a:lnTo>
                  <a:lnTo>
                    <a:pt x="359550" y="87767"/>
                  </a:lnTo>
                  <a:lnTo>
                    <a:pt x="412159" y="65770"/>
                  </a:lnTo>
                  <a:lnTo>
                    <a:pt x="447173" y="52669"/>
                  </a:lnTo>
                  <a:lnTo>
                    <a:pt x="517376" y="39523"/>
                  </a:lnTo>
                  <a:lnTo>
                    <a:pt x="552434" y="35141"/>
                  </a:lnTo>
                  <a:lnTo>
                    <a:pt x="591869" y="39523"/>
                  </a:lnTo>
                  <a:lnTo>
                    <a:pt x="631391" y="43905"/>
                  </a:lnTo>
                  <a:lnTo>
                    <a:pt x="710260" y="65770"/>
                  </a:lnTo>
                  <a:lnTo>
                    <a:pt x="749695" y="78916"/>
                  </a:lnTo>
                  <a:lnTo>
                    <a:pt x="793594" y="105294"/>
                  </a:lnTo>
                  <a:lnTo>
                    <a:pt x="890014" y="153450"/>
                  </a:lnTo>
                  <a:lnTo>
                    <a:pt x="1012782" y="214882"/>
                  </a:lnTo>
                  <a:lnTo>
                    <a:pt x="1056681" y="232366"/>
                  </a:lnTo>
                  <a:lnTo>
                    <a:pt x="1144303" y="249981"/>
                  </a:lnTo>
                  <a:lnTo>
                    <a:pt x="1175072" y="254362"/>
                  </a:lnTo>
                  <a:lnTo>
                    <a:pt x="1214507" y="249981"/>
                  </a:lnTo>
                  <a:lnTo>
                    <a:pt x="1262695" y="241261"/>
                  </a:lnTo>
                  <a:lnTo>
                    <a:pt x="1332898" y="223602"/>
                  </a:lnTo>
                  <a:lnTo>
                    <a:pt x="1372333" y="210501"/>
                  </a:lnTo>
                  <a:lnTo>
                    <a:pt x="1429274" y="179828"/>
                  </a:lnTo>
                  <a:lnTo>
                    <a:pt x="1613536" y="83429"/>
                  </a:lnTo>
                  <a:lnTo>
                    <a:pt x="1661724" y="65770"/>
                  </a:lnTo>
                  <a:lnTo>
                    <a:pt x="1731927" y="43905"/>
                  </a:lnTo>
                  <a:lnTo>
                    <a:pt x="1775738" y="35141"/>
                  </a:lnTo>
                  <a:lnTo>
                    <a:pt x="1806376" y="35141"/>
                  </a:lnTo>
                  <a:lnTo>
                    <a:pt x="1850318" y="39523"/>
                  </a:lnTo>
                  <a:lnTo>
                    <a:pt x="1889753" y="48287"/>
                  </a:lnTo>
                  <a:lnTo>
                    <a:pt x="1951071" y="65770"/>
                  </a:lnTo>
                  <a:lnTo>
                    <a:pt x="1990594" y="78916"/>
                  </a:lnTo>
                  <a:lnTo>
                    <a:pt x="2047579" y="109676"/>
                  </a:lnTo>
                  <a:lnTo>
                    <a:pt x="2249216" y="210501"/>
                  </a:lnTo>
                  <a:lnTo>
                    <a:pt x="2253593" y="223602"/>
                  </a:lnTo>
                  <a:lnTo>
                    <a:pt x="2253593" y="276271"/>
                  </a:lnTo>
                  <a:lnTo>
                    <a:pt x="2257970" y="227984"/>
                  </a:lnTo>
                  <a:lnTo>
                    <a:pt x="2262434" y="232366"/>
                  </a:lnTo>
                  <a:lnTo>
                    <a:pt x="2262434" y="236879"/>
                  </a:lnTo>
                  <a:lnTo>
                    <a:pt x="2266811" y="236879"/>
                  </a:lnTo>
                  <a:lnTo>
                    <a:pt x="2275608" y="249981"/>
                  </a:lnTo>
                  <a:lnTo>
                    <a:pt x="2275608" y="254362"/>
                  </a:lnTo>
                  <a:lnTo>
                    <a:pt x="2279985" y="254362"/>
                  </a:lnTo>
                  <a:lnTo>
                    <a:pt x="2284362" y="236879"/>
                  </a:lnTo>
                  <a:lnTo>
                    <a:pt x="2284362" y="245599"/>
                  </a:lnTo>
                  <a:lnTo>
                    <a:pt x="2288738" y="263126"/>
                  </a:lnTo>
                  <a:lnTo>
                    <a:pt x="2293115" y="267508"/>
                  </a:lnTo>
                  <a:lnTo>
                    <a:pt x="2293115" y="276271"/>
                  </a:lnTo>
                  <a:lnTo>
                    <a:pt x="2293115" y="271890"/>
                  </a:lnTo>
                  <a:lnTo>
                    <a:pt x="2297492" y="254362"/>
                  </a:lnTo>
                  <a:lnTo>
                    <a:pt x="2306246" y="258744"/>
                  </a:lnTo>
                  <a:lnTo>
                    <a:pt x="2310622" y="263126"/>
                  </a:lnTo>
                  <a:lnTo>
                    <a:pt x="2310622" y="258744"/>
                  </a:lnTo>
                  <a:lnTo>
                    <a:pt x="2314999" y="263126"/>
                  </a:lnTo>
                  <a:lnTo>
                    <a:pt x="2319420" y="271890"/>
                  </a:lnTo>
                  <a:lnTo>
                    <a:pt x="2323796" y="271890"/>
                  </a:lnTo>
                  <a:lnTo>
                    <a:pt x="2323796" y="263126"/>
                  </a:lnTo>
                  <a:lnTo>
                    <a:pt x="2328173" y="131585"/>
                  </a:lnTo>
                  <a:lnTo>
                    <a:pt x="2332550" y="140304"/>
                  </a:lnTo>
                  <a:lnTo>
                    <a:pt x="2336927" y="166683"/>
                  </a:lnTo>
                  <a:lnTo>
                    <a:pt x="2341303" y="232366"/>
                  </a:lnTo>
                  <a:lnTo>
                    <a:pt x="2345680" y="192974"/>
                  </a:lnTo>
                  <a:lnTo>
                    <a:pt x="2350057" y="109676"/>
                  </a:lnTo>
                  <a:lnTo>
                    <a:pt x="2354434" y="92149"/>
                  </a:lnTo>
                  <a:lnTo>
                    <a:pt x="2363231" y="78916"/>
                  </a:lnTo>
                  <a:lnTo>
                    <a:pt x="2367608" y="70152"/>
                  </a:lnTo>
                  <a:lnTo>
                    <a:pt x="2371984" y="61388"/>
                  </a:lnTo>
                  <a:lnTo>
                    <a:pt x="2380738" y="83429"/>
                  </a:lnTo>
                  <a:lnTo>
                    <a:pt x="2385115" y="78916"/>
                  </a:lnTo>
                  <a:lnTo>
                    <a:pt x="2389492" y="74534"/>
                  </a:lnTo>
                  <a:lnTo>
                    <a:pt x="2393868" y="78916"/>
                  </a:lnTo>
                  <a:lnTo>
                    <a:pt x="2402753" y="105294"/>
                  </a:lnTo>
                  <a:lnTo>
                    <a:pt x="2411507" y="140304"/>
                  </a:lnTo>
                  <a:lnTo>
                    <a:pt x="2420260" y="188592"/>
                  </a:lnTo>
                  <a:lnTo>
                    <a:pt x="2424637" y="192974"/>
                  </a:lnTo>
                  <a:lnTo>
                    <a:pt x="2429014" y="214882"/>
                  </a:lnTo>
                  <a:lnTo>
                    <a:pt x="2437811" y="232366"/>
                  </a:lnTo>
                  <a:lnTo>
                    <a:pt x="2446564" y="236879"/>
                  </a:lnTo>
                  <a:lnTo>
                    <a:pt x="2450941" y="241261"/>
                  </a:lnTo>
                  <a:lnTo>
                    <a:pt x="2455318" y="241261"/>
                  </a:lnTo>
                  <a:lnTo>
                    <a:pt x="2459695" y="232366"/>
                  </a:lnTo>
                  <a:lnTo>
                    <a:pt x="2472825" y="192974"/>
                  </a:lnTo>
                  <a:lnTo>
                    <a:pt x="2485999" y="131585"/>
                  </a:lnTo>
                  <a:lnTo>
                    <a:pt x="2507883" y="35141"/>
                  </a:lnTo>
                  <a:lnTo>
                    <a:pt x="2512260" y="39523"/>
                  </a:lnTo>
                  <a:lnTo>
                    <a:pt x="2516636" y="35141"/>
                  </a:lnTo>
                  <a:lnTo>
                    <a:pt x="2525434" y="13233"/>
                  </a:lnTo>
                  <a:lnTo>
                    <a:pt x="2529810" y="13233"/>
                  </a:lnTo>
                  <a:lnTo>
                    <a:pt x="2538651" y="35141"/>
                  </a:lnTo>
                  <a:lnTo>
                    <a:pt x="2547449" y="57050"/>
                  </a:lnTo>
                  <a:lnTo>
                    <a:pt x="2551826" y="61388"/>
                  </a:lnTo>
                  <a:lnTo>
                    <a:pt x="2560579" y="78916"/>
                  </a:lnTo>
                  <a:lnTo>
                    <a:pt x="2564956" y="100912"/>
                  </a:lnTo>
                  <a:lnTo>
                    <a:pt x="2582463" y="135966"/>
                  </a:lnTo>
                  <a:lnTo>
                    <a:pt x="2595637" y="144686"/>
                  </a:lnTo>
                  <a:lnTo>
                    <a:pt x="2595637" y="140304"/>
                  </a:lnTo>
                  <a:lnTo>
                    <a:pt x="2608767" y="114058"/>
                  </a:lnTo>
                  <a:lnTo>
                    <a:pt x="2617521" y="109676"/>
                  </a:lnTo>
                  <a:lnTo>
                    <a:pt x="2621897" y="100912"/>
                  </a:lnTo>
                  <a:lnTo>
                    <a:pt x="2635071" y="70152"/>
                  </a:lnTo>
                  <a:lnTo>
                    <a:pt x="2648202" y="43905"/>
                  </a:lnTo>
                  <a:lnTo>
                    <a:pt x="2656955" y="30760"/>
                  </a:lnTo>
                  <a:lnTo>
                    <a:pt x="2683347" y="13233"/>
                  </a:lnTo>
                  <a:lnTo>
                    <a:pt x="2687724" y="13233"/>
                  </a:lnTo>
                  <a:lnTo>
                    <a:pt x="2709651" y="26378"/>
                  </a:lnTo>
                  <a:lnTo>
                    <a:pt x="2722782" y="30760"/>
                  </a:lnTo>
                  <a:lnTo>
                    <a:pt x="2740289" y="43905"/>
                  </a:lnTo>
                  <a:lnTo>
                    <a:pt x="2749086" y="52669"/>
                  </a:lnTo>
                  <a:lnTo>
                    <a:pt x="2762216" y="61388"/>
                  </a:lnTo>
                  <a:lnTo>
                    <a:pt x="2770970" y="61388"/>
                  </a:lnTo>
                  <a:lnTo>
                    <a:pt x="2779723" y="61388"/>
                  </a:lnTo>
                  <a:lnTo>
                    <a:pt x="2788477" y="65770"/>
                  </a:lnTo>
                  <a:lnTo>
                    <a:pt x="2792897" y="61388"/>
                  </a:lnTo>
                  <a:lnTo>
                    <a:pt x="2814869" y="35141"/>
                  </a:lnTo>
                  <a:lnTo>
                    <a:pt x="2836796" y="8851"/>
                  </a:lnTo>
                  <a:lnTo>
                    <a:pt x="2849927" y="0"/>
                  </a:lnTo>
                  <a:lnTo>
                    <a:pt x="2858680" y="0"/>
                  </a:lnTo>
                  <a:lnTo>
                    <a:pt x="2863101" y="4469"/>
                  </a:lnTo>
                  <a:lnTo>
                    <a:pt x="2876231" y="13233"/>
                  </a:lnTo>
                  <a:lnTo>
                    <a:pt x="2880608" y="17614"/>
                  </a:lnTo>
                  <a:lnTo>
                    <a:pt x="2920042" y="83429"/>
                  </a:lnTo>
                  <a:lnTo>
                    <a:pt x="2928796" y="83429"/>
                  </a:lnTo>
                  <a:lnTo>
                    <a:pt x="2941926" y="83429"/>
                  </a:lnTo>
                  <a:lnTo>
                    <a:pt x="2950811" y="78916"/>
                  </a:lnTo>
                  <a:lnTo>
                    <a:pt x="2990246" y="43905"/>
                  </a:lnTo>
                  <a:lnTo>
                    <a:pt x="2994622" y="39523"/>
                  </a:lnTo>
                  <a:lnTo>
                    <a:pt x="3007753" y="43905"/>
                  </a:lnTo>
                  <a:lnTo>
                    <a:pt x="3016506" y="52669"/>
                  </a:lnTo>
                  <a:lnTo>
                    <a:pt x="3034057" y="70152"/>
                  </a:lnTo>
                  <a:lnTo>
                    <a:pt x="3055941" y="105294"/>
                  </a:lnTo>
                  <a:lnTo>
                    <a:pt x="3069115" y="114058"/>
                  </a:lnTo>
                  <a:lnTo>
                    <a:pt x="3086709" y="122821"/>
                  </a:lnTo>
                  <a:lnTo>
                    <a:pt x="3117390" y="122821"/>
                  </a:lnTo>
                  <a:lnTo>
                    <a:pt x="3148072" y="122821"/>
                  </a:lnTo>
                  <a:lnTo>
                    <a:pt x="3156825" y="127203"/>
                  </a:lnTo>
                  <a:lnTo>
                    <a:pt x="3213767" y="162345"/>
                  </a:lnTo>
                  <a:lnTo>
                    <a:pt x="3253333" y="184210"/>
                  </a:lnTo>
                  <a:lnTo>
                    <a:pt x="3275216" y="192974"/>
                  </a:lnTo>
                  <a:lnTo>
                    <a:pt x="3288347" y="197355"/>
                  </a:lnTo>
                  <a:lnTo>
                    <a:pt x="3314651" y="192974"/>
                  </a:lnTo>
                  <a:lnTo>
                    <a:pt x="3336535" y="192974"/>
                  </a:lnTo>
                  <a:lnTo>
                    <a:pt x="3349709" y="197355"/>
                  </a:lnTo>
                  <a:lnTo>
                    <a:pt x="3380477" y="210501"/>
                  </a:lnTo>
                  <a:lnTo>
                    <a:pt x="3402361" y="219264"/>
                  </a:lnTo>
                  <a:lnTo>
                    <a:pt x="3415535" y="223602"/>
                  </a:lnTo>
                  <a:lnTo>
                    <a:pt x="3437419" y="219264"/>
                  </a:lnTo>
                  <a:lnTo>
                    <a:pt x="3503246" y="210501"/>
                  </a:lnTo>
                  <a:lnTo>
                    <a:pt x="3547057" y="206119"/>
                  </a:lnTo>
                  <a:lnTo>
                    <a:pt x="3573361" y="201737"/>
                  </a:lnTo>
                  <a:lnTo>
                    <a:pt x="3656695" y="175446"/>
                  </a:lnTo>
                  <a:lnTo>
                    <a:pt x="3687376" y="157963"/>
                  </a:lnTo>
                  <a:lnTo>
                    <a:pt x="3718013" y="144686"/>
                  </a:lnTo>
                  <a:lnTo>
                    <a:pt x="3757448" y="135966"/>
                  </a:lnTo>
                  <a:lnTo>
                    <a:pt x="3788216" y="122821"/>
                  </a:lnTo>
                  <a:lnTo>
                    <a:pt x="3884636" y="83429"/>
                  </a:lnTo>
                  <a:lnTo>
                    <a:pt x="3946042" y="65770"/>
                  </a:lnTo>
                  <a:lnTo>
                    <a:pt x="4029288" y="48287"/>
                  </a:lnTo>
                  <a:lnTo>
                    <a:pt x="4055680" y="48287"/>
                  </a:lnTo>
                  <a:lnTo>
                    <a:pt x="4090738" y="52669"/>
                  </a:lnTo>
                  <a:lnTo>
                    <a:pt x="4147680" y="61388"/>
                  </a:lnTo>
                  <a:lnTo>
                    <a:pt x="4187246" y="65770"/>
                  </a:lnTo>
                  <a:lnTo>
                    <a:pt x="4222260" y="74534"/>
                  </a:lnTo>
                  <a:lnTo>
                    <a:pt x="4380086" y="140304"/>
                  </a:lnTo>
                  <a:lnTo>
                    <a:pt x="4450201" y="171065"/>
                  </a:lnTo>
                  <a:lnTo>
                    <a:pt x="4516028" y="192974"/>
                  </a:lnTo>
                  <a:lnTo>
                    <a:pt x="4599361" y="214882"/>
                  </a:lnTo>
                  <a:lnTo>
                    <a:pt x="4634419" y="219264"/>
                  </a:lnTo>
                  <a:lnTo>
                    <a:pt x="4708912" y="223602"/>
                  </a:lnTo>
                  <a:lnTo>
                    <a:pt x="4744057" y="223602"/>
                  </a:lnTo>
                  <a:lnTo>
                    <a:pt x="4779115" y="214882"/>
                  </a:lnTo>
                  <a:lnTo>
                    <a:pt x="4893129" y="184210"/>
                  </a:lnTo>
                  <a:lnTo>
                    <a:pt x="4928187" y="171065"/>
                  </a:lnTo>
                  <a:lnTo>
                    <a:pt x="5055332" y="118439"/>
                  </a:lnTo>
                  <a:lnTo>
                    <a:pt x="5182477" y="70152"/>
                  </a:lnTo>
                  <a:lnTo>
                    <a:pt x="5239419" y="6138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2291867"/>
              <a:ext cx="5240020" cy="521970"/>
            </a:xfrm>
            <a:custGeom>
              <a:avLst/>
              <a:gdLst/>
              <a:ahLst/>
              <a:cxnLst/>
              <a:rect l="l" t="t" r="r" b="b"/>
              <a:pathLst>
                <a:path w="5240020" h="521969">
                  <a:moveTo>
                    <a:pt x="0" y="276271"/>
                  </a:moveTo>
                  <a:lnTo>
                    <a:pt x="13143" y="280653"/>
                  </a:lnTo>
                  <a:lnTo>
                    <a:pt x="153444" y="346424"/>
                  </a:lnTo>
                  <a:lnTo>
                    <a:pt x="210522" y="368333"/>
                  </a:lnTo>
                  <a:lnTo>
                    <a:pt x="267463" y="381434"/>
                  </a:lnTo>
                  <a:lnTo>
                    <a:pt x="315651" y="390329"/>
                  </a:lnTo>
                  <a:lnTo>
                    <a:pt x="355174" y="394711"/>
                  </a:lnTo>
                  <a:lnTo>
                    <a:pt x="394608" y="390329"/>
                  </a:lnTo>
                  <a:lnTo>
                    <a:pt x="442796" y="381434"/>
                  </a:lnTo>
                  <a:lnTo>
                    <a:pt x="504246" y="368333"/>
                  </a:lnTo>
                  <a:lnTo>
                    <a:pt x="543681" y="355187"/>
                  </a:lnTo>
                  <a:lnTo>
                    <a:pt x="596245" y="333278"/>
                  </a:lnTo>
                  <a:lnTo>
                    <a:pt x="806768" y="236879"/>
                  </a:lnTo>
                  <a:lnTo>
                    <a:pt x="854956" y="223602"/>
                  </a:lnTo>
                  <a:lnTo>
                    <a:pt x="925159" y="206119"/>
                  </a:lnTo>
                  <a:lnTo>
                    <a:pt x="964594" y="201737"/>
                  </a:lnTo>
                  <a:lnTo>
                    <a:pt x="999651" y="206119"/>
                  </a:lnTo>
                  <a:lnTo>
                    <a:pt x="1047927" y="210501"/>
                  </a:lnTo>
                  <a:lnTo>
                    <a:pt x="1104869" y="219220"/>
                  </a:lnTo>
                  <a:lnTo>
                    <a:pt x="1153057" y="236879"/>
                  </a:lnTo>
                  <a:lnTo>
                    <a:pt x="1197000" y="254362"/>
                  </a:lnTo>
                  <a:lnTo>
                    <a:pt x="1332898" y="315795"/>
                  </a:lnTo>
                  <a:lnTo>
                    <a:pt x="1411767" y="350806"/>
                  </a:lnTo>
                  <a:lnTo>
                    <a:pt x="1464463" y="368333"/>
                  </a:lnTo>
                  <a:lnTo>
                    <a:pt x="1530158" y="385816"/>
                  </a:lnTo>
                  <a:lnTo>
                    <a:pt x="1569593" y="390329"/>
                  </a:lnTo>
                  <a:lnTo>
                    <a:pt x="1609115" y="394711"/>
                  </a:lnTo>
                  <a:lnTo>
                    <a:pt x="1652927" y="390329"/>
                  </a:lnTo>
                  <a:lnTo>
                    <a:pt x="1701115" y="381434"/>
                  </a:lnTo>
                  <a:lnTo>
                    <a:pt x="1753811" y="368333"/>
                  </a:lnTo>
                  <a:lnTo>
                    <a:pt x="1793246" y="355187"/>
                  </a:lnTo>
                  <a:lnTo>
                    <a:pt x="1850318" y="328897"/>
                  </a:lnTo>
                  <a:lnTo>
                    <a:pt x="2047579" y="241217"/>
                  </a:lnTo>
                  <a:lnTo>
                    <a:pt x="2100144" y="223602"/>
                  </a:lnTo>
                  <a:lnTo>
                    <a:pt x="2174724" y="206119"/>
                  </a:lnTo>
                  <a:lnTo>
                    <a:pt x="2209782" y="201737"/>
                  </a:lnTo>
                  <a:lnTo>
                    <a:pt x="2244796" y="206119"/>
                  </a:lnTo>
                  <a:lnTo>
                    <a:pt x="2249216" y="206119"/>
                  </a:lnTo>
                  <a:lnTo>
                    <a:pt x="2253593" y="214839"/>
                  </a:lnTo>
                  <a:lnTo>
                    <a:pt x="2253593" y="258744"/>
                  </a:lnTo>
                  <a:lnTo>
                    <a:pt x="2257970" y="175446"/>
                  </a:lnTo>
                  <a:lnTo>
                    <a:pt x="2266811" y="153450"/>
                  </a:lnTo>
                  <a:lnTo>
                    <a:pt x="2275608" y="149068"/>
                  </a:lnTo>
                  <a:lnTo>
                    <a:pt x="2279985" y="153450"/>
                  </a:lnTo>
                  <a:lnTo>
                    <a:pt x="2284362" y="144686"/>
                  </a:lnTo>
                  <a:lnTo>
                    <a:pt x="2293115" y="171065"/>
                  </a:lnTo>
                  <a:lnTo>
                    <a:pt x="2293115" y="175446"/>
                  </a:lnTo>
                  <a:lnTo>
                    <a:pt x="2297492" y="162301"/>
                  </a:lnTo>
                  <a:lnTo>
                    <a:pt x="2301869" y="166683"/>
                  </a:lnTo>
                  <a:lnTo>
                    <a:pt x="2310622" y="175446"/>
                  </a:lnTo>
                  <a:lnTo>
                    <a:pt x="2310622" y="171065"/>
                  </a:lnTo>
                  <a:lnTo>
                    <a:pt x="2314999" y="179828"/>
                  </a:lnTo>
                  <a:lnTo>
                    <a:pt x="2319420" y="184210"/>
                  </a:lnTo>
                  <a:lnTo>
                    <a:pt x="2323796" y="184210"/>
                  </a:lnTo>
                  <a:lnTo>
                    <a:pt x="2323796" y="179828"/>
                  </a:lnTo>
                  <a:lnTo>
                    <a:pt x="2328173" y="78916"/>
                  </a:lnTo>
                  <a:lnTo>
                    <a:pt x="2332550" y="87767"/>
                  </a:lnTo>
                  <a:lnTo>
                    <a:pt x="2336927" y="153450"/>
                  </a:lnTo>
                  <a:lnTo>
                    <a:pt x="2341303" y="184210"/>
                  </a:lnTo>
                  <a:lnTo>
                    <a:pt x="2345680" y="131585"/>
                  </a:lnTo>
                  <a:lnTo>
                    <a:pt x="2350057" y="83385"/>
                  </a:lnTo>
                  <a:lnTo>
                    <a:pt x="2354434" y="78916"/>
                  </a:lnTo>
                  <a:lnTo>
                    <a:pt x="2363231" y="74534"/>
                  </a:lnTo>
                  <a:lnTo>
                    <a:pt x="2367608" y="65770"/>
                  </a:lnTo>
                  <a:lnTo>
                    <a:pt x="2376361" y="35141"/>
                  </a:lnTo>
                  <a:lnTo>
                    <a:pt x="2380738" y="35141"/>
                  </a:lnTo>
                  <a:lnTo>
                    <a:pt x="2385115" y="43905"/>
                  </a:lnTo>
                  <a:lnTo>
                    <a:pt x="2385115" y="39523"/>
                  </a:lnTo>
                  <a:lnTo>
                    <a:pt x="2393868" y="26378"/>
                  </a:lnTo>
                  <a:lnTo>
                    <a:pt x="2393868" y="30760"/>
                  </a:lnTo>
                  <a:lnTo>
                    <a:pt x="2402753" y="39523"/>
                  </a:lnTo>
                  <a:lnTo>
                    <a:pt x="2411507" y="70152"/>
                  </a:lnTo>
                  <a:lnTo>
                    <a:pt x="2420260" y="118439"/>
                  </a:lnTo>
                  <a:lnTo>
                    <a:pt x="2424637" y="114058"/>
                  </a:lnTo>
                  <a:lnTo>
                    <a:pt x="2429014" y="100912"/>
                  </a:lnTo>
                  <a:lnTo>
                    <a:pt x="2429014" y="109676"/>
                  </a:lnTo>
                  <a:lnTo>
                    <a:pt x="2437811" y="135923"/>
                  </a:lnTo>
                  <a:lnTo>
                    <a:pt x="2442188" y="135923"/>
                  </a:lnTo>
                  <a:lnTo>
                    <a:pt x="2455318" y="131585"/>
                  </a:lnTo>
                  <a:lnTo>
                    <a:pt x="2468448" y="105294"/>
                  </a:lnTo>
                  <a:lnTo>
                    <a:pt x="2472825" y="96530"/>
                  </a:lnTo>
                  <a:lnTo>
                    <a:pt x="2481622" y="61388"/>
                  </a:lnTo>
                  <a:lnTo>
                    <a:pt x="2490376" y="43905"/>
                  </a:lnTo>
                  <a:lnTo>
                    <a:pt x="2507883" y="4469"/>
                  </a:lnTo>
                  <a:lnTo>
                    <a:pt x="2507883" y="0"/>
                  </a:lnTo>
                  <a:lnTo>
                    <a:pt x="2512260" y="4469"/>
                  </a:lnTo>
                  <a:lnTo>
                    <a:pt x="2521057" y="17614"/>
                  </a:lnTo>
                  <a:lnTo>
                    <a:pt x="2525434" y="26378"/>
                  </a:lnTo>
                  <a:lnTo>
                    <a:pt x="2534275" y="43905"/>
                  </a:lnTo>
                  <a:lnTo>
                    <a:pt x="2560579" y="135923"/>
                  </a:lnTo>
                  <a:lnTo>
                    <a:pt x="2573709" y="162301"/>
                  </a:lnTo>
                  <a:lnTo>
                    <a:pt x="2582463" y="166683"/>
                  </a:lnTo>
                  <a:lnTo>
                    <a:pt x="2591260" y="166683"/>
                  </a:lnTo>
                  <a:lnTo>
                    <a:pt x="2595637" y="157919"/>
                  </a:lnTo>
                  <a:lnTo>
                    <a:pt x="2626274" y="114058"/>
                  </a:lnTo>
                  <a:lnTo>
                    <a:pt x="2630651" y="109676"/>
                  </a:lnTo>
                  <a:lnTo>
                    <a:pt x="2639448" y="109676"/>
                  </a:lnTo>
                  <a:lnTo>
                    <a:pt x="2648202" y="105294"/>
                  </a:lnTo>
                  <a:lnTo>
                    <a:pt x="2652579" y="109676"/>
                  </a:lnTo>
                  <a:lnTo>
                    <a:pt x="2661332" y="127203"/>
                  </a:lnTo>
                  <a:lnTo>
                    <a:pt x="2683347" y="188592"/>
                  </a:lnTo>
                  <a:lnTo>
                    <a:pt x="2692101" y="214839"/>
                  </a:lnTo>
                  <a:lnTo>
                    <a:pt x="2727159" y="258744"/>
                  </a:lnTo>
                  <a:lnTo>
                    <a:pt x="2731535" y="263126"/>
                  </a:lnTo>
                  <a:lnTo>
                    <a:pt x="2744666" y="271890"/>
                  </a:lnTo>
                  <a:lnTo>
                    <a:pt x="2775347" y="276271"/>
                  </a:lnTo>
                  <a:lnTo>
                    <a:pt x="2784100" y="280653"/>
                  </a:lnTo>
                  <a:lnTo>
                    <a:pt x="2788477" y="285035"/>
                  </a:lnTo>
                  <a:lnTo>
                    <a:pt x="2797274" y="298137"/>
                  </a:lnTo>
                  <a:lnTo>
                    <a:pt x="2819289" y="311413"/>
                  </a:lnTo>
                  <a:lnTo>
                    <a:pt x="2849927" y="346424"/>
                  </a:lnTo>
                  <a:lnTo>
                    <a:pt x="2876231" y="390329"/>
                  </a:lnTo>
                  <a:lnTo>
                    <a:pt x="2889361" y="416576"/>
                  </a:lnTo>
                  <a:lnTo>
                    <a:pt x="2906912" y="442867"/>
                  </a:lnTo>
                  <a:lnTo>
                    <a:pt x="2915666" y="447249"/>
                  </a:lnTo>
                  <a:lnTo>
                    <a:pt x="2928796" y="447249"/>
                  </a:lnTo>
                  <a:lnTo>
                    <a:pt x="2941926" y="438485"/>
                  </a:lnTo>
                  <a:lnTo>
                    <a:pt x="2968318" y="425340"/>
                  </a:lnTo>
                  <a:lnTo>
                    <a:pt x="2977115" y="425340"/>
                  </a:lnTo>
                  <a:lnTo>
                    <a:pt x="2981492" y="429722"/>
                  </a:lnTo>
                  <a:lnTo>
                    <a:pt x="2994622" y="442867"/>
                  </a:lnTo>
                  <a:lnTo>
                    <a:pt x="3007753" y="460350"/>
                  </a:lnTo>
                  <a:lnTo>
                    <a:pt x="3029680" y="504256"/>
                  </a:lnTo>
                  <a:lnTo>
                    <a:pt x="3047187" y="521783"/>
                  </a:lnTo>
                  <a:lnTo>
                    <a:pt x="3051564" y="521783"/>
                  </a:lnTo>
                  <a:lnTo>
                    <a:pt x="3064694" y="521783"/>
                  </a:lnTo>
                  <a:lnTo>
                    <a:pt x="3073492" y="513020"/>
                  </a:lnTo>
                  <a:lnTo>
                    <a:pt x="3086709" y="495492"/>
                  </a:lnTo>
                  <a:lnTo>
                    <a:pt x="3108637" y="464732"/>
                  </a:lnTo>
                  <a:lnTo>
                    <a:pt x="3117390" y="455969"/>
                  </a:lnTo>
                  <a:lnTo>
                    <a:pt x="3126144" y="455969"/>
                  </a:lnTo>
                  <a:lnTo>
                    <a:pt x="3139318" y="455969"/>
                  </a:lnTo>
                  <a:lnTo>
                    <a:pt x="3148072" y="464732"/>
                  </a:lnTo>
                  <a:lnTo>
                    <a:pt x="3178753" y="482347"/>
                  </a:lnTo>
                  <a:lnTo>
                    <a:pt x="3187506" y="482347"/>
                  </a:lnTo>
                  <a:lnTo>
                    <a:pt x="3200636" y="482347"/>
                  </a:lnTo>
                  <a:lnTo>
                    <a:pt x="3209390" y="473627"/>
                  </a:lnTo>
                  <a:lnTo>
                    <a:pt x="3227028" y="451631"/>
                  </a:lnTo>
                  <a:lnTo>
                    <a:pt x="3248956" y="416576"/>
                  </a:lnTo>
                  <a:lnTo>
                    <a:pt x="3270840" y="390329"/>
                  </a:lnTo>
                  <a:lnTo>
                    <a:pt x="3283970" y="377053"/>
                  </a:lnTo>
                  <a:lnTo>
                    <a:pt x="3305897" y="359569"/>
                  </a:lnTo>
                  <a:lnTo>
                    <a:pt x="3358550" y="333278"/>
                  </a:lnTo>
                  <a:lnTo>
                    <a:pt x="3376101" y="320133"/>
                  </a:lnTo>
                  <a:lnTo>
                    <a:pt x="3393608" y="298137"/>
                  </a:lnTo>
                  <a:lnTo>
                    <a:pt x="3411159" y="267508"/>
                  </a:lnTo>
                  <a:lnTo>
                    <a:pt x="3441796" y="219220"/>
                  </a:lnTo>
                  <a:lnTo>
                    <a:pt x="3459347" y="201737"/>
                  </a:lnTo>
                  <a:lnTo>
                    <a:pt x="3472477" y="192974"/>
                  </a:lnTo>
                  <a:lnTo>
                    <a:pt x="3489984" y="188592"/>
                  </a:lnTo>
                  <a:lnTo>
                    <a:pt x="3516376" y="184210"/>
                  </a:lnTo>
                  <a:lnTo>
                    <a:pt x="3533927" y="171065"/>
                  </a:lnTo>
                  <a:lnTo>
                    <a:pt x="3547057" y="153450"/>
                  </a:lnTo>
                  <a:lnTo>
                    <a:pt x="3590868" y="96530"/>
                  </a:lnTo>
                  <a:lnTo>
                    <a:pt x="3603999" y="87767"/>
                  </a:lnTo>
                  <a:lnTo>
                    <a:pt x="3617173" y="87767"/>
                  </a:lnTo>
                  <a:lnTo>
                    <a:pt x="3634811" y="87767"/>
                  </a:lnTo>
                  <a:lnTo>
                    <a:pt x="3669825" y="92149"/>
                  </a:lnTo>
                  <a:lnTo>
                    <a:pt x="3687376" y="92149"/>
                  </a:lnTo>
                  <a:lnTo>
                    <a:pt x="3713636" y="78916"/>
                  </a:lnTo>
                  <a:lnTo>
                    <a:pt x="3735564" y="74534"/>
                  </a:lnTo>
                  <a:lnTo>
                    <a:pt x="3748694" y="74534"/>
                  </a:lnTo>
                  <a:lnTo>
                    <a:pt x="3766333" y="83385"/>
                  </a:lnTo>
                  <a:lnTo>
                    <a:pt x="3788216" y="92149"/>
                  </a:lnTo>
                  <a:lnTo>
                    <a:pt x="3818897" y="118439"/>
                  </a:lnTo>
                  <a:lnTo>
                    <a:pt x="3858332" y="144686"/>
                  </a:lnTo>
                  <a:lnTo>
                    <a:pt x="3919782" y="184210"/>
                  </a:lnTo>
                  <a:lnTo>
                    <a:pt x="3941666" y="206119"/>
                  </a:lnTo>
                  <a:lnTo>
                    <a:pt x="3972347" y="245599"/>
                  </a:lnTo>
                  <a:lnTo>
                    <a:pt x="4003028" y="280653"/>
                  </a:lnTo>
                  <a:lnTo>
                    <a:pt x="4029288" y="306900"/>
                  </a:lnTo>
                  <a:lnTo>
                    <a:pt x="4073231" y="342042"/>
                  </a:lnTo>
                  <a:lnTo>
                    <a:pt x="4108245" y="381434"/>
                  </a:lnTo>
                  <a:lnTo>
                    <a:pt x="4143303" y="416576"/>
                  </a:lnTo>
                  <a:lnTo>
                    <a:pt x="4195999" y="451631"/>
                  </a:lnTo>
                  <a:lnTo>
                    <a:pt x="4292375" y="499874"/>
                  </a:lnTo>
                  <a:lnTo>
                    <a:pt x="4309882" y="504256"/>
                  </a:lnTo>
                  <a:lnTo>
                    <a:pt x="4336274" y="499874"/>
                  </a:lnTo>
                  <a:lnTo>
                    <a:pt x="4366955" y="495492"/>
                  </a:lnTo>
                  <a:lnTo>
                    <a:pt x="4419520" y="477965"/>
                  </a:lnTo>
                  <a:lnTo>
                    <a:pt x="4476593" y="447249"/>
                  </a:lnTo>
                  <a:lnTo>
                    <a:pt x="4616912" y="320133"/>
                  </a:lnTo>
                  <a:lnTo>
                    <a:pt x="4673854" y="254362"/>
                  </a:lnTo>
                  <a:lnTo>
                    <a:pt x="4717665" y="214839"/>
                  </a:lnTo>
                  <a:lnTo>
                    <a:pt x="4774738" y="162301"/>
                  </a:lnTo>
                  <a:lnTo>
                    <a:pt x="4818549" y="131585"/>
                  </a:lnTo>
                  <a:lnTo>
                    <a:pt x="4853563" y="109676"/>
                  </a:lnTo>
                  <a:lnTo>
                    <a:pt x="4910636" y="87767"/>
                  </a:lnTo>
                  <a:lnTo>
                    <a:pt x="4936941" y="83385"/>
                  </a:lnTo>
                  <a:lnTo>
                    <a:pt x="4967578" y="83385"/>
                  </a:lnTo>
                  <a:lnTo>
                    <a:pt x="5029028" y="96530"/>
                  </a:lnTo>
                  <a:lnTo>
                    <a:pt x="5090390" y="131585"/>
                  </a:lnTo>
                  <a:lnTo>
                    <a:pt x="5129781" y="162301"/>
                  </a:lnTo>
                  <a:lnTo>
                    <a:pt x="5173723" y="197355"/>
                  </a:lnTo>
                  <a:lnTo>
                    <a:pt x="5230665" y="258744"/>
                  </a:lnTo>
                  <a:lnTo>
                    <a:pt x="5239419" y="267508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428172"/>
              <a:ext cx="5240020" cy="2363470"/>
            </a:xfrm>
            <a:custGeom>
              <a:avLst/>
              <a:gdLst/>
              <a:ahLst/>
              <a:cxnLst/>
              <a:rect l="l" t="t" r="r" b="b"/>
              <a:pathLst>
                <a:path w="5240020" h="2363470">
                  <a:moveTo>
                    <a:pt x="0" y="1082915"/>
                  </a:moveTo>
                  <a:lnTo>
                    <a:pt x="8762" y="1078533"/>
                  </a:lnTo>
                  <a:lnTo>
                    <a:pt x="39430" y="1074195"/>
                  </a:lnTo>
                  <a:lnTo>
                    <a:pt x="127158" y="1065432"/>
                  </a:lnTo>
                  <a:lnTo>
                    <a:pt x="162207" y="1069814"/>
                  </a:lnTo>
                  <a:lnTo>
                    <a:pt x="201637" y="1078533"/>
                  </a:lnTo>
                  <a:lnTo>
                    <a:pt x="289347" y="1104912"/>
                  </a:lnTo>
                  <a:lnTo>
                    <a:pt x="333158" y="1118057"/>
                  </a:lnTo>
                  <a:lnTo>
                    <a:pt x="381478" y="1144348"/>
                  </a:lnTo>
                  <a:lnTo>
                    <a:pt x="442796" y="1170595"/>
                  </a:lnTo>
                  <a:lnTo>
                    <a:pt x="517376" y="1205737"/>
                  </a:lnTo>
                  <a:lnTo>
                    <a:pt x="569985" y="1227646"/>
                  </a:lnTo>
                  <a:lnTo>
                    <a:pt x="613796" y="1240747"/>
                  </a:lnTo>
                  <a:lnTo>
                    <a:pt x="662072" y="1249511"/>
                  </a:lnTo>
                  <a:lnTo>
                    <a:pt x="719014" y="1258406"/>
                  </a:lnTo>
                  <a:lnTo>
                    <a:pt x="749695" y="1258406"/>
                  </a:lnTo>
                  <a:lnTo>
                    <a:pt x="784840" y="1254024"/>
                  </a:lnTo>
                  <a:lnTo>
                    <a:pt x="837405" y="1240747"/>
                  </a:lnTo>
                  <a:lnTo>
                    <a:pt x="907608" y="1223264"/>
                  </a:lnTo>
                  <a:lnTo>
                    <a:pt x="947043" y="1210119"/>
                  </a:lnTo>
                  <a:lnTo>
                    <a:pt x="1197000" y="1096061"/>
                  </a:lnTo>
                  <a:lnTo>
                    <a:pt x="1249564" y="1082915"/>
                  </a:lnTo>
                  <a:lnTo>
                    <a:pt x="1328521" y="1069814"/>
                  </a:lnTo>
                  <a:lnTo>
                    <a:pt x="1363579" y="1065432"/>
                  </a:lnTo>
                  <a:lnTo>
                    <a:pt x="1398637" y="1069814"/>
                  </a:lnTo>
                  <a:lnTo>
                    <a:pt x="1446913" y="1078533"/>
                  </a:lnTo>
                  <a:lnTo>
                    <a:pt x="1508275" y="1091679"/>
                  </a:lnTo>
                  <a:lnTo>
                    <a:pt x="1560840" y="1113675"/>
                  </a:lnTo>
                  <a:lnTo>
                    <a:pt x="1609115" y="1135584"/>
                  </a:lnTo>
                  <a:lnTo>
                    <a:pt x="1797622" y="1218882"/>
                  </a:lnTo>
                  <a:lnTo>
                    <a:pt x="1841434" y="1232027"/>
                  </a:lnTo>
                  <a:lnTo>
                    <a:pt x="1889753" y="1245129"/>
                  </a:lnTo>
                  <a:lnTo>
                    <a:pt x="1959825" y="1258406"/>
                  </a:lnTo>
                  <a:lnTo>
                    <a:pt x="1994970" y="1258406"/>
                  </a:lnTo>
                  <a:lnTo>
                    <a:pt x="2030028" y="1254024"/>
                  </a:lnTo>
                  <a:lnTo>
                    <a:pt x="2078216" y="1245129"/>
                  </a:lnTo>
                  <a:lnTo>
                    <a:pt x="2148420" y="1227646"/>
                  </a:lnTo>
                  <a:lnTo>
                    <a:pt x="2196608" y="1205737"/>
                  </a:lnTo>
                  <a:lnTo>
                    <a:pt x="2249216" y="1183828"/>
                  </a:lnTo>
                  <a:lnTo>
                    <a:pt x="2253593" y="1139966"/>
                  </a:lnTo>
                  <a:lnTo>
                    <a:pt x="2253593" y="741004"/>
                  </a:lnTo>
                  <a:lnTo>
                    <a:pt x="2257970" y="741004"/>
                  </a:lnTo>
                  <a:lnTo>
                    <a:pt x="2262434" y="741004"/>
                  </a:lnTo>
                  <a:lnTo>
                    <a:pt x="2262434" y="723477"/>
                  </a:lnTo>
                  <a:lnTo>
                    <a:pt x="2266811" y="745386"/>
                  </a:lnTo>
                  <a:lnTo>
                    <a:pt x="2275608" y="723477"/>
                  </a:lnTo>
                  <a:lnTo>
                    <a:pt x="2275608" y="732240"/>
                  </a:lnTo>
                  <a:lnTo>
                    <a:pt x="2279985" y="727859"/>
                  </a:lnTo>
                  <a:lnTo>
                    <a:pt x="2284362" y="701480"/>
                  </a:lnTo>
                  <a:lnTo>
                    <a:pt x="2284362" y="710244"/>
                  </a:lnTo>
                  <a:lnTo>
                    <a:pt x="2288738" y="719095"/>
                  </a:lnTo>
                  <a:lnTo>
                    <a:pt x="2293115" y="688335"/>
                  </a:lnTo>
                  <a:lnTo>
                    <a:pt x="2297492" y="714713"/>
                  </a:lnTo>
                  <a:lnTo>
                    <a:pt x="2301869" y="710244"/>
                  </a:lnTo>
                  <a:lnTo>
                    <a:pt x="2306246" y="705862"/>
                  </a:lnTo>
                  <a:lnTo>
                    <a:pt x="2310622" y="701480"/>
                  </a:lnTo>
                  <a:lnTo>
                    <a:pt x="2314999" y="697099"/>
                  </a:lnTo>
                  <a:lnTo>
                    <a:pt x="2319420" y="705862"/>
                  </a:lnTo>
                  <a:lnTo>
                    <a:pt x="2323796" y="697099"/>
                  </a:lnTo>
                  <a:lnTo>
                    <a:pt x="2323796" y="714713"/>
                  </a:lnTo>
                  <a:lnTo>
                    <a:pt x="2328173" y="907600"/>
                  </a:lnTo>
                  <a:lnTo>
                    <a:pt x="2328173" y="955843"/>
                  </a:lnTo>
                  <a:lnTo>
                    <a:pt x="2336927" y="907600"/>
                  </a:lnTo>
                  <a:lnTo>
                    <a:pt x="2341303" y="977752"/>
                  </a:lnTo>
                  <a:lnTo>
                    <a:pt x="2345680" y="947080"/>
                  </a:lnTo>
                  <a:lnTo>
                    <a:pt x="2350057" y="824302"/>
                  </a:lnTo>
                  <a:lnTo>
                    <a:pt x="2358810" y="670852"/>
                  </a:lnTo>
                  <a:lnTo>
                    <a:pt x="2376361" y="407813"/>
                  </a:lnTo>
                  <a:lnTo>
                    <a:pt x="2376361" y="394580"/>
                  </a:lnTo>
                  <a:lnTo>
                    <a:pt x="2380738" y="381434"/>
                  </a:lnTo>
                  <a:lnTo>
                    <a:pt x="2385115" y="324427"/>
                  </a:lnTo>
                  <a:lnTo>
                    <a:pt x="2389492" y="320045"/>
                  </a:lnTo>
                  <a:lnTo>
                    <a:pt x="2398376" y="276271"/>
                  </a:lnTo>
                  <a:lnTo>
                    <a:pt x="2407130" y="223602"/>
                  </a:lnTo>
                  <a:lnTo>
                    <a:pt x="2407130" y="219220"/>
                  </a:lnTo>
                  <a:lnTo>
                    <a:pt x="2411507" y="184210"/>
                  </a:lnTo>
                  <a:lnTo>
                    <a:pt x="2415883" y="114058"/>
                  </a:lnTo>
                  <a:lnTo>
                    <a:pt x="2424637" y="105294"/>
                  </a:lnTo>
                  <a:lnTo>
                    <a:pt x="2424637" y="109676"/>
                  </a:lnTo>
                  <a:lnTo>
                    <a:pt x="2429014" y="144686"/>
                  </a:lnTo>
                  <a:lnTo>
                    <a:pt x="2433434" y="184210"/>
                  </a:lnTo>
                  <a:lnTo>
                    <a:pt x="2442188" y="284991"/>
                  </a:lnTo>
                  <a:lnTo>
                    <a:pt x="2450941" y="320045"/>
                  </a:lnTo>
                  <a:lnTo>
                    <a:pt x="2450941" y="315664"/>
                  </a:lnTo>
                  <a:lnTo>
                    <a:pt x="2455318" y="298137"/>
                  </a:lnTo>
                  <a:lnTo>
                    <a:pt x="2459695" y="293755"/>
                  </a:lnTo>
                  <a:lnTo>
                    <a:pt x="2459695" y="267508"/>
                  </a:lnTo>
                  <a:lnTo>
                    <a:pt x="2468448" y="192974"/>
                  </a:lnTo>
                  <a:lnTo>
                    <a:pt x="2481622" y="109676"/>
                  </a:lnTo>
                  <a:lnTo>
                    <a:pt x="2485999" y="109676"/>
                  </a:lnTo>
                  <a:lnTo>
                    <a:pt x="2490376" y="109676"/>
                  </a:lnTo>
                  <a:lnTo>
                    <a:pt x="2490376" y="100912"/>
                  </a:lnTo>
                  <a:lnTo>
                    <a:pt x="2494753" y="92017"/>
                  </a:lnTo>
                  <a:lnTo>
                    <a:pt x="2503506" y="96399"/>
                  </a:lnTo>
                  <a:lnTo>
                    <a:pt x="2507883" y="92017"/>
                  </a:lnTo>
                  <a:lnTo>
                    <a:pt x="2512260" y="74534"/>
                  </a:lnTo>
                  <a:lnTo>
                    <a:pt x="2516636" y="52625"/>
                  </a:lnTo>
                  <a:lnTo>
                    <a:pt x="2529810" y="17483"/>
                  </a:lnTo>
                  <a:lnTo>
                    <a:pt x="2534275" y="21996"/>
                  </a:lnTo>
                  <a:lnTo>
                    <a:pt x="2538651" y="43861"/>
                  </a:lnTo>
                  <a:lnTo>
                    <a:pt x="2560579" y="219220"/>
                  </a:lnTo>
                  <a:lnTo>
                    <a:pt x="2564956" y="219220"/>
                  </a:lnTo>
                  <a:lnTo>
                    <a:pt x="2569333" y="210457"/>
                  </a:lnTo>
                  <a:lnTo>
                    <a:pt x="2591260" y="122777"/>
                  </a:lnTo>
                  <a:lnTo>
                    <a:pt x="2595637" y="118395"/>
                  </a:lnTo>
                  <a:lnTo>
                    <a:pt x="2600014" y="118395"/>
                  </a:lnTo>
                  <a:lnTo>
                    <a:pt x="2621897" y="131541"/>
                  </a:lnTo>
                  <a:lnTo>
                    <a:pt x="2635071" y="114058"/>
                  </a:lnTo>
                  <a:lnTo>
                    <a:pt x="2635071" y="118395"/>
                  </a:lnTo>
                  <a:lnTo>
                    <a:pt x="2639448" y="144686"/>
                  </a:lnTo>
                  <a:lnTo>
                    <a:pt x="2648202" y="197312"/>
                  </a:lnTo>
                  <a:lnTo>
                    <a:pt x="2678970" y="513020"/>
                  </a:lnTo>
                  <a:lnTo>
                    <a:pt x="2696477" y="565645"/>
                  </a:lnTo>
                  <a:lnTo>
                    <a:pt x="2718405" y="605037"/>
                  </a:lnTo>
                  <a:lnTo>
                    <a:pt x="2722782" y="609419"/>
                  </a:lnTo>
                  <a:lnTo>
                    <a:pt x="2727159" y="605037"/>
                  </a:lnTo>
                  <a:lnTo>
                    <a:pt x="2744666" y="578790"/>
                  </a:lnTo>
                  <a:lnTo>
                    <a:pt x="2749086" y="583172"/>
                  </a:lnTo>
                  <a:lnTo>
                    <a:pt x="2753463" y="600655"/>
                  </a:lnTo>
                  <a:lnTo>
                    <a:pt x="2757840" y="644561"/>
                  </a:lnTo>
                  <a:lnTo>
                    <a:pt x="2770970" y="758487"/>
                  </a:lnTo>
                  <a:lnTo>
                    <a:pt x="2797274" y="1003999"/>
                  </a:lnTo>
                  <a:lnTo>
                    <a:pt x="2828043" y="1236409"/>
                  </a:lnTo>
                  <a:lnTo>
                    <a:pt x="2832420" y="1271507"/>
                  </a:lnTo>
                  <a:lnTo>
                    <a:pt x="2841173" y="1284653"/>
                  </a:lnTo>
                  <a:lnTo>
                    <a:pt x="2849927" y="1289035"/>
                  </a:lnTo>
                  <a:lnTo>
                    <a:pt x="2854303" y="1289035"/>
                  </a:lnTo>
                  <a:lnTo>
                    <a:pt x="2858680" y="1302180"/>
                  </a:lnTo>
                  <a:lnTo>
                    <a:pt x="2876231" y="1363569"/>
                  </a:lnTo>
                  <a:lnTo>
                    <a:pt x="2898115" y="1508256"/>
                  </a:lnTo>
                  <a:lnTo>
                    <a:pt x="2920042" y="1661706"/>
                  </a:lnTo>
                  <a:lnTo>
                    <a:pt x="2941926" y="1823920"/>
                  </a:lnTo>
                  <a:lnTo>
                    <a:pt x="2955188" y="1863356"/>
                  </a:lnTo>
                  <a:lnTo>
                    <a:pt x="2990246" y="1986134"/>
                  </a:lnTo>
                  <a:lnTo>
                    <a:pt x="3051564" y="2218544"/>
                  </a:lnTo>
                  <a:lnTo>
                    <a:pt x="3060317" y="2240409"/>
                  </a:lnTo>
                  <a:lnTo>
                    <a:pt x="3069115" y="2244791"/>
                  </a:lnTo>
                  <a:lnTo>
                    <a:pt x="3091130" y="2262405"/>
                  </a:lnTo>
                  <a:lnTo>
                    <a:pt x="3126144" y="2310561"/>
                  </a:lnTo>
                  <a:lnTo>
                    <a:pt x="3143695" y="2341330"/>
                  </a:lnTo>
                  <a:lnTo>
                    <a:pt x="3156825" y="2358844"/>
                  </a:lnTo>
                  <a:lnTo>
                    <a:pt x="3161202" y="2363222"/>
                  </a:lnTo>
                  <a:lnTo>
                    <a:pt x="3165579" y="2363222"/>
                  </a:lnTo>
                  <a:lnTo>
                    <a:pt x="3174332" y="2354467"/>
                  </a:lnTo>
                  <a:lnTo>
                    <a:pt x="3183129" y="2336953"/>
                  </a:lnTo>
                  <a:lnTo>
                    <a:pt x="3200636" y="2284314"/>
                  </a:lnTo>
                  <a:lnTo>
                    <a:pt x="3240159" y="2165875"/>
                  </a:lnTo>
                  <a:lnTo>
                    <a:pt x="3253333" y="2148347"/>
                  </a:lnTo>
                  <a:lnTo>
                    <a:pt x="3270840" y="2122101"/>
                  </a:lnTo>
                  <a:lnTo>
                    <a:pt x="3283970" y="2100192"/>
                  </a:lnTo>
                  <a:lnTo>
                    <a:pt x="3292767" y="2056330"/>
                  </a:lnTo>
                  <a:lnTo>
                    <a:pt x="3310274" y="1981796"/>
                  </a:lnTo>
                  <a:lnTo>
                    <a:pt x="3327781" y="1876589"/>
                  </a:lnTo>
                  <a:lnTo>
                    <a:pt x="3362970" y="1679233"/>
                  </a:lnTo>
                  <a:lnTo>
                    <a:pt x="3397984" y="1521401"/>
                  </a:lnTo>
                  <a:lnTo>
                    <a:pt x="3424289" y="1389860"/>
                  </a:lnTo>
                  <a:lnTo>
                    <a:pt x="3446173" y="1254024"/>
                  </a:lnTo>
                  <a:lnTo>
                    <a:pt x="3485607" y="1003999"/>
                  </a:lnTo>
                  <a:lnTo>
                    <a:pt x="3529550" y="776015"/>
                  </a:lnTo>
                  <a:lnTo>
                    <a:pt x="3608375" y="381434"/>
                  </a:lnTo>
                  <a:lnTo>
                    <a:pt x="3634811" y="271890"/>
                  </a:lnTo>
                  <a:lnTo>
                    <a:pt x="3687376" y="100912"/>
                  </a:lnTo>
                  <a:lnTo>
                    <a:pt x="3704883" y="61388"/>
                  </a:lnTo>
                  <a:lnTo>
                    <a:pt x="3731187" y="26378"/>
                  </a:lnTo>
                  <a:lnTo>
                    <a:pt x="3744317" y="17483"/>
                  </a:lnTo>
                  <a:lnTo>
                    <a:pt x="3757448" y="17483"/>
                  </a:lnTo>
                  <a:lnTo>
                    <a:pt x="3797014" y="13101"/>
                  </a:lnTo>
                  <a:lnTo>
                    <a:pt x="3810144" y="17483"/>
                  </a:lnTo>
                  <a:lnTo>
                    <a:pt x="3818897" y="26378"/>
                  </a:lnTo>
                  <a:lnTo>
                    <a:pt x="3832028" y="43861"/>
                  </a:lnTo>
                  <a:lnTo>
                    <a:pt x="3845202" y="65770"/>
                  </a:lnTo>
                  <a:lnTo>
                    <a:pt x="3858332" y="105294"/>
                  </a:lnTo>
                  <a:lnTo>
                    <a:pt x="3884636" y="184210"/>
                  </a:lnTo>
                  <a:lnTo>
                    <a:pt x="3932912" y="359525"/>
                  </a:lnTo>
                  <a:lnTo>
                    <a:pt x="3959216" y="464732"/>
                  </a:lnTo>
                  <a:lnTo>
                    <a:pt x="3981100" y="591936"/>
                  </a:lnTo>
                  <a:lnTo>
                    <a:pt x="4029288" y="854931"/>
                  </a:lnTo>
                  <a:lnTo>
                    <a:pt x="4200376" y="1806436"/>
                  </a:lnTo>
                  <a:lnTo>
                    <a:pt x="4235434" y="1964268"/>
                  </a:lnTo>
                  <a:lnTo>
                    <a:pt x="4261694" y="2060712"/>
                  </a:lnTo>
                  <a:lnTo>
                    <a:pt x="4287999" y="2139628"/>
                  </a:lnTo>
                  <a:lnTo>
                    <a:pt x="4314390" y="2209780"/>
                  </a:lnTo>
                  <a:lnTo>
                    <a:pt x="4336274" y="2262405"/>
                  </a:lnTo>
                  <a:lnTo>
                    <a:pt x="4366955" y="2306180"/>
                  </a:lnTo>
                  <a:lnTo>
                    <a:pt x="4380086" y="2314943"/>
                  </a:lnTo>
                  <a:lnTo>
                    <a:pt x="4393260" y="2314943"/>
                  </a:lnTo>
                  <a:lnTo>
                    <a:pt x="4402013" y="2314943"/>
                  </a:lnTo>
                  <a:lnTo>
                    <a:pt x="4450201" y="2271169"/>
                  </a:lnTo>
                  <a:lnTo>
                    <a:pt x="4467840" y="2236027"/>
                  </a:lnTo>
                  <a:lnTo>
                    <a:pt x="4485347" y="2196635"/>
                  </a:lnTo>
                  <a:lnTo>
                    <a:pt x="4507274" y="2143966"/>
                  </a:lnTo>
                  <a:lnTo>
                    <a:pt x="4529158" y="2069431"/>
                  </a:lnTo>
                  <a:lnTo>
                    <a:pt x="4555462" y="1959887"/>
                  </a:lnTo>
                  <a:lnTo>
                    <a:pt x="4586143" y="1810818"/>
                  </a:lnTo>
                  <a:lnTo>
                    <a:pt x="4625666" y="1613462"/>
                  </a:lnTo>
                  <a:lnTo>
                    <a:pt x="4678230" y="1332940"/>
                  </a:lnTo>
                  <a:lnTo>
                    <a:pt x="4805375" y="600655"/>
                  </a:lnTo>
                  <a:lnTo>
                    <a:pt x="4844810" y="412195"/>
                  </a:lnTo>
                  <a:lnTo>
                    <a:pt x="4879955" y="271890"/>
                  </a:lnTo>
                  <a:lnTo>
                    <a:pt x="4906260" y="179828"/>
                  </a:lnTo>
                  <a:lnTo>
                    <a:pt x="4928187" y="118395"/>
                  </a:lnTo>
                  <a:lnTo>
                    <a:pt x="4950071" y="70152"/>
                  </a:lnTo>
                  <a:lnTo>
                    <a:pt x="4985129" y="17483"/>
                  </a:lnTo>
                  <a:lnTo>
                    <a:pt x="4998390" y="8763"/>
                  </a:lnTo>
                  <a:lnTo>
                    <a:pt x="5011521" y="0"/>
                  </a:lnTo>
                  <a:lnTo>
                    <a:pt x="5024651" y="0"/>
                  </a:lnTo>
                  <a:lnTo>
                    <a:pt x="5037781" y="4381"/>
                  </a:lnTo>
                  <a:lnTo>
                    <a:pt x="5081593" y="57007"/>
                  </a:lnTo>
                  <a:lnTo>
                    <a:pt x="5099143" y="92017"/>
                  </a:lnTo>
                  <a:lnTo>
                    <a:pt x="5121027" y="144686"/>
                  </a:lnTo>
                  <a:lnTo>
                    <a:pt x="5143042" y="214839"/>
                  </a:lnTo>
                  <a:lnTo>
                    <a:pt x="5169347" y="311282"/>
                  </a:lnTo>
                  <a:lnTo>
                    <a:pt x="5199984" y="438441"/>
                  </a:lnTo>
                  <a:lnTo>
                    <a:pt x="5235042" y="609419"/>
                  </a:lnTo>
                  <a:lnTo>
                    <a:pt x="5239419" y="635710"/>
                  </a:lnTo>
                  <a:lnTo>
                    <a:pt x="5239419" y="640179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612267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3048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307403" y="5217815"/>
            <a:ext cx="5309870" cy="2766695"/>
            <a:chOff x="1307403" y="5217815"/>
            <a:chExt cx="5309870" cy="2766695"/>
          </a:xfrm>
        </p:grpSpPr>
        <p:sp>
          <p:nvSpPr>
            <p:cNvPr id="23" name="object 23" descr=""/>
            <p:cNvSpPr/>
            <p:nvPr/>
          </p:nvSpPr>
          <p:spPr>
            <a:xfrm>
              <a:off x="1371025" y="5224483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20720" y="5224483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14070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c:LIMÓNA-X0004A</a:t>
            </a:r>
            <a:r>
              <a:rPr dirty="0" sz="550" spc="35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c:LIMÓNB-X0004B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314070" y="5224483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1117152" y="74125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7152" y="696106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39929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6057849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378234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515463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1364446" y="5423892"/>
            <a:ext cx="5252720" cy="2328545"/>
            <a:chOff x="1364446" y="5423892"/>
            <a:chExt cx="5252720" cy="2328545"/>
          </a:xfrm>
        </p:grpSpPr>
        <p:sp>
          <p:nvSpPr>
            <p:cNvPr id="35" name="object 35" descr=""/>
            <p:cNvSpPr/>
            <p:nvPr/>
          </p:nvSpPr>
          <p:spPr>
            <a:xfrm>
              <a:off x="1371025" y="5676114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6443365"/>
              <a:ext cx="5240020" cy="289560"/>
            </a:xfrm>
            <a:custGeom>
              <a:avLst/>
              <a:gdLst/>
              <a:ahLst/>
              <a:cxnLst/>
              <a:rect l="l" t="t" r="r" b="b"/>
              <a:pathLst>
                <a:path w="5240020" h="289559">
                  <a:moveTo>
                    <a:pt x="0" y="188504"/>
                  </a:moveTo>
                  <a:lnTo>
                    <a:pt x="4381" y="188504"/>
                  </a:lnTo>
                  <a:lnTo>
                    <a:pt x="52573" y="179741"/>
                  </a:lnTo>
                  <a:lnTo>
                    <a:pt x="127158" y="166595"/>
                  </a:lnTo>
                  <a:lnTo>
                    <a:pt x="166579" y="157832"/>
                  </a:lnTo>
                  <a:lnTo>
                    <a:pt x="280594" y="122733"/>
                  </a:lnTo>
                  <a:lnTo>
                    <a:pt x="442796" y="87679"/>
                  </a:lnTo>
                  <a:lnTo>
                    <a:pt x="517376" y="78916"/>
                  </a:lnTo>
                  <a:lnTo>
                    <a:pt x="591869" y="78916"/>
                  </a:lnTo>
                  <a:lnTo>
                    <a:pt x="675202" y="92061"/>
                  </a:lnTo>
                  <a:lnTo>
                    <a:pt x="749695" y="105206"/>
                  </a:lnTo>
                  <a:lnTo>
                    <a:pt x="793594" y="118352"/>
                  </a:lnTo>
                  <a:lnTo>
                    <a:pt x="837405" y="127115"/>
                  </a:lnTo>
                  <a:lnTo>
                    <a:pt x="1047927" y="179741"/>
                  </a:lnTo>
                  <a:lnTo>
                    <a:pt x="1122420" y="188504"/>
                  </a:lnTo>
                  <a:lnTo>
                    <a:pt x="1157477" y="192886"/>
                  </a:lnTo>
                  <a:lnTo>
                    <a:pt x="1210130" y="192886"/>
                  </a:lnTo>
                  <a:lnTo>
                    <a:pt x="1341695" y="175359"/>
                  </a:lnTo>
                  <a:lnTo>
                    <a:pt x="1424897" y="153494"/>
                  </a:lnTo>
                  <a:lnTo>
                    <a:pt x="1468840" y="140217"/>
                  </a:lnTo>
                  <a:lnTo>
                    <a:pt x="1635420" y="96443"/>
                  </a:lnTo>
                  <a:lnTo>
                    <a:pt x="1705535" y="87679"/>
                  </a:lnTo>
                  <a:lnTo>
                    <a:pt x="1793246" y="78916"/>
                  </a:lnTo>
                  <a:lnTo>
                    <a:pt x="1841434" y="83297"/>
                  </a:lnTo>
                  <a:lnTo>
                    <a:pt x="1968579" y="96443"/>
                  </a:lnTo>
                  <a:lnTo>
                    <a:pt x="2122028" y="140217"/>
                  </a:lnTo>
                  <a:lnTo>
                    <a:pt x="2253593" y="175359"/>
                  </a:lnTo>
                  <a:lnTo>
                    <a:pt x="2266811" y="175359"/>
                  </a:lnTo>
                  <a:lnTo>
                    <a:pt x="2266811" y="188504"/>
                  </a:lnTo>
                  <a:lnTo>
                    <a:pt x="2266811" y="289329"/>
                  </a:lnTo>
                  <a:lnTo>
                    <a:pt x="2275608" y="210413"/>
                  </a:lnTo>
                  <a:lnTo>
                    <a:pt x="2275608" y="206031"/>
                  </a:lnTo>
                  <a:lnTo>
                    <a:pt x="2279985" y="201649"/>
                  </a:lnTo>
                  <a:lnTo>
                    <a:pt x="2284362" y="201649"/>
                  </a:lnTo>
                  <a:lnTo>
                    <a:pt x="2288738" y="201649"/>
                  </a:lnTo>
                  <a:lnTo>
                    <a:pt x="2293115" y="206031"/>
                  </a:lnTo>
                  <a:lnTo>
                    <a:pt x="2293115" y="210413"/>
                  </a:lnTo>
                  <a:lnTo>
                    <a:pt x="2297492" y="201649"/>
                  </a:lnTo>
                  <a:lnTo>
                    <a:pt x="2306246" y="228028"/>
                  </a:lnTo>
                  <a:lnTo>
                    <a:pt x="2310622" y="223515"/>
                  </a:lnTo>
                  <a:lnTo>
                    <a:pt x="2310622" y="192886"/>
                  </a:lnTo>
                  <a:lnTo>
                    <a:pt x="2314999" y="74578"/>
                  </a:lnTo>
                  <a:lnTo>
                    <a:pt x="2314999" y="78916"/>
                  </a:lnTo>
                  <a:lnTo>
                    <a:pt x="2323796" y="109588"/>
                  </a:lnTo>
                  <a:lnTo>
                    <a:pt x="2332550" y="92061"/>
                  </a:lnTo>
                  <a:lnTo>
                    <a:pt x="2336927" y="83297"/>
                  </a:lnTo>
                  <a:lnTo>
                    <a:pt x="2341303" y="70064"/>
                  </a:lnTo>
                  <a:lnTo>
                    <a:pt x="2345680" y="61301"/>
                  </a:lnTo>
                  <a:lnTo>
                    <a:pt x="2345680" y="65683"/>
                  </a:lnTo>
                  <a:lnTo>
                    <a:pt x="2350057" y="70064"/>
                  </a:lnTo>
                  <a:lnTo>
                    <a:pt x="2354434" y="70064"/>
                  </a:lnTo>
                  <a:lnTo>
                    <a:pt x="2354434" y="74578"/>
                  </a:lnTo>
                  <a:lnTo>
                    <a:pt x="2358810" y="105206"/>
                  </a:lnTo>
                  <a:lnTo>
                    <a:pt x="2367608" y="87679"/>
                  </a:lnTo>
                  <a:lnTo>
                    <a:pt x="2367608" y="78916"/>
                  </a:lnTo>
                  <a:lnTo>
                    <a:pt x="2371984" y="83297"/>
                  </a:lnTo>
                  <a:lnTo>
                    <a:pt x="2376361" y="92061"/>
                  </a:lnTo>
                  <a:lnTo>
                    <a:pt x="2385115" y="87679"/>
                  </a:lnTo>
                  <a:lnTo>
                    <a:pt x="2389492" y="78916"/>
                  </a:lnTo>
                  <a:lnTo>
                    <a:pt x="2393868" y="83297"/>
                  </a:lnTo>
                  <a:lnTo>
                    <a:pt x="2393868" y="92061"/>
                  </a:lnTo>
                  <a:lnTo>
                    <a:pt x="2402753" y="105206"/>
                  </a:lnTo>
                  <a:lnTo>
                    <a:pt x="2407130" y="100824"/>
                  </a:lnTo>
                  <a:lnTo>
                    <a:pt x="2415883" y="127115"/>
                  </a:lnTo>
                  <a:lnTo>
                    <a:pt x="2420260" y="127115"/>
                  </a:lnTo>
                  <a:lnTo>
                    <a:pt x="2424637" y="122733"/>
                  </a:lnTo>
                  <a:lnTo>
                    <a:pt x="2429014" y="122733"/>
                  </a:lnTo>
                  <a:lnTo>
                    <a:pt x="2433434" y="113970"/>
                  </a:lnTo>
                  <a:lnTo>
                    <a:pt x="2437811" y="105206"/>
                  </a:lnTo>
                  <a:lnTo>
                    <a:pt x="2437811" y="100824"/>
                  </a:lnTo>
                  <a:lnTo>
                    <a:pt x="2450941" y="74578"/>
                  </a:lnTo>
                  <a:lnTo>
                    <a:pt x="2459695" y="70064"/>
                  </a:lnTo>
                  <a:lnTo>
                    <a:pt x="2464071" y="74578"/>
                  </a:lnTo>
                  <a:lnTo>
                    <a:pt x="2468448" y="83297"/>
                  </a:lnTo>
                  <a:lnTo>
                    <a:pt x="2472825" y="78916"/>
                  </a:lnTo>
                  <a:lnTo>
                    <a:pt x="2490376" y="65683"/>
                  </a:lnTo>
                  <a:lnTo>
                    <a:pt x="2494753" y="65683"/>
                  </a:lnTo>
                  <a:lnTo>
                    <a:pt x="2499129" y="65683"/>
                  </a:lnTo>
                  <a:lnTo>
                    <a:pt x="2503506" y="61301"/>
                  </a:lnTo>
                  <a:lnTo>
                    <a:pt x="2516636" y="39436"/>
                  </a:lnTo>
                  <a:lnTo>
                    <a:pt x="2525434" y="35054"/>
                  </a:lnTo>
                  <a:lnTo>
                    <a:pt x="2529810" y="35054"/>
                  </a:lnTo>
                  <a:lnTo>
                    <a:pt x="2534275" y="26290"/>
                  </a:lnTo>
                  <a:lnTo>
                    <a:pt x="2538651" y="21908"/>
                  </a:lnTo>
                  <a:lnTo>
                    <a:pt x="2543028" y="26290"/>
                  </a:lnTo>
                  <a:lnTo>
                    <a:pt x="2551826" y="30672"/>
                  </a:lnTo>
                  <a:lnTo>
                    <a:pt x="2564956" y="26290"/>
                  </a:lnTo>
                  <a:lnTo>
                    <a:pt x="2569333" y="21908"/>
                  </a:lnTo>
                  <a:lnTo>
                    <a:pt x="2573709" y="21908"/>
                  </a:lnTo>
                  <a:lnTo>
                    <a:pt x="2582463" y="39436"/>
                  </a:lnTo>
                  <a:lnTo>
                    <a:pt x="2595637" y="39436"/>
                  </a:lnTo>
                  <a:lnTo>
                    <a:pt x="2626274" y="65683"/>
                  </a:lnTo>
                  <a:lnTo>
                    <a:pt x="2630651" y="61301"/>
                  </a:lnTo>
                  <a:lnTo>
                    <a:pt x="2635071" y="52537"/>
                  </a:lnTo>
                  <a:lnTo>
                    <a:pt x="2648202" y="30672"/>
                  </a:lnTo>
                  <a:lnTo>
                    <a:pt x="2670086" y="4381"/>
                  </a:lnTo>
                  <a:lnTo>
                    <a:pt x="2678970" y="0"/>
                  </a:lnTo>
                  <a:lnTo>
                    <a:pt x="2700854" y="0"/>
                  </a:lnTo>
                  <a:lnTo>
                    <a:pt x="2705275" y="0"/>
                  </a:lnTo>
                  <a:lnTo>
                    <a:pt x="2722782" y="13145"/>
                  </a:lnTo>
                  <a:lnTo>
                    <a:pt x="2731535" y="26290"/>
                  </a:lnTo>
                  <a:lnTo>
                    <a:pt x="2749086" y="52537"/>
                  </a:lnTo>
                  <a:lnTo>
                    <a:pt x="2753463" y="56919"/>
                  </a:lnTo>
                  <a:lnTo>
                    <a:pt x="2770970" y="52537"/>
                  </a:lnTo>
                  <a:lnTo>
                    <a:pt x="2810492" y="35054"/>
                  </a:lnTo>
                  <a:lnTo>
                    <a:pt x="2823666" y="35054"/>
                  </a:lnTo>
                  <a:lnTo>
                    <a:pt x="2845550" y="35054"/>
                  </a:lnTo>
                  <a:lnTo>
                    <a:pt x="2893738" y="70064"/>
                  </a:lnTo>
                  <a:lnTo>
                    <a:pt x="2911289" y="78916"/>
                  </a:lnTo>
                  <a:lnTo>
                    <a:pt x="2924419" y="83297"/>
                  </a:lnTo>
                  <a:lnTo>
                    <a:pt x="2950811" y="92061"/>
                  </a:lnTo>
                  <a:lnTo>
                    <a:pt x="2968318" y="100824"/>
                  </a:lnTo>
                  <a:lnTo>
                    <a:pt x="2985869" y="105206"/>
                  </a:lnTo>
                  <a:lnTo>
                    <a:pt x="3007753" y="109588"/>
                  </a:lnTo>
                  <a:lnTo>
                    <a:pt x="3025303" y="113970"/>
                  </a:lnTo>
                  <a:lnTo>
                    <a:pt x="3038434" y="118352"/>
                  </a:lnTo>
                  <a:lnTo>
                    <a:pt x="3055941" y="127115"/>
                  </a:lnTo>
                  <a:lnTo>
                    <a:pt x="3069115" y="140217"/>
                  </a:lnTo>
                  <a:lnTo>
                    <a:pt x="3082333" y="153494"/>
                  </a:lnTo>
                  <a:lnTo>
                    <a:pt x="3099883" y="162213"/>
                  </a:lnTo>
                  <a:lnTo>
                    <a:pt x="3108637" y="166595"/>
                  </a:lnTo>
                  <a:lnTo>
                    <a:pt x="3139318" y="166595"/>
                  </a:lnTo>
                  <a:lnTo>
                    <a:pt x="3169955" y="166595"/>
                  </a:lnTo>
                  <a:lnTo>
                    <a:pt x="3187506" y="170977"/>
                  </a:lnTo>
                  <a:lnTo>
                    <a:pt x="3200636" y="179741"/>
                  </a:lnTo>
                  <a:lnTo>
                    <a:pt x="3218143" y="192886"/>
                  </a:lnTo>
                  <a:lnTo>
                    <a:pt x="3240159" y="201649"/>
                  </a:lnTo>
                  <a:lnTo>
                    <a:pt x="3275216" y="201649"/>
                  </a:lnTo>
                  <a:lnTo>
                    <a:pt x="3340955" y="201649"/>
                  </a:lnTo>
                  <a:lnTo>
                    <a:pt x="3358550" y="201649"/>
                  </a:lnTo>
                  <a:lnTo>
                    <a:pt x="3402361" y="197268"/>
                  </a:lnTo>
                  <a:lnTo>
                    <a:pt x="3441796" y="188504"/>
                  </a:lnTo>
                  <a:lnTo>
                    <a:pt x="3472477" y="179741"/>
                  </a:lnTo>
                  <a:lnTo>
                    <a:pt x="3489984" y="175359"/>
                  </a:lnTo>
                  <a:lnTo>
                    <a:pt x="3525173" y="157832"/>
                  </a:lnTo>
                  <a:lnTo>
                    <a:pt x="3625926" y="127115"/>
                  </a:lnTo>
                  <a:lnTo>
                    <a:pt x="3665448" y="105206"/>
                  </a:lnTo>
                  <a:lnTo>
                    <a:pt x="3827651" y="56919"/>
                  </a:lnTo>
                  <a:lnTo>
                    <a:pt x="3884636" y="48199"/>
                  </a:lnTo>
                  <a:lnTo>
                    <a:pt x="3919782" y="43817"/>
                  </a:lnTo>
                  <a:lnTo>
                    <a:pt x="4020535" y="48199"/>
                  </a:lnTo>
                  <a:lnTo>
                    <a:pt x="4055680" y="56919"/>
                  </a:lnTo>
                  <a:lnTo>
                    <a:pt x="4160854" y="92061"/>
                  </a:lnTo>
                  <a:lnTo>
                    <a:pt x="4209129" y="109588"/>
                  </a:lnTo>
                  <a:lnTo>
                    <a:pt x="4331897" y="162213"/>
                  </a:lnTo>
                  <a:lnTo>
                    <a:pt x="4410767" y="188504"/>
                  </a:lnTo>
                  <a:lnTo>
                    <a:pt x="4450201" y="197268"/>
                  </a:lnTo>
                  <a:lnTo>
                    <a:pt x="4494100" y="206031"/>
                  </a:lnTo>
                  <a:lnTo>
                    <a:pt x="4564216" y="210413"/>
                  </a:lnTo>
                  <a:lnTo>
                    <a:pt x="4603738" y="210413"/>
                  </a:lnTo>
                  <a:lnTo>
                    <a:pt x="4651926" y="201649"/>
                  </a:lnTo>
                  <a:lnTo>
                    <a:pt x="4704535" y="192886"/>
                  </a:lnTo>
                  <a:lnTo>
                    <a:pt x="4757187" y="175359"/>
                  </a:lnTo>
                  <a:lnTo>
                    <a:pt x="4818549" y="153494"/>
                  </a:lnTo>
                  <a:lnTo>
                    <a:pt x="4871202" y="131453"/>
                  </a:lnTo>
                  <a:lnTo>
                    <a:pt x="4958825" y="96443"/>
                  </a:lnTo>
                  <a:lnTo>
                    <a:pt x="4998390" y="83297"/>
                  </a:lnTo>
                  <a:lnTo>
                    <a:pt x="5055332" y="65683"/>
                  </a:lnTo>
                  <a:lnTo>
                    <a:pt x="5129781" y="52537"/>
                  </a:lnTo>
                  <a:lnTo>
                    <a:pt x="5173723" y="48199"/>
                  </a:lnTo>
                  <a:lnTo>
                    <a:pt x="5221912" y="52537"/>
                  </a:lnTo>
                  <a:lnTo>
                    <a:pt x="5239419" y="52537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371025" y="6342452"/>
              <a:ext cx="5240020" cy="425450"/>
            </a:xfrm>
            <a:custGeom>
              <a:avLst/>
              <a:gdLst/>
              <a:ahLst/>
              <a:cxnLst/>
              <a:rect l="l" t="t" r="r" b="b"/>
              <a:pathLst>
                <a:path w="5240020" h="425450">
                  <a:moveTo>
                    <a:pt x="0" y="228028"/>
                  </a:moveTo>
                  <a:lnTo>
                    <a:pt x="8762" y="228028"/>
                  </a:lnTo>
                  <a:lnTo>
                    <a:pt x="170956" y="267508"/>
                  </a:lnTo>
                  <a:lnTo>
                    <a:pt x="236782" y="280653"/>
                  </a:lnTo>
                  <a:lnTo>
                    <a:pt x="333158" y="285035"/>
                  </a:lnTo>
                  <a:lnTo>
                    <a:pt x="377101" y="285035"/>
                  </a:lnTo>
                  <a:lnTo>
                    <a:pt x="491116" y="276271"/>
                  </a:lnTo>
                  <a:lnTo>
                    <a:pt x="548057" y="263126"/>
                  </a:lnTo>
                  <a:lnTo>
                    <a:pt x="600622" y="250024"/>
                  </a:lnTo>
                  <a:lnTo>
                    <a:pt x="841825" y="197355"/>
                  </a:lnTo>
                  <a:lnTo>
                    <a:pt x="898855" y="188592"/>
                  </a:lnTo>
                  <a:lnTo>
                    <a:pt x="942666" y="188592"/>
                  </a:lnTo>
                  <a:lnTo>
                    <a:pt x="999651" y="188592"/>
                  </a:lnTo>
                  <a:lnTo>
                    <a:pt x="1087362" y="197355"/>
                  </a:lnTo>
                  <a:lnTo>
                    <a:pt x="1153057" y="206119"/>
                  </a:lnTo>
                  <a:lnTo>
                    <a:pt x="1214507" y="219264"/>
                  </a:lnTo>
                  <a:lnTo>
                    <a:pt x="1394260" y="263126"/>
                  </a:lnTo>
                  <a:lnTo>
                    <a:pt x="1451289" y="276271"/>
                  </a:lnTo>
                  <a:lnTo>
                    <a:pt x="1503898" y="280653"/>
                  </a:lnTo>
                  <a:lnTo>
                    <a:pt x="1569593" y="285035"/>
                  </a:lnTo>
                  <a:lnTo>
                    <a:pt x="1622289" y="285035"/>
                  </a:lnTo>
                  <a:lnTo>
                    <a:pt x="1705535" y="280653"/>
                  </a:lnTo>
                  <a:lnTo>
                    <a:pt x="1788869" y="267508"/>
                  </a:lnTo>
                  <a:lnTo>
                    <a:pt x="1837057" y="254406"/>
                  </a:lnTo>
                  <a:lnTo>
                    <a:pt x="1994970" y="214882"/>
                  </a:lnTo>
                  <a:lnTo>
                    <a:pt x="2073840" y="201737"/>
                  </a:lnTo>
                  <a:lnTo>
                    <a:pt x="2126536" y="192974"/>
                  </a:lnTo>
                  <a:lnTo>
                    <a:pt x="2192231" y="188592"/>
                  </a:lnTo>
                  <a:lnTo>
                    <a:pt x="2249216" y="188592"/>
                  </a:lnTo>
                  <a:lnTo>
                    <a:pt x="2266811" y="188592"/>
                  </a:lnTo>
                  <a:lnTo>
                    <a:pt x="2266811" y="201737"/>
                  </a:lnTo>
                  <a:lnTo>
                    <a:pt x="2266811" y="289417"/>
                  </a:lnTo>
                  <a:lnTo>
                    <a:pt x="2275608" y="179828"/>
                  </a:lnTo>
                  <a:lnTo>
                    <a:pt x="2279985" y="153450"/>
                  </a:lnTo>
                  <a:lnTo>
                    <a:pt x="2284362" y="149112"/>
                  </a:lnTo>
                  <a:lnTo>
                    <a:pt x="2288738" y="140348"/>
                  </a:lnTo>
                  <a:lnTo>
                    <a:pt x="2293115" y="149112"/>
                  </a:lnTo>
                  <a:lnTo>
                    <a:pt x="2297492" y="140348"/>
                  </a:lnTo>
                  <a:lnTo>
                    <a:pt x="2301869" y="153450"/>
                  </a:lnTo>
                  <a:lnTo>
                    <a:pt x="2310622" y="153450"/>
                  </a:lnTo>
                  <a:lnTo>
                    <a:pt x="2310622" y="144730"/>
                  </a:lnTo>
                  <a:lnTo>
                    <a:pt x="2314999" y="43905"/>
                  </a:lnTo>
                  <a:lnTo>
                    <a:pt x="2319420" y="78916"/>
                  </a:lnTo>
                  <a:lnTo>
                    <a:pt x="2323796" y="105294"/>
                  </a:lnTo>
                  <a:lnTo>
                    <a:pt x="2328173" y="96530"/>
                  </a:lnTo>
                  <a:lnTo>
                    <a:pt x="2336927" y="74534"/>
                  </a:lnTo>
                  <a:lnTo>
                    <a:pt x="2345680" y="52669"/>
                  </a:lnTo>
                  <a:lnTo>
                    <a:pt x="2345680" y="48287"/>
                  </a:lnTo>
                  <a:lnTo>
                    <a:pt x="2350057" y="48287"/>
                  </a:lnTo>
                  <a:lnTo>
                    <a:pt x="2354434" y="43905"/>
                  </a:lnTo>
                  <a:lnTo>
                    <a:pt x="2358810" y="52669"/>
                  </a:lnTo>
                  <a:lnTo>
                    <a:pt x="2363231" y="39523"/>
                  </a:lnTo>
                  <a:lnTo>
                    <a:pt x="2367608" y="43905"/>
                  </a:lnTo>
                  <a:lnTo>
                    <a:pt x="2371984" y="57050"/>
                  </a:lnTo>
                  <a:lnTo>
                    <a:pt x="2376361" y="74534"/>
                  </a:lnTo>
                  <a:lnTo>
                    <a:pt x="2380738" y="74534"/>
                  </a:lnTo>
                  <a:lnTo>
                    <a:pt x="2389492" y="61432"/>
                  </a:lnTo>
                  <a:lnTo>
                    <a:pt x="2393868" y="61432"/>
                  </a:lnTo>
                  <a:lnTo>
                    <a:pt x="2393868" y="65814"/>
                  </a:lnTo>
                  <a:lnTo>
                    <a:pt x="2402753" y="92061"/>
                  </a:lnTo>
                  <a:lnTo>
                    <a:pt x="2402753" y="83297"/>
                  </a:lnTo>
                  <a:lnTo>
                    <a:pt x="2411507" y="65814"/>
                  </a:lnTo>
                  <a:lnTo>
                    <a:pt x="2424637" y="39523"/>
                  </a:lnTo>
                  <a:lnTo>
                    <a:pt x="2429014" y="39523"/>
                  </a:lnTo>
                  <a:lnTo>
                    <a:pt x="2437811" y="30760"/>
                  </a:lnTo>
                  <a:lnTo>
                    <a:pt x="2446564" y="13145"/>
                  </a:lnTo>
                  <a:lnTo>
                    <a:pt x="2446564" y="17527"/>
                  </a:lnTo>
                  <a:lnTo>
                    <a:pt x="2455318" y="35141"/>
                  </a:lnTo>
                  <a:lnTo>
                    <a:pt x="2455318" y="30760"/>
                  </a:lnTo>
                  <a:lnTo>
                    <a:pt x="2477246" y="4381"/>
                  </a:lnTo>
                  <a:lnTo>
                    <a:pt x="2481622" y="4381"/>
                  </a:lnTo>
                  <a:lnTo>
                    <a:pt x="2485999" y="4381"/>
                  </a:lnTo>
                  <a:lnTo>
                    <a:pt x="2494753" y="0"/>
                  </a:lnTo>
                  <a:lnTo>
                    <a:pt x="2499129" y="8763"/>
                  </a:lnTo>
                  <a:lnTo>
                    <a:pt x="2507883" y="21996"/>
                  </a:lnTo>
                  <a:lnTo>
                    <a:pt x="2521057" y="30760"/>
                  </a:lnTo>
                  <a:lnTo>
                    <a:pt x="2534275" y="30760"/>
                  </a:lnTo>
                  <a:lnTo>
                    <a:pt x="2551826" y="17527"/>
                  </a:lnTo>
                  <a:lnTo>
                    <a:pt x="2556202" y="21996"/>
                  </a:lnTo>
                  <a:lnTo>
                    <a:pt x="2564956" y="26378"/>
                  </a:lnTo>
                  <a:lnTo>
                    <a:pt x="2569333" y="30760"/>
                  </a:lnTo>
                  <a:lnTo>
                    <a:pt x="2582463" y="43905"/>
                  </a:lnTo>
                  <a:lnTo>
                    <a:pt x="2595637" y="52669"/>
                  </a:lnTo>
                  <a:lnTo>
                    <a:pt x="2600014" y="48287"/>
                  </a:lnTo>
                  <a:lnTo>
                    <a:pt x="2608767" y="48287"/>
                  </a:lnTo>
                  <a:lnTo>
                    <a:pt x="2613144" y="48287"/>
                  </a:lnTo>
                  <a:lnTo>
                    <a:pt x="2626274" y="61432"/>
                  </a:lnTo>
                  <a:lnTo>
                    <a:pt x="2635071" y="65814"/>
                  </a:lnTo>
                  <a:lnTo>
                    <a:pt x="2652579" y="74534"/>
                  </a:lnTo>
                  <a:lnTo>
                    <a:pt x="2656955" y="70196"/>
                  </a:lnTo>
                  <a:lnTo>
                    <a:pt x="2665709" y="65814"/>
                  </a:lnTo>
                  <a:lnTo>
                    <a:pt x="2670086" y="70196"/>
                  </a:lnTo>
                  <a:lnTo>
                    <a:pt x="2678970" y="78916"/>
                  </a:lnTo>
                  <a:lnTo>
                    <a:pt x="2687724" y="83297"/>
                  </a:lnTo>
                  <a:lnTo>
                    <a:pt x="2696477" y="96530"/>
                  </a:lnTo>
                  <a:lnTo>
                    <a:pt x="2727159" y="153450"/>
                  </a:lnTo>
                  <a:lnTo>
                    <a:pt x="2740289" y="162213"/>
                  </a:lnTo>
                  <a:lnTo>
                    <a:pt x="2749086" y="170977"/>
                  </a:lnTo>
                  <a:lnTo>
                    <a:pt x="2757840" y="179828"/>
                  </a:lnTo>
                  <a:lnTo>
                    <a:pt x="2792897" y="188592"/>
                  </a:lnTo>
                  <a:lnTo>
                    <a:pt x="2801651" y="188592"/>
                  </a:lnTo>
                  <a:lnTo>
                    <a:pt x="2819289" y="197355"/>
                  </a:lnTo>
                  <a:lnTo>
                    <a:pt x="2823666" y="206119"/>
                  </a:lnTo>
                  <a:lnTo>
                    <a:pt x="2836796" y="236748"/>
                  </a:lnTo>
                  <a:lnTo>
                    <a:pt x="2849927" y="254406"/>
                  </a:lnTo>
                  <a:lnTo>
                    <a:pt x="2876231" y="293799"/>
                  </a:lnTo>
                  <a:lnTo>
                    <a:pt x="2911289" y="320045"/>
                  </a:lnTo>
                  <a:lnTo>
                    <a:pt x="2920042" y="324427"/>
                  </a:lnTo>
                  <a:lnTo>
                    <a:pt x="2928796" y="324427"/>
                  </a:lnTo>
                  <a:lnTo>
                    <a:pt x="2937549" y="320045"/>
                  </a:lnTo>
                  <a:lnTo>
                    <a:pt x="2946434" y="328940"/>
                  </a:lnTo>
                  <a:lnTo>
                    <a:pt x="2968318" y="346424"/>
                  </a:lnTo>
                  <a:lnTo>
                    <a:pt x="2981492" y="363951"/>
                  </a:lnTo>
                  <a:lnTo>
                    <a:pt x="2998999" y="377096"/>
                  </a:lnTo>
                  <a:lnTo>
                    <a:pt x="3016506" y="390242"/>
                  </a:lnTo>
                  <a:lnTo>
                    <a:pt x="3042810" y="407857"/>
                  </a:lnTo>
                  <a:lnTo>
                    <a:pt x="3064694" y="412238"/>
                  </a:lnTo>
                  <a:lnTo>
                    <a:pt x="3077868" y="412238"/>
                  </a:lnTo>
                  <a:lnTo>
                    <a:pt x="3091130" y="412238"/>
                  </a:lnTo>
                  <a:lnTo>
                    <a:pt x="3156825" y="407857"/>
                  </a:lnTo>
                  <a:lnTo>
                    <a:pt x="3174332" y="412238"/>
                  </a:lnTo>
                  <a:lnTo>
                    <a:pt x="3196260" y="412238"/>
                  </a:lnTo>
                  <a:lnTo>
                    <a:pt x="3227028" y="403343"/>
                  </a:lnTo>
                  <a:lnTo>
                    <a:pt x="3240159" y="390242"/>
                  </a:lnTo>
                  <a:lnTo>
                    <a:pt x="3257709" y="372715"/>
                  </a:lnTo>
                  <a:lnTo>
                    <a:pt x="3275216" y="355187"/>
                  </a:lnTo>
                  <a:lnTo>
                    <a:pt x="3292767" y="342042"/>
                  </a:lnTo>
                  <a:lnTo>
                    <a:pt x="3358550" y="311326"/>
                  </a:lnTo>
                  <a:lnTo>
                    <a:pt x="3371724" y="293799"/>
                  </a:lnTo>
                  <a:lnTo>
                    <a:pt x="3393608" y="267508"/>
                  </a:lnTo>
                  <a:lnTo>
                    <a:pt x="3419912" y="232366"/>
                  </a:lnTo>
                  <a:lnTo>
                    <a:pt x="3441796" y="210501"/>
                  </a:lnTo>
                  <a:lnTo>
                    <a:pt x="3463723" y="192974"/>
                  </a:lnTo>
                  <a:lnTo>
                    <a:pt x="3516376" y="153450"/>
                  </a:lnTo>
                  <a:lnTo>
                    <a:pt x="3551434" y="118439"/>
                  </a:lnTo>
                  <a:lnTo>
                    <a:pt x="3590868" y="83297"/>
                  </a:lnTo>
                  <a:lnTo>
                    <a:pt x="3612796" y="70196"/>
                  </a:lnTo>
                  <a:lnTo>
                    <a:pt x="3634811" y="57050"/>
                  </a:lnTo>
                  <a:lnTo>
                    <a:pt x="3661072" y="52669"/>
                  </a:lnTo>
                  <a:lnTo>
                    <a:pt x="3753071" y="26378"/>
                  </a:lnTo>
                  <a:lnTo>
                    <a:pt x="3775086" y="26378"/>
                  </a:lnTo>
                  <a:lnTo>
                    <a:pt x="3792593" y="35141"/>
                  </a:lnTo>
                  <a:lnTo>
                    <a:pt x="3827651" y="48287"/>
                  </a:lnTo>
                  <a:lnTo>
                    <a:pt x="3915405" y="92061"/>
                  </a:lnTo>
                  <a:lnTo>
                    <a:pt x="3941666" y="118439"/>
                  </a:lnTo>
                  <a:lnTo>
                    <a:pt x="4086361" y="254406"/>
                  </a:lnTo>
                  <a:lnTo>
                    <a:pt x="4165230" y="328940"/>
                  </a:lnTo>
                  <a:lnTo>
                    <a:pt x="4257318" y="394580"/>
                  </a:lnTo>
                  <a:lnTo>
                    <a:pt x="4301129" y="416576"/>
                  </a:lnTo>
                  <a:lnTo>
                    <a:pt x="4353825" y="425340"/>
                  </a:lnTo>
                  <a:lnTo>
                    <a:pt x="4384506" y="425340"/>
                  </a:lnTo>
                  <a:lnTo>
                    <a:pt x="4423897" y="420958"/>
                  </a:lnTo>
                  <a:lnTo>
                    <a:pt x="4450201" y="412238"/>
                  </a:lnTo>
                  <a:lnTo>
                    <a:pt x="4480970" y="398962"/>
                  </a:lnTo>
                  <a:lnTo>
                    <a:pt x="4511651" y="377096"/>
                  </a:lnTo>
                  <a:lnTo>
                    <a:pt x="4564216" y="342042"/>
                  </a:lnTo>
                  <a:lnTo>
                    <a:pt x="4612535" y="298180"/>
                  </a:lnTo>
                  <a:lnTo>
                    <a:pt x="4665100" y="250024"/>
                  </a:lnTo>
                  <a:lnTo>
                    <a:pt x="4757187" y="162213"/>
                  </a:lnTo>
                  <a:lnTo>
                    <a:pt x="4814173" y="109676"/>
                  </a:lnTo>
                  <a:lnTo>
                    <a:pt x="4862448" y="74534"/>
                  </a:lnTo>
                  <a:lnTo>
                    <a:pt x="4893129" y="61432"/>
                  </a:lnTo>
                  <a:lnTo>
                    <a:pt x="4932564" y="43905"/>
                  </a:lnTo>
                  <a:lnTo>
                    <a:pt x="4963201" y="39523"/>
                  </a:lnTo>
                  <a:lnTo>
                    <a:pt x="4998390" y="35141"/>
                  </a:lnTo>
                  <a:lnTo>
                    <a:pt x="5024651" y="39523"/>
                  </a:lnTo>
                  <a:lnTo>
                    <a:pt x="5059709" y="43905"/>
                  </a:lnTo>
                  <a:lnTo>
                    <a:pt x="5085969" y="57050"/>
                  </a:lnTo>
                  <a:lnTo>
                    <a:pt x="5121027" y="74534"/>
                  </a:lnTo>
                  <a:lnTo>
                    <a:pt x="5156216" y="96530"/>
                  </a:lnTo>
                  <a:lnTo>
                    <a:pt x="5199984" y="131585"/>
                  </a:lnTo>
                  <a:lnTo>
                    <a:pt x="5239419" y="166595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371025" y="5430470"/>
              <a:ext cx="5240020" cy="2315210"/>
            </a:xfrm>
            <a:custGeom>
              <a:avLst/>
              <a:gdLst/>
              <a:ahLst/>
              <a:cxnLst/>
              <a:rect l="l" t="t" r="r" b="b"/>
              <a:pathLst>
                <a:path w="5240020" h="2315209">
                  <a:moveTo>
                    <a:pt x="0" y="1104956"/>
                  </a:moveTo>
                  <a:lnTo>
                    <a:pt x="8762" y="1100574"/>
                  </a:lnTo>
                  <a:lnTo>
                    <a:pt x="52573" y="1096192"/>
                  </a:lnTo>
                  <a:lnTo>
                    <a:pt x="162207" y="1096192"/>
                  </a:lnTo>
                  <a:lnTo>
                    <a:pt x="188507" y="1100574"/>
                  </a:lnTo>
                  <a:lnTo>
                    <a:pt x="341956" y="1126865"/>
                  </a:lnTo>
                  <a:lnTo>
                    <a:pt x="381478" y="1140010"/>
                  </a:lnTo>
                  <a:lnTo>
                    <a:pt x="442796" y="1157493"/>
                  </a:lnTo>
                  <a:lnTo>
                    <a:pt x="548057" y="1179490"/>
                  </a:lnTo>
                  <a:lnTo>
                    <a:pt x="596245" y="1188253"/>
                  </a:lnTo>
                  <a:lnTo>
                    <a:pt x="705883" y="1201399"/>
                  </a:lnTo>
                  <a:lnTo>
                    <a:pt x="745318" y="1201399"/>
                  </a:lnTo>
                  <a:lnTo>
                    <a:pt x="784840" y="1201399"/>
                  </a:lnTo>
                  <a:lnTo>
                    <a:pt x="916405" y="1179490"/>
                  </a:lnTo>
                  <a:lnTo>
                    <a:pt x="1043550" y="1148730"/>
                  </a:lnTo>
                  <a:lnTo>
                    <a:pt x="1170695" y="1118101"/>
                  </a:lnTo>
                  <a:lnTo>
                    <a:pt x="1218883" y="1109337"/>
                  </a:lnTo>
                  <a:lnTo>
                    <a:pt x="1341695" y="1096192"/>
                  </a:lnTo>
                  <a:lnTo>
                    <a:pt x="1420521" y="1100574"/>
                  </a:lnTo>
                  <a:lnTo>
                    <a:pt x="1552086" y="1118101"/>
                  </a:lnTo>
                  <a:lnTo>
                    <a:pt x="1718753" y="1162006"/>
                  </a:lnTo>
                  <a:lnTo>
                    <a:pt x="1845810" y="1188253"/>
                  </a:lnTo>
                  <a:lnTo>
                    <a:pt x="1933564" y="1201399"/>
                  </a:lnTo>
                  <a:lnTo>
                    <a:pt x="1972955" y="1201399"/>
                  </a:lnTo>
                  <a:lnTo>
                    <a:pt x="2056333" y="1197017"/>
                  </a:lnTo>
                  <a:lnTo>
                    <a:pt x="2113274" y="1188253"/>
                  </a:lnTo>
                  <a:lnTo>
                    <a:pt x="2218535" y="1166388"/>
                  </a:lnTo>
                  <a:lnTo>
                    <a:pt x="2262434" y="1153111"/>
                  </a:lnTo>
                  <a:lnTo>
                    <a:pt x="2266811" y="1153111"/>
                  </a:lnTo>
                  <a:lnTo>
                    <a:pt x="2266811" y="1118101"/>
                  </a:lnTo>
                  <a:lnTo>
                    <a:pt x="2271188" y="762913"/>
                  </a:lnTo>
                  <a:lnTo>
                    <a:pt x="2275608" y="732284"/>
                  </a:lnTo>
                  <a:lnTo>
                    <a:pt x="2275608" y="719139"/>
                  </a:lnTo>
                  <a:lnTo>
                    <a:pt x="2275608" y="714757"/>
                  </a:lnTo>
                  <a:lnTo>
                    <a:pt x="2279985" y="723521"/>
                  </a:lnTo>
                  <a:lnTo>
                    <a:pt x="2284362" y="714757"/>
                  </a:lnTo>
                  <a:lnTo>
                    <a:pt x="2288738" y="697142"/>
                  </a:lnTo>
                  <a:lnTo>
                    <a:pt x="2288738" y="701612"/>
                  </a:lnTo>
                  <a:lnTo>
                    <a:pt x="2293115" y="710375"/>
                  </a:lnTo>
                  <a:lnTo>
                    <a:pt x="2297492" y="697142"/>
                  </a:lnTo>
                  <a:lnTo>
                    <a:pt x="2301869" y="705994"/>
                  </a:lnTo>
                  <a:lnTo>
                    <a:pt x="2306246" y="701612"/>
                  </a:lnTo>
                  <a:lnTo>
                    <a:pt x="2306246" y="679615"/>
                  </a:lnTo>
                  <a:lnTo>
                    <a:pt x="2310622" y="688379"/>
                  </a:lnTo>
                  <a:lnTo>
                    <a:pt x="2310622" y="745386"/>
                  </a:lnTo>
                  <a:lnTo>
                    <a:pt x="2314999" y="951505"/>
                  </a:lnTo>
                  <a:lnTo>
                    <a:pt x="2323796" y="863826"/>
                  </a:lnTo>
                  <a:lnTo>
                    <a:pt x="2341303" y="635841"/>
                  </a:lnTo>
                  <a:lnTo>
                    <a:pt x="2350057" y="574452"/>
                  </a:lnTo>
                  <a:lnTo>
                    <a:pt x="2350057" y="578834"/>
                  </a:lnTo>
                  <a:lnTo>
                    <a:pt x="2354434" y="622608"/>
                  </a:lnTo>
                  <a:lnTo>
                    <a:pt x="2354434" y="683997"/>
                  </a:lnTo>
                  <a:lnTo>
                    <a:pt x="2358810" y="683997"/>
                  </a:lnTo>
                  <a:lnTo>
                    <a:pt x="2363231" y="675233"/>
                  </a:lnTo>
                  <a:lnTo>
                    <a:pt x="2363231" y="653368"/>
                  </a:lnTo>
                  <a:lnTo>
                    <a:pt x="2380738" y="416620"/>
                  </a:lnTo>
                  <a:lnTo>
                    <a:pt x="2385115" y="359569"/>
                  </a:lnTo>
                  <a:lnTo>
                    <a:pt x="2389492" y="306944"/>
                  </a:lnTo>
                  <a:lnTo>
                    <a:pt x="2393868" y="302562"/>
                  </a:lnTo>
                  <a:lnTo>
                    <a:pt x="2393868" y="280653"/>
                  </a:lnTo>
                  <a:lnTo>
                    <a:pt x="2402753" y="188592"/>
                  </a:lnTo>
                  <a:lnTo>
                    <a:pt x="2407130" y="179872"/>
                  </a:lnTo>
                  <a:lnTo>
                    <a:pt x="2407130" y="184210"/>
                  </a:lnTo>
                  <a:lnTo>
                    <a:pt x="2411507" y="210501"/>
                  </a:lnTo>
                  <a:lnTo>
                    <a:pt x="2415883" y="254406"/>
                  </a:lnTo>
                  <a:lnTo>
                    <a:pt x="2424637" y="280653"/>
                  </a:lnTo>
                  <a:lnTo>
                    <a:pt x="2433434" y="254406"/>
                  </a:lnTo>
                  <a:lnTo>
                    <a:pt x="2433434" y="250024"/>
                  </a:lnTo>
                  <a:lnTo>
                    <a:pt x="2437811" y="232410"/>
                  </a:lnTo>
                  <a:lnTo>
                    <a:pt x="2450941" y="127203"/>
                  </a:lnTo>
                  <a:lnTo>
                    <a:pt x="2450941" y="131585"/>
                  </a:lnTo>
                  <a:lnTo>
                    <a:pt x="2468448" y="201737"/>
                  </a:lnTo>
                  <a:lnTo>
                    <a:pt x="2472825" y="210501"/>
                  </a:lnTo>
                  <a:lnTo>
                    <a:pt x="2472825" y="206119"/>
                  </a:lnTo>
                  <a:lnTo>
                    <a:pt x="2477246" y="184210"/>
                  </a:lnTo>
                  <a:lnTo>
                    <a:pt x="2485999" y="157875"/>
                  </a:lnTo>
                  <a:lnTo>
                    <a:pt x="2494753" y="114058"/>
                  </a:lnTo>
                  <a:lnTo>
                    <a:pt x="2507883" y="35141"/>
                  </a:lnTo>
                  <a:lnTo>
                    <a:pt x="2507883" y="30760"/>
                  </a:lnTo>
                  <a:lnTo>
                    <a:pt x="2512260" y="35141"/>
                  </a:lnTo>
                  <a:lnTo>
                    <a:pt x="2529810" y="122821"/>
                  </a:lnTo>
                  <a:lnTo>
                    <a:pt x="2534275" y="153494"/>
                  </a:lnTo>
                  <a:lnTo>
                    <a:pt x="2538651" y="149112"/>
                  </a:lnTo>
                  <a:lnTo>
                    <a:pt x="2543028" y="135966"/>
                  </a:lnTo>
                  <a:lnTo>
                    <a:pt x="2551826" y="96574"/>
                  </a:lnTo>
                  <a:lnTo>
                    <a:pt x="2556202" y="92192"/>
                  </a:lnTo>
                  <a:lnTo>
                    <a:pt x="2560579" y="96574"/>
                  </a:lnTo>
                  <a:lnTo>
                    <a:pt x="2564956" y="118439"/>
                  </a:lnTo>
                  <a:lnTo>
                    <a:pt x="2573709" y="153494"/>
                  </a:lnTo>
                  <a:lnTo>
                    <a:pt x="2591260" y="166727"/>
                  </a:lnTo>
                  <a:lnTo>
                    <a:pt x="2595637" y="162345"/>
                  </a:lnTo>
                  <a:lnTo>
                    <a:pt x="2608767" y="118439"/>
                  </a:lnTo>
                  <a:lnTo>
                    <a:pt x="2617521" y="109676"/>
                  </a:lnTo>
                  <a:lnTo>
                    <a:pt x="2621897" y="114058"/>
                  </a:lnTo>
                  <a:lnTo>
                    <a:pt x="2626274" y="122821"/>
                  </a:lnTo>
                  <a:lnTo>
                    <a:pt x="2630651" y="162345"/>
                  </a:lnTo>
                  <a:lnTo>
                    <a:pt x="2643825" y="254406"/>
                  </a:lnTo>
                  <a:lnTo>
                    <a:pt x="2648202" y="289417"/>
                  </a:lnTo>
                  <a:lnTo>
                    <a:pt x="2661332" y="328940"/>
                  </a:lnTo>
                  <a:lnTo>
                    <a:pt x="2678970" y="447249"/>
                  </a:lnTo>
                  <a:lnTo>
                    <a:pt x="2696477" y="539310"/>
                  </a:lnTo>
                  <a:lnTo>
                    <a:pt x="2705275" y="561307"/>
                  </a:lnTo>
                  <a:lnTo>
                    <a:pt x="2709651" y="570070"/>
                  </a:lnTo>
                  <a:lnTo>
                    <a:pt x="2714028" y="565689"/>
                  </a:lnTo>
                  <a:lnTo>
                    <a:pt x="2722782" y="561307"/>
                  </a:lnTo>
                  <a:lnTo>
                    <a:pt x="2744666" y="640223"/>
                  </a:lnTo>
                  <a:lnTo>
                    <a:pt x="2779723" y="833065"/>
                  </a:lnTo>
                  <a:lnTo>
                    <a:pt x="2797274" y="1008512"/>
                  </a:lnTo>
                  <a:lnTo>
                    <a:pt x="2814869" y="1118101"/>
                  </a:lnTo>
                  <a:lnTo>
                    <a:pt x="2823666" y="1162006"/>
                  </a:lnTo>
                  <a:lnTo>
                    <a:pt x="2836796" y="1218926"/>
                  </a:lnTo>
                  <a:lnTo>
                    <a:pt x="2863101" y="1341704"/>
                  </a:lnTo>
                  <a:lnTo>
                    <a:pt x="2884984" y="1429383"/>
                  </a:lnTo>
                  <a:lnTo>
                    <a:pt x="2902492" y="1512681"/>
                  </a:lnTo>
                  <a:lnTo>
                    <a:pt x="2928796" y="1696804"/>
                  </a:lnTo>
                  <a:lnTo>
                    <a:pt x="2977115" y="1929170"/>
                  </a:lnTo>
                  <a:lnTo>
                    <a:pt x="3007753" y="2034465"/>
                  </a:lnTo>
                  <a:lnTo>
                    <a:pt x="3029680" y="2126526"/>
                  </a:lnTo>
                  <a:lnTo>
                    <a:pt x="3047187" y="2166006"/>
                  </a:lnTo>
                  <a:lnTo>
                    <a:pt x="3077868" y="2240540"/>
                  </a:lnTo>
                  <a:lnTo>
                    <a:pt x="3091130" y="2249304"/>
                  </a:lnTo>
                  <a:lnTo>
                    <a:pt x="3108637" y="2266831"/>
                  </a:lnTo>
                  <a:lnTo>
                    <a:pt x="3121767" y="2288740"/>
                  </a:lnTo>
                  <a:lnTo>
                    <a:pt x="3134941" y="2310610"/>
                  </a:lnTo>
                  <a:lnTo>
                    <a:pt x="3143695" y="2314987"/>
                  </a:lnTo>
                  <a:lnTo>
                    <a:pt x="3152448" y="2314987"/>
                  </a:lnTo>
                  <a:lnTo>
                    <a:pt x="3165579" y="2314987"/>
                  </a:lnTo>
                  <a:lnTo>
                    <a:pt x="3178753" y="2306232"/>
                  </a:lnTo>
                  <a:lnTo>
                    <a:pt x="3187506" y="2293078"/>
                  </a:lnTo>
                  <a:lnTo>
                    <a:pt x="3196260" y="2266831"/>
                  </a:lnTo>
                  <a:lnTo>
                    <a:pt x="3235782" y="2166006"/>
                  </a:lnTo>
                  <a:lnTo>
                    <a:pt x="3257709" y="2122144"/>
                  </a:lnTo>
                  <a:lnTo>
                    <a:pt x="3283970" y="2056330"/>
                  </a:lnTo>
                  <a:lnTo>
                    <a:pt x="3297144" y="2003705"/>
                  </a:lnTo>
                  <a:lnTo>
                    <a:pt x="3314651" y="1938022"/>
                  </a:lnTo>
                  <a:lnTo>
                    <a:pt x="3437419" y="1280315"/>
                  </a:lnTo>
                  <a:lnTo>
                    <a:pt x="3520753" y="798055"/>
                  </a:lnTo>
                  <a:lnTo>
                    <a:pt x="3577738" y="495536"/>
                  </a:lnTo>
                  <a:lnTo>
                    <a:pt x="3608375" y="368333"/>
                  </a:lnTo>
                  <a:lnTo>
                    <a:pt x="3643564" y="241261"/>
                  </a:lnTo>
                  <a:lnTo>
                    <a:pt x="3669825" y="144730"/>
                  </a:lnTo>
                  <a:lnTo>
                    <a:pt x="3691753" y="83297"/>
                  </a:lnTo>
                  <a:lnTo>
                    <a:pt x="3722390" y="30760"/>
                  </a:lnTo>
                  <a:lnTo>
                    <a:pt x="3757448" y="13276"/>
                  </a:lnTo>
                  <a:lnTo>
                    <a:pt x="3770709" y="8895"/>
                  </a:lnTo>
                  <a:lnTo>
                    <a:pt x="3788216" y="8895"/>
                  </a:lnTo>
                  <a:lnTo>
                    <a:pt x="3801390" y="17658"/>
                  </a:lnTo>
                  <a:lnTo>
                    <a:pt x="3814521" y="26378"/>
                  </a:lnTo>
                  <a:lnTo>
                    <a:pt x="3840825" y="65814"/>
                  </a:lnTo>
                  <a:lnTo>
                    <a:pt x="3858332" y="105294"/>
                  </a:lnTo>
                  <a:lnTo>
                    <a:pt x="3880216" y="166727"/>
                  </a:lnTo>
                  <a:lnTo>
                    <a:pt x="3911028" y="276271"/>
                  </a:lnTo>
                  <a:lnTo>
                    <a:pt x="3941666" y="394711"/>
                  </a:lnTo>
                  <a:lnTo>
                    <a:pt x="3967970" y="526165"/>
                  </a:lnTo>
                  <a:lnTo>
                    <a:pt x="4003028" y="697142"/>
                  </a:lnTo>
                  <a:lnTo>
                    <a:pt x="4073231" y="1091810"/>
                  </a:lnTo>
                  <a:lnTo>
                    <a:pt x="4169607" y="1626739"/>
                  </a:lnTo>
                  <a:lnTo>
                    <a:pt x="4213506" y="1841491"/>
                  </a:lnTo>
                  <a:lnTo>
                    <a:pt x="4244187" y="1973032"/>
                  </a:lnTo>
                  <a:lnTo>
                    <a:pt x="4270492" y="2069475"/>
                  </a:lnTo>
                  <a:lnTo>
                    <a:pt x="4296752" y="2148391"/>
                  </a:lnTo>
                  <a:lnTo>
                    <a:pt x="4323144" y="2205442"/>
                  </a:lnTo>
                  <a:lnTo>
                    <a:pt x="4340695" y="2244922"/>
                  </a:lnTo>
                  <a:lnTo>
                    <a:pt x="4358202" y="2271213"/>
                  </a:lnTo>
                  <a:lnTo>
                    <a:pt x="4371332" y="2284358"/>
                  </a:lnTo>
                  <a:lnTo>
                    <a:pt x="4384506" y="2288740"/>
                  </a:lnTo>
                  <a:lnTo>
                    <a:pt x="4397636" y="2288740"/>
                  </a:lnTo>
                  <a:lnTo>
                    <a:pt x="4410767" y="2284358"/>
                  </a:lnTo>
                  <a:lnTo>
                    <a:pt x="4423897" y="2275595"/>
                  </a:lnTo>
                  <a:lnTo>
                    <a:pt x="4437071" y="2258067"/>
                  </a:lnTo>
                  <a:lnTo>
                    <a:pt x="4454709" y="2236071"/>
                  </a:lnTo>
                  <a:lnTo>
                    <a:pt x="4472216" y="2201060"/>
                  </a:lnTo>
                  <a:lnTo>
                    <a:pt x="4494100" y="2152773"/>
                  </a:lnTo>
                  <a:lnTo>
                    <a:pt x="4511651" y="2091472"/>
                  </a:lnTo>
                  <a:lnTo>
                    <a:pt x="4537912" y="2003705"/>
                  </a:lnTo>
                  <a:lnTo>
                    <a:pt x="4568593" y="1885396"/>
                  </a:lnTo>
                  <a:lnTo>
                    <a:pt x="4599361" y="1723182"/>
                  </a:lnTo>
                  <a:lnTo>
                    <a:pt x="4643173" y="1503918"/>
                  </a:lnTo>
                  <a:lnTo>
                    <a:pt x="4704535" y="1157493"/>
                  </a:lnTo>
                  <a:lnTo>
                    <a:pt x="4787868" y="683997"/>
                  </a:lnTo>
                  <a:lnTo>
                    <a:pt x="4831680" y="478009"/>
                  </a:lnTo>
                  <a:lnTo>
                    <a:pt x="4866825" y="324559"/>
                  </a:lnTo>
                  <a:lnTo>
                    <a:pt x="4893129" y="214882"/>
                  </a:lnTo>
                  <a:lnTo>
                    <a:pt x="4919390" y="135966"/>
                  </a:lnTo>
                  <a:lnTo>
                    <a:pt x="4941318" y="83297"/>
                  </a:lnTo>
                  <a:lnTo>
                    <a:pt x="4958825" y="48287"/>
                  </a:lnTo>
                  <a:lnTo>
                    <a:pt x="4993882" y="8895"/>
                  </a:lnTo>
                  <a:lnTo>
                    <a:pt x="5020274" y="0"/>
                  </a:lnTo>
                  <a:lnTo>
                    <a:pt x="5033405" y="4381"/>
                  </a:lnTo>
                  <a:lnTo>
                    <a:pt x="5072839" y="43905"/>
                  </a:lnTo>
                  <a:lnTo>
                    <a:pt x="5112274" y="122821"/>
                  </a:lnTo>
                  <a:lnTo>
                    <a:pt x="5134201" y="184210"/>
                  </a:lnTo>
                  <a:lnTo>
                    <a:pt x="5156216" y="267508"/>
                  </a:lnTo>
                  <a:lnTo>
                    <a:pt x="5186854" y="381478"/>
                  </a:lnTo>
                  <a:lnTo>
                    <a:pt x="5217535" y="534928"/>
                  </a:lnTo>
                  <a:lnTo>
                    <a:pt x="5239419" y="635841"/>
                  </a:lnTo>
                  <a:lnTo>
                    <a:pt x="5239419" y="640223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2612267" y="4996799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3589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1" name="object 4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7932" y="4161281"/>
            <a:ext cx="55962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9812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4. 25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 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7932" y="8347329"/>
            <a:ext cx="559625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4701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c:MENDEA-X0005A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c:MENDEB-X0005B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c:MENDEC-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X0005C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364446" y="1447972"/>
            <a:ext cx="5252720" cy="2301875"/>
            <a:chOff x="1364446" y="1447972"/>
            <a:chExt cx="5252720" cy="2301875"/>
          </a:xfrm>
        </p:grpSpPr>
        <p:sp>
          <p:nvSpPr>
            <p:cNvPr id="17" name="object 17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405925"/>
              <a:ext cx="5240020" cy="333375"/>
            </a:xfrm>
            <a:custGeom>
              <a:avLst/>
              <a:gdLst/>
              <a:ahLst/>
              <a:cxnLst/>
              <a:rect l="l" t="t" r="r" b="b"/>
              <a:pathLst>
                <a:path w="5240020" h="333375">
                  <a:moveTo>
                    <a:pt x="0" y="201737"/>
                  </a:moveTo>
                  <a:lnTo>
                    <a:pt x="17524" y="197355"/>
                  </a:lnTo>
                  <a:lnTo>
                    <a:pt x="118395" y="188460"/>
                  </a:lnTo>
                  <a:lnTo>
                    <a:pt x="219275" y="175359"/>
                  </a:lnTo>
                  <a:lnTo>
                    <a:pt x="434043" y="162213"/>
                  </a:lnTo>
                  <a:lnTo>
                    <a:pt x="495492" y="162213"/>
                  </a:lnTo>
                  <a:lnTo>
                    <a:pt x="591869" y="166595"/>
                  </a:lnTo>
                  <a:lnTo>
                    <a:pt x="732188" y="179697"/>
                  </a:lnTo>
                  <a:lnTo>
                    <a:pt x="815521" y="188460"/>
                  </a:lnTo>
                  <a:lnTo>
                    <a:pt x="1012782" y="206075"/>
                  </a:lnTo>
                  <a:lnTo>
                    <a:pt x="1082985" y="206075"/>
                  </a:lnTo>
                  <a:lnTo>
                    <a:pt x="1293376" y="197355"/>
                  </a:lnTo>
                  <a:lnTo>
                    <a:pt x="1394260" y="184079"/>
                  </a:lnTo>
                  <a:lnTo>
                    <a:pt x="1657303" y="162213"/>
                  </a:lnTo>
                  <a:lnTo>
                    <a:pt x="1753811" y="162213"/>
                  </a:lnTo>
                  <a:lnTo>
                    <a:pt x="1889753" y="170977"/>
                  </a:lnTo>
                  <a:lnTo>
                    <a:pt x="1981753" y="179697"/>
                  </a:lnTo>
                  <a:lnTo>
                    <a:pt x="2051956" y="188460"/>
                  </a:lnTo>
                  <a:lnTo>
                    <a:pt x="2135289" y="197355"/>
                  </a:lnTo>
                  <a:lnTo>
                    <a:pt x="2275608" y="210457"/>
                  </a:lnTo>
                  <a:lnTo>
                    <a:pt x="2275608" y="271758"/>
                  </a:lnTo>
                  <a:lnTo>
                    <a:pt x="2275608" y="333191"/>
                  </a:lnTo>
                  <a:lnTo>
                    <a:pt x="2279985" y="320045"/>
                  </a:lnTo>
                  <a:lnTo>
                    <a:pt x="2284362" y="254275"/>
                  </a:lnTo>
                  <a:lnTo>
                    <a:pt x="2293115" y="236748"/>
                  </a:lnTo>
                  <a:lnTo>
                    <a:pt x="2297492" y="236748"/>
                  </a:lnTo>
                  <a:lnTo>
                    <a:pt x="2297492" y="232366"/>
                  </a:lnTo>
                  <a:lnTo>
                    <a:pt x="2301869" y="223602"/>
                  </a:lnTo>
                  <a:lnTo>
                    <a:pt x="2306246" y="96443"/>
                  </a:lnTo>
                  <a:lnTo>
                    <a:pt x="2306246" y="105162"/>
                  </a:lnTo>
                  <a:lnTo>
                    <a:pt x="2314999" y="127159"/>
                  </a:lnTo>
                  <a:lnTo>
                    <a:pt x="2314999" y="131541"/>
                  </a:lnTo>
                  <a:lnTo>
                    <a:pt x="2319420" y="127159"/>
                  </a:lnTo>
                  <a:lnTo>
                    <a:pt x="2323796" y="74534"/>
                  </a:lnTo>
                  <a:lnTo>
                    <a:pt x="2328173" y="78916"/>
                  </a:lnTo>
                  <a:lnTo>
                    <a:pt x="2336927" y="70152"/>
                  </a:lnTo>
                  <a:lnTo>
                    <a:pt x="2341303" y="74534"/>
                  </a:lnTo>
                  <a:lnTo>
                    <a:pt x="2345680" y="74534"/>
                  </a:lnTo>
                  <a:lnTo>
                    <a:pt x="2345680" y="87679"/>
                  </a:lnTo>
                  <a:lnTo>
                    <a:pt x="2350057" y="118308"/>
                  </a:lnTo>
                  <a:lnTo>
                    <a:pt x="2363231" y="135923"/>
                  </a:lnTo>
                  <a:lnTo>
                    <a:pt x="2367608" y="162213"/>
                  </a:lnTo>
                  <a:lnTo>
                    <a:pt x="2371984" y="153450"/>
                  </a:lnTo>
                  <a:lnTo>
                    <a:pt x="2376361" y="140304"/>
                  </a:lnTo>
                  <a:lnTo>
                    <a:pt x="2380738" y="140304"/>
                  </a:lnTo>
                  <a:lnTo>
                    <a:pt x="2385115" y="153450"/>
                  </a:lnTo>
                  <a:lnTo>
                    <a:pt x="2393868" y="179697"/>
                  </a:lnTo>
                  <a:lnTo>
                    <a:pt x="2402753" y="170977"/>
                  </a:lnTo>
                  <a:lnTo>
                    <a:pt x="2402753" y="175359"/>
                  </a:lnTo>
                  <a:lnTo>
                    <a:pt x="2407130" y="179697"/>
                  </a:lnTo>
                  <a:lnTo>
                    <a:pt x="2411507" y="170977"/>
                  </a:lnTo>
                  <a:lnTo>
                    <a:pt x="2420260" y="109544"/>
                  </a:lnTo>
                  <a:lnTo>
                    <a:pt x="2437811" y="61388"/>
                  </a:lnTo>
                  <a:lnTo>
                    <a:pt x="2442188" y="57007"/>
                  </a:lnTo>
                  <a:lnTo>
                    <a:pt x="2455318" y="30628"/>
                  </a:lnTo>
                  <a:lnTo>
                    <a:pt x="2459695" y="26246"/>
                  </a:lnTo>
                  <a:lnTo>
                    <a:pt x="2464071" y="13145"/>
                  </a:lnTo>
                  <a:lnTo>
                    <a:pt x="2468448" y="21865"/>
                  </a:lnTo>
                  <a:lnTo>
                    <a:pt x="2477246" y="57007"/>
                  </a:lnTo>
                  <a:lnTo>
                    <a:pt x="2490376" y="96443"/>
                  </a:lnTo>
                  <a:lnTo>
                    <a:pt x="2494753" y="100781"/>
                  </a:lnTo>
                  <a:lnTo>
                    <a:pt x="2503506" y="113926"/>
                  </a:lnTo>
                  <a:lnTo>
                    <a:pt x="2512260" y="113926"/>
                  </a:lnTo>
                  <a:lnTo>
                    <a:pt x="2521057" y="113926"/>
                  </a:lnTo>
                  <a:lnTo>
                    <a:pt x="2538651" y="74534"/>
                  </a:lnTo>
                  <a:lnTo>
                    <a:pt x="2547449" y="57007"/>
                  </a:lnTo>
                  <a:lnTo>
                    <a:pt x="2556202" y="43861"/>
                  </a:lnTo>
                  <a:lnTo>
                    <a:pt x="2573709" y="17527"/>
                  </a:lnTo>
                  <a:lnTo>
                    <a:pt x="2582463" y="0"/>
                  </a:lnTo>
                  <a:lnTo>
                    <a:pt x="2586840" y="0"/>
                  </a:lnTo>
                  <a:lnTo>
                    <a:pt x="2591260" y="8763"/>
                  </a:lnTo>
                  <a:lnTo>
                    <a:pt x="2595637" y="21865"/>
                  </a:lnTo>
                  <a:lnTo>
                    <a:pt x="2613144" y="70152"/>
                  </a:lnTo>
                  <a:lnTo>
                    <a:pt x="2621897" y="78916"/>
                  </a:lnTo>
                  <a:lnTo>
                    <a:pt x="2635071" y="83297"/>
                  </a:lnTo>
                  <a:lnTo>
                    <a:pt x="2639448" y="83297"/>
                  </a:lnTo>
                  <a:lnTo>
                    <a:pt x="2648202" y="78916"/>
                  </a:lnTo>
                  <a:lnTo>
                    <a:pt x="2670086" y="52625"/>
                  </a:lnTo>
                  <a:lnTo>
                    <a:pt x="2683347" y="43861"/>
                  </a:lnTo>
                  <a:lnTo>
                    <a:pt x="2700854" y="30628"/>
                  </a:lnTo>
                  <a:lnTo>
                    <a:pt x="2705275" y="30628"/>
                  </a:lnTo>
                  <a:lnTo>
                    <a:pt x="2714028" y="39392"/>
                  </a:lnTo>
                  <a:lnTo>
                    <a:pt x="2722782" y="57007"/>
                  </a:lnTo>
                  <a:lnTo>
                    <a:pt x="2731535" y="74534"/>
                  </a:lnTo>
                  <a:lnTo>
                    <a:pt x="2749086" y="92061"/>
                  </a:lnTo>
                  <a:lnTo>
                    <a:pt x="2762216" y="100781"/>
                  </a:lnTo>
                  <a:lnTo>
                    <a:pt x="2770970" y="96443"/>
                  </a:lnTo>
                  <a:lnTo>
                    <a:pt x="2779723" y="92061"/>
                  </a:lnTo>
                  <a:lnTo>
                    <a:pt x="2788477" y="83297"/>
                  </a:lnTo>
                  <a:lnTo>
                    <a:pt x="2801651" y="74534"/>
                  </a:lnTo>
                  <a:lnTo>
                    <a:pt x="2814869" y="78916"/>
                  </a:lnTo>
                  <a:lnTo>
                    <a:pt x="2819289" y="83297"/>
                  </a:lnTo>
                  <a:lnTo>
                    <a:pt x="2884984" y="149068"/>
                  </a:lnTo>
                  <a:lnTo>
                    <a:pt x="2889361" y="149068"/>
                  </a:lnTo>
                  <a:lnTo>
                    <a:pt x="2902492" y="140304"/>
                  </a:lnTo>
                  <a:lnTo>
                    <a:pt x="2915666" y="131541"/>
                  </a:lnTo>
                  <a:lnTo>
                    <a:pt x="2920042" y="131541"/>
                  </a:lnTo>
                  <a:lnTo>
                    <a:pt x="2933173" y="135923"/>
                  </a:lnTo>
                  <a:lnTo>
                    <a:pt x="2937549" y="144686"/>
                  </a:lnTo>
                  <a:lnTo>
                    <a:pt x="2981492" y="197355"/>
                  </a:lnTo>
                  <a:lnTo>
                    <a:pt x="2998999" y="210457"/>
                  </a:lnTo>
                  <a:lnTo>
                    <a:pt x="3007753" y="210457"/>
                  </a:lnTo>
                  <a:lnTo>
                    <a:pt x="3016506" y="206075"/>
                  </a:lnTo>
                  <a:lnTo>
                    <a:pt x="3047187" y="201737"/>
                  </a:lnTo>
                  <a:lnTo>
                    <a:pt x="3055941" y="201737"/>
                  </a:lnTo>
                  <a:lnTo>
                    <a:pt x="3073492" y="214839"/>
                  </a:lnTo>
                  <a:lnTo>
                    <a:pt x="3108637" y="254275"/>
                  </a:lnTo>
                  <a:lnTo>
                    <a:pt x="3121767" y="254275"/>
                  </a:lnTo>
                  <a:lnTo>
                    <a:pt x="3143695" y="254275"/>
                  </a:lnTo>
                  <a:lnTo>
                    <a:pt x="3161202" y="249893"/>
                  </a:lnTo>
                  <a:lnTo>
                    <a:pt x="3178753" y="249893"/>
                  </a:lnTo>
                  <a:lnTo>
                    <a:pt x="3191883" y="254275"/>
                  </a:lnTo>
                  <a:lnTo>
                    <a:pt x="3235782" y="276271"/>
                  </a:lnTo>
                  <a:lnTo>
                    <a:pt x="3262086" y="271758"/>
                  </a:lnTo>
                  <a:lnTo>
                    <a:pt x="3279593" y="262995"/>
                  </a:lnTo>
                  <a:lnTo>
                    <a:pt x="3297144" y="258657"/>
                  </a:lnTo>
                  <a:lnTo>
                    <a:pt x="3319028" y="262995"/>
                  </a:lnTo>
                  <a:lnTo>
                    <a:pt x="3349709" y="262995"/>
                  </a:lnTo>
                  <a:lnTo>
                    <a:pt x="3367347" y="258657"/>
                  </a:lnTo>
                  <a:lnTo>
                    <a:pt x="3424289" y="232366"/>
                  </a:lnTo>
                  <a:lnTo>
                    <a:pt x="3472477" y="219220"/>
                  </a:lnTo>
                  <a:lnTo>
                    <a:pt x="3494492" y="206075"/>
                  </a:lnTo>
                  <a:lnTo>
                    <a:pt x="3533927" y="179697"/>
                  </a:lnTo>
                  <a:lnTo>
                    <a:pt x="3560187" y="170977"/>
                  </a:lnTo>
                  <a:lnTo>
                    <a:pt x="3595245" y="162213"/>
                  </a:lnTo>
                  <a:lnTo>
                    <a:pt x="3612796" y="149068"/>
                  </a:lnTo>
                  <a:lnTo>
                    <a:pt x="3661072" y="118308"/>
                  </a:lnTo>
                  <a:lnTo>
                    <a:pt x="3682999" y="113926"/>
                  </a:lnTo>
                  <a:lnTo>
                    <a:pt x="3718013" y="100781"/>
                  </a:lnTo>
                  <a:lnTo>
                    <a:pt x="3797014" y="78916"/>
                  </a:lnTo>
                  <a:lnTo>
                    <a:pt x="3906608" y="74534"/>
                  </a:lnTo>
                  <a:lnTo>
                    <a:pt x="3941666" y="78916"/>
                  </a:lnTo>
                  <a:lnTo>
                    <a:pt x="4020535" y="96443"/>
                  </a:lnTo>
                  <a:lnTo>
                    <a:pt x="4060057" y="118308"/>
                  </a:lnTo>
                  <a:lnTo>
                    <a:pt x="4099492" y="131541"/>
                  </a:lnTo>
                  <a:lnTo>
                    <a:pt x="4143303" y="149068"/>
                  </a:lnTo>
                  <a:lnTo>
                    <a:pt x="4195999" y="179697"/>
                  </a:lnTo>
                  <a:lnTo>
                    <a:pt x="4226680" y="197355"/>
                  </a:lnTo>
                  <a:lnTo>
                    <a:pt x="4274868" y="219220"/>
                  </a:lnTo>
                  <a:lnTo>
                    <a:pt x="4318767" y="241129"/>
                  </a:lnTo>
                  <a:lnTo>
                    <a:pt x="4353825" y="254275"/>
                  </a:lnTo>
                  <a:lnTo>
                    <a:pt x="4423897" y="271758"/>
                  </a:lnTo>
                  <a:lnTo>
                    <a:pt x="4463463" y="276271"/>
                  </a:lnTo>
                  <a:lnTo>
                    <a:pt x="4507274" y="280653"/>
                  </a:lnTo>
                  <a:lnTo>
                    <a:pt x="4546709" y="276271"/>
                  </a:lnTo>
                  <a:lnTo>
                    <a:pt x="4581723" y="271758"/>
                  </a:lnTo>
                  <a:lnTo>
                    <a:pt x="4634419" y="258657"/>
                  </a:lnTo>
                  <a:lnTo>
                    <a:pt x="4682607" y="241129"/>
                  </a:lnTo>
                  <a:lnTo>
                    <a:pt x="4744057" y="210457"/>
                  </a:lnTo>
                  <a:lnTo>
                    <a:pt x="4967578" y="105162"/>
                  </a:lnTo>
                  <a:lnTo>
                    <a:pt x="5011521" y="92061"/>
                  </a:lnTo>
                  <a:lnTo>
                    <a:pt x="5055332" y="83297"/>
                  </a:lnTo>
                  <a:lnTo>
                    <a:pt x="5103520" y="78916"/>
                  </a:lnTo>
                  <a:lnTo>
                    <a:pt x="5138666" y="78916"/>
                  </a:lnTo>
                  <a:lnTo>
                    <a:pt x="5182477" y="83297"/>
                  </a:lnTo>
                  <a:lnTo>
                    <a:pt x="5230665" y="92061"/>
                  </a:lnTo>
                  <a:lnTo>
                    <a:pt x="5239419" y="96443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2348874"/>
              <a:ext cx="5240020" cy="421005"/>
            </a:xfrm>
            <a:custGeom>
              <a:avLst/>
              <a:gdLst/>
              <a:ahLst/>
              <a:cxnLst/>
              <a:rect l="l" t="t" r="r" b="b"/>
              <a:pathLst>
                <a:path w="5240020" h="421005">
                  <a:moveTo>
                    <a:pt x="0" y="245511"/>
                  </a:moveTo>
                  <a:lnTo>
                    <a:pt x="4381" y="245511"/>
                  </a:lnTo>
                  <a:lnTo>
                    <a:pt x="131539" y="258788"/>
                  </a:lnTo>
                  <a:lnTo>
                    <a:pt x="219275" y="263126"/>
                  </a:lnTo>
                  <a:lnTo>
                    <a:pt x="298144" y="258788"/>
                  </a:lnTo>
                  <a:lnTo>
                    <a:pt x="473477" y="249893"/>
                  </a:lnTo>
                  <a:lnTo>
                    <a:pt x="561188" y="241129"/>
                  </a:lnTo>
                  <a:lnTo>
                    <a:pt x="732188" y="228028"/>
                  </a:lnTo>
                  <a:lnTo>
                    <a:pt x="859333" y="219264"/>
                  </a:lnTo>
                  <a:lnTo>
                    <a:pt x="1056681" y="228028"/>
                  </a:lnTo>
                  <a:lnTo>
                    <a:pt x="1197000" y="241129"/>
                  </a:lnTo>
                  <a:lnTo>
                    <a:pt x="1280246" y="249893"/>
                  </a:lnTo>
                  <a:lnTo>
                    <a:pt x="1376709" y="258788"/>
                  </a:lnTo>
                  <a:lnTo>
                    <a:pt x="1481970" y="263126"/>
                  </a:lnTo>
                  <a:lnTo>
                    <a:pt x="1661724" y="254406"/>
                  </a:lnTo>
                  <a:lnTo>
                    <a:pt x="1740681" y="249893"/>
                  </a:lnTo>
                  <a:lnTo>
                    <a:pt x="1955448" y="228028"/>
                  </a:lnTo>
                  <a:lnTo>
                    <a:pt x="2069463" y="219264"/>
                  </a:lnTo>
                  <a:lnTo>
                    <a:pt x="2130913" y="219264"/>
                  </a:lnTo>
                  <a:lnTo>
                    <a:pt x="2257970" y="223646"/>
                  </a:lnTo>
                  <a:lnTo>
                    <a:pt x="2275608" y="228028"/>
                  </a:lnTo>
                  <a:lnTo>
                    <a:pt x="2275608" y="285035"/>
                  </a:lnTo>
                  <a:lnTo>
                    <a:pt x="2275608" y="342042"/>
                  </a:lnTo>
                  <a:lnTo>
                    <a:pt x="2279985" y="306944"/>
                  </a:lnTo>
                  <a:lnTo>
                    <a:pt x="2284362" y="223646"/>
                  </a:lnTo>
                  <a:lnTo>
                    <a:pt x="2293115" y="192974"/>
                  </a:lnTo>
                  <a:lnTo>
                    <a:pt x="2301869" y="179872"/>
                  </a:lnTo>
                  <a:lnTo>
                    <a:pt x="2306246" y="70196"/>
                  </a:lnTo>
                  <a:lnTo>
                    <a:pt x="2306246" y="96443"/>
                  </a:lnTo>
                  <a:lnTo>
                    <a:pt x="2314999" y="122821"/>
                  </a:lnTo>
                  <a:lnTo>
                    <a:pt x="2314999" y="127203"/>
                  </a:lnTo>
                  <a:lnTo>
                    <a:pt x="2319420" y="122821"/>
                  </a:lnTo>
                  <a:lnTo>
                    <a:pt x="2323796" y="87679"/>
                  </a:lnTo>
                  <a:lnTo>
                    <a:pt x="2328173" y="87679"/>
                  </a:lnTo>
                  <a:lnTo>
                    <a:pt x="2332550" y="78916"/>
                  </a:lnTo>
                  <a:lnTo>
                    <a:pt x="2336927" y="78916"/>
                  </a:lnTo>
                  <a:lnTo>
                    <a:pt x="2345680" y="83297"/>
                  </a:lnTo>
                  <a:lnTo>
                    <a:pt x="2350057" y="96443"/>
                  </a:lnTo>
                  <a:lnTo>
                    <a:pt x="2354434" y="92061"/>
                  </a:lnTo>
                  <a:lnTo>
                    <a:pt x="2358810" y="96443"/>
                  </a:lnTo>
                  <a:lnTo>
                    <a:pt x="2363231" y="87679"/>
                  </a:lnTo>
                  <a:lnTo>
                    <a:pt x="2367608" y="100912"/>
                  </a:lnTo>
                  <a:lnTo>
                    <a:pt x="2371984" y="100912"/>
                  </a:lnTo>
                  <a:lnTo>
                    <a:pt x="2380738" y="122821"/>
                  </a:lnTo>
                  <a:lnTo>
                    <a:pt x="2389492" y="166595"/>
                  </a:lnTo>
                  <a:lnTo>
                    <a:pt x="2393868" y="179872"/>
                  </a:lnTo>
                  <a:lnTo>
                    <a:pt x="2393868" y="175359"/>
                  </a:lnTo>
                  <a:lnTo>
                    <a:pt x="2402753" y="144730"/>
                  </a:lnTo>
                  <a:lnTo>
                    <a:pt x="2407130" y="140348"/>
                  </a:lnTo>
                  <a:lnTo>
                    <a:pt x="2407130" y="135966"/>
                  </a:lnTo>
                  <a:lnTo>
                    <a:pt x="2411507" y="127203"/>
                  </a:lnTo>
                  <a:lnTo>
                    <a:pt x="2420260" y="48287"/>
                  </a:lnTo>
                  <a:lnTo>
                    <a:pt x="2429014" y="35141"/>
                  </a:lnTo>
                  <a:lnTo>
                    <a:pt x="2429014" y="30760"/>
                  </a:lnTo>
                  <a:lnTo>
                    <a:pt x="2433434" y="13145"/>
                  </a:lnTo>
                  <a:lnTo>
                    <a:pt x="2437811" y="17527"/>
                  </a:lnTo>
                  <a:lnTo>
                    <a:pt x="2442188" y="21908"/>
                  </a:lnTo>
                  <a:lnTo>
                    <a:pt x="2446564" y="21908"/>
                  </a:lnTo>
                  <a:lnTo>
                    <a:pt x="2455318" y="8763"/>
                  </a:lnTo>
                  <a:lnTo>
                    <a:pt x="2459695" y="13145"/>
                  </a:lnTo>
                  <a:lnTo>
                    <a:pt x="2464071" y="4381"/>
                  </a:lnTo>
                  <a:lnTo>
                    <a:pt x="2468448" y="0"/>
                  </a:lnTo>
                  <a:lnTo>
                    <a:pt x="2472825" y="4381"/>
                  </a:lnTo>
                  <a:lnTo>
                    <a:pt x="2490376" y="30760"/>
                  </a:lnTo>
                  <a:lnTo>
                    <a:pt x="2499129" y="61432"/>
                  </a:lnTo>
                  <a:lnTo>
                    <a:pt x="2503506" y="83297"/>
                  </a:lnTo>
                  <a:lnTo>
                    <a:pt x="2512260" y="96443"/>
                  </a:lnTo>
                  <a:lnTo>
                    <a:pt x="2516636" y="96443"/>
                  </a:lnTo>
                  <a:lnTo>
                    <a:pt x="2521057" y="92061"/>
                  </a:lnTo>
                  <a:lnTo>
                    <a:pt x="2560579" y="13145"/>
                  </a:lnTo>
                  <a:lnTo>
                    <a:pt x="2564956" y="8763"/>
                  </a:lnTo>
                  <a:lnTo>
                    <a:pt x="2586840" y="4381"/>
                  </a:lnTo>
                  <a:lnTo>
                    <a:pt x="2595637" y="13145"/>
                  </a:lnTo>
                  <a:lnTo>
                    <a:pt x="2604390" y="35141"/>
                  </a:lnTo>
                  <a:lnTo>
                    <a:pt x="2621897" y="65814"/>
                  </a:lnTo>
                  <a:lnTo>
                    <a:pt x="2639448" y="83297"/>
                  </a:lnTo>
                  <a:lnTo>
                    <a:pt x="2648202" y="92061"/>
                  </a:lnTo>
                  <a:lnTo>
                    <a:pt x="2652579" y="92061"/>
                  </a:lnTo>
                  <a:lnTo>
                    <a:pt x="2665709" y="87679"/>
                  </a:lnTo>
                  <a:lnTo>
                    <a:pt x="2678970" y="70196"/>
                  </a:lnTo>
                  <a:lnTo>
                    <a:pt x="2687724" y="65814"/>
                  </a:lnTo>
                  <a:lnTo>
                    <a:pt x="2692101" y="65814"/>
                  </a:lnTo>
                  <a:lnTo>
                    <a:pt x="2705275" y="78916"/>
                  </a:lnTo>
                  <a:lnTo>
                    <a:pt x="2714028" y="96443"/>
                  </a:lnTo>
                  <a:lnTo>
                    <a:pt x="2731535" y="131585"/>
                  </a:lnTo>
                  <a:lnTo>
                    <a:pt x="2740289" y="140348"/>
                  </a:lnTo>
                  <a:lnTo>
                    <a:pt x="2762216" y="157832"/>
                  </a:lnTo>
                  <a:lnTo>
                    <a:pt x="2775347" y="170977"/>
                  </a:lnTo>
                  <a:lnTo>
                    <a:pt x="2779723" y="175359"/>
                  </a:lnTo>
                  <a:lnTo>
                    <a:pt x="2788477" y="170977"/>
                  </a:lnTo>
                  <a:lnTo>
                    <a:pt x="2797274" y="162213"/>
                  </a:lnTo>
                  <a:lnTo>
                    <a:pt x="2806028" y="162213"/>
                  </a:lnTo>
                  <a:lnTo>
                    <a:pt x="2810492" y="170977"/>
                  </a:lnTo>
                  <a:lnTo>
                    <a:pt x="2828043" y="192974"/>
                  </a:lnTo>
                  <a:lnTo>
                    <a:pt x="2858680" y="249893"/>
                  </a:lnTo>
                  <a:lnTo>
                    <a:pt x="2884984" y="276271"/>
                  </a:lnTo>
                  <a:lnTo>
                    <a:pt x="2893738" y="280653"/>
                  </a:lnTo>
                  <a:lnTo>
                    <a:pt x="2902492" y="280653"/>
                  </a:lnTo>
                  <a:lnTo>
                    <a:pt x="2915666" y="276271"/>
                  </a:lnTo>
                  <a:lnTo>
                    <a:pt x="2924419" y="280653"/>
                  </a:lnTo>
                  <a:lnTo>
                    <a:pt x="2941926" y="293799"/>
                  </a:lnTo>
                  <a:lnTo>
                    <a:pt x="2950811" y="306944"/>
                  </a:lnTo>
                  <a:lnTo>
                    <a:pt x="2968318" y="333322"/>
                  </a:lnTo>
                  <a:lnTo>
                    <a:pt x="2981492" y="359569"/>
                  </a:lnTo>
                  <a:lnTo>
                    <a:pt x="2994622" y="368333"/>
                  </a:lnTo>
                  <a:lnTo>
                    <a:pt x="3007753" y="372715"/>
                  </a:lnTo>
                  <a:lnTo>
                    <a:pt x="3020927" y="372715"/>
                  </a:lnTo>
                  <a:lnTo>
                    <a:pt x="3034057" y="368333"/>
                  </a:lnTo>
                  <a:lnTo>
                    <a:pt x="3060317" y="377096"/>
                  </a:lnTo>
                  <a:lnTo>
                    <a:pt x="3069115" y="381478"/>
                  </a:lnTo>
                  <a:lnTo>
                    <a:pt x="3082333" y="390242"/>
                  </a:lnTo>
                  <a:lnTo>
                    <a:pt x="3104260" y="416620"/>
                  </a:lnTo>
                  <a:lnTo>
                    <a:pt x="3117390" y="420958"/>
                  </a:lnTo>
                  <a:lnTo>
                    <a:pt x="3130521" y="416620"/>
                  </a:lnTo>
                  <a:lnTo>
                    <a:pt x="3196260" y="398962"/>
                  </a:lnTo>
                  <a:lnTo>
                    <a:pt x="3231405" y="403343"/>
                  </a:lnTo>
                  <a:lnTo>
                    <a:pt x="3244535" y="398962"/>
                  </a:lnTo>
                  <a:lnTo>
                    <a:pt x="3262086" y="385860"/>
                  </a:lnTo>
                  <a:lnTo>
                    <a:pt x="3288347" y="363951"/>
                  </a:lnTo>
                  <a:lnTo>
                    <a:pt x="3310274" y="355187"/>
                  </a:lnTo>
                  <a:lnTo>
                    <a:pt x="3336535" y="342042"/>
                  </a:lnTo>
                  <a:lnTo>
                    <a:pt x="3358550" y="328809"/>
                  </a:lnTo>
                  <a:lnTo>
                    <a:pt x="3376101" y="311326"/>
                  </a:lnTo>
                  <a:lnTo>
                    <a:pt x="3411159" y="271890"/>
                  </a:lnTo>
                  <a:lnTo>
                    <a:pt x="3428666" y="263126"/>
                  </a:lnTo>
                  <a:lnTo>
                    <a:pt x="3463723" y="236748"/>
                  </a:lnTo>
                  <a:lnTo>
                    <a:pt x="3489984" y="214882"/>
                  </a:lnTo>
                  <a:lnTo>
                    <a:pt x="3542680" y="153494"/>
                  </a:lnTo>
                  <a:lnTo>
                    <a:pt x="3568984" y="140348"/>
                  </a:lnTo>
                  <a:lnTo>
                    <a:pt x="3603999" y="114058"/>
                  </a:lnTo>
                  <a:lnTo>
                    <a:pt x="3656695" y="78916"/>
                  </a:lnTo>
                  <a:lnTo>
                    <a:pt x="3674202" y="65814"/>
                  </a:lnTo>
                  <a:lnTo>
                    <a:pt x="3700506" y="61432"/>
                  </a:lnTo>
                  <a:lnTo>
                    <a:pt x="3735564" y="52669"/>
                  </a:lnTo>
                  <a:lnTo>
                    <a:pt x="3761825" y="43905"/>
                  </a:lnTo>
                  <a:lnTo>
                    <a:pt x="3783840" y="43905"/>
                  </a:lnTo>
                  <a:lnTo>
                    <a:pt x="3867086" y="65814"/>
                  </a:lnTo>
                  <a:lnTo>
                    <a:pt x="3919782" y="92061"/>
                  </a:lnTo>
                  <a:lnTo>
                    <a:pt x="3994230" y="144730"/>
                  </a:lnTo>
                  <a:lnTo>
                    <a:pt x="4024912" y="170977"/>
                  </a:lnTo>
                  <a:lnTo>
                    <a:pt x="4182869" y="320045"/>
                  </a:lnTo>
                  <a:lnTo>
                    <a:pt x="4222260" y="346424"/>
                  </a:lnTo>
                  <a:lnTo>
                    <a:pt x="4257318" y="372715"/>
                  </a:lnTo>
                  <a:lnTo>
                    <a:pt x="4309882" y="398962"/>
                  </a:lnTo>
                  <a:lnTo>
                    <a:pt x="4336274" y="412238"/>
                  </a:lnTo>
                  <a:lnTo>
                    <a:pt x="4375709" y="416620"/>
                  </a:lnTo>
                  <a:lnTo>
                    <a:pt x="4406390" y="420958"/>
                  </a:lnTo>
                  <a:lnTo>
                    <a:pt x="4432694" y="416620"/>
                  </a:lnTo>
                  <a:lnTo>
                    <a:pt x="4502897" y="398962"/>
                  </a:lnTo>
                  <a:lnTo>
                    <a:pt x="4537912" y="381478"/>
                  </a:lnTo>
                  <a:lnTo>
                    <a:pt x="4572969" y="359569"/>
                  </a:lnTo>
                  <a:lnTo>
                    <a:pt x="4616912" y="320045"/>
                  </a:lnTo>
                  <a:lnTo>
                    <a:pt x="4673854" y="271890"/>
                  </a:lnTo>
                  <a:lnTo>
                    <a:pt x="4836056" y="131585"/>
                  </a:lnTo>
                  <a:lnTo>
                    <a:pt x="4879955" y="100912"/>
                  </a:lnTo>
                  <a:lnTo>
                    <a:pt x="4923767" y="74578"/>
                  </a:lnTo>
                  <a:lnTo>
                    <a:pt x="4989506" y="52669"/>
                  </a:lnTo>
                  <a:lnTo>
                    <a:pt x="5015898" y="52669"/>
                  </a:lnTo>
                  <a:lnTo>
                    <a:pt x="5055332" y="52669"/>
                  </a:lnTo>
                  <a:lnTo>
                    <a:pt x="5116651" y="70196"/>
                  </a:lnTo>
                  <a:lnTo>
                    <a:pt x="5191231" y="109676"/>
                  </a:lnTo>
                  <a:lnTo>
                    <a:pt x="5230665" y="140348"/>
                  </a:lnTo>
                  <a:lnTo>
                    <a:pt x="5239419" y="149112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454551"/>
              <a:ext cx="5240020" cy="2289175"/>
            </a:xfrm>
            <a:custGeom>
              <a:avLst/>
              <a:gdLst/>
              <a:ahLst/>
              <a:cxnLst/>
              <a:rect l="l" t="t" r="r" b="b"/>
              <a:pathLst>
                <a:path w="5240020" h="2289175">
                  <a:moveTo>
                    <a:pt x="0" y="1109206"/>
                  </a:moveTo>
                  <a:lnTo>
                    <a:pt x="4381" y="1109206"/>
                  </a:lnTo>
                  <a:lnTo>
                    <a:pt x="61335" y="1113588"/>
                  </a:lnTo>
                  <a:lnTo>
                    <a:pt x="249912" y="1126733"/>
                  </a:lnTo>
                  <a:lnTo>
                    <a:pt x="284970" y="1131071"/>
                  </a:lnTo>
                  <a:lnTo>
                    <a:pt x="451550" y="1148730"/>
                  </a:lnTo>
                  <a:lnTo>
                    <a:pt x="548057" y="1157449"/>
                  </a:lnTo>
                  <a:lnTo>
                    <a:pt x="631391" y="1161831"/>
                  </a:lnTo>
                  <a:lnTo>
                    <a:pt x="666449" y="1161831"/>
                  </a:lnTo>
                  <a:lnTo>
                    <a:pt x="705883" y="1157449"/>
                  </a:lnTo>
                  <a:lnTo>
                    <a:pt x="793594" y="1153111"/>
                  </a:lnTo>
                  <a:lnTo>
                    <a:pt x="1096115" y="1117969"/>
                  </a:lnTo>
                  <a:lnTo>
                    <a:pt x="1223260" y="1109206"/>
                  </a:lnTo>
                  <a:lnTo>
                    <a:pt x="1324144" y="1113588"/>
                  </a:lnTo>
                  <a:lnTo>
                    <a:pt x="1363579" y="1113588"/>
                  </a:lnTo>
                  <a:lnTo>
                    <a:pt x="1490724" y="1126733"/>
                  </a:lnTo>
                  <a:lnTo>
                    <a:pt x="1530158" y="1126733"/>
                  </a:lnTo>
                  <a:lnTo>
                    <a:pt x="1727550" y="1153111"/>
                  </a:lnTo>
                  <a:lnTo>
                    <a:pt x="1823927" y="1157449"/>
                  </a:lnTo>
                  <a:lnTo>
                    <a:pt x="1907260" y="1161831"/>
                  </a:lnTo>
                  <a:lnTo>
                    <a:pt x="1946695" y="1157449"/>
                  </a:lnTo>
                  <a:lnTo>
                    <a:pt x="1981753" y="1157449"/>
                  </a:lnTo>
                  <a:lnTo>
                    <a:pt x="2165970" y="1139835"/>
                  </a:lnTo>
                  <a:lnTo>
                    <a:pt x="2249216" y="1131071"/>
                  </a:lnTo>
                  <a:lnTo>
                    <a:pt x="2275608" y="1126733"/>
                  </a:lnTo>
                  <a:lnTo>
                    <a:pt x="2275608" y="1122351"/>
                  </a:lnTo>
                  <a:lnTo>
                    <a:pt x="2275608" y="977621"/>
                  </a:lnTo>
                  <a:lnTo>
                    <a:pt x="2279985" y="771633"/>
                  </a:lnTo>
                  <a:lnTo>
                    <a:pt x="2288738" y="705862"/>
                  </a:lnTo>
                  <a:lnTo>
                    <a:pt x="2288738" y="714626"/>
                  </a:lnTo>
                  <a:lnTo>
                    <a:pt x="2293115" y="701480"/>
                  </a:lnTo>
                  <a:lnTo>
                    <a:pt x="2297492" y="688335"/>
                  </a:lnTo>
                  <a:lnTo>
                    <a:pt x="2301869" y="692717"/>
                  </a:lnTo>
                  <a:lnTo>
                    <a:pt x="2301869" y="749636"/>
                  </a:lnTo>
                  <a:lnTo>
                    <a:pt x="2306246" y="955756"/>
                  </a:lnTo>
                  <a:lnTo>
                    <a:pt x="2306246" y="942610"/>
                  </a:lnTo>
                  <a:lnTo>
                    <a:pt x="2328173" y="626946"/>
                  </a:lnTo>
                  <a:lnTo>
                    <a:pt x="2341303" y="521652"/>
                  </a:lnTo>
                  <a:lnTo>
                    <a:pt x="2341303" y="526033"/>
                  </a:lnTo>
                  <a:lnTo>
                    <a:pt x="2345680" y="526033"/>
                  </a:lnTo>
                  <a:lnTo>
                    <a:pt x="2345680" y="521652"/>
                  </a:lnTo>
                  <a:lnTo>
                    <a:pt x="2350057" y="495361"/>
                  </a:lnTo>
                  <a:lnTo>
                    <a:pt x="2354434" y="495361"/>
                  </a:lnTo>
                  <a:lnTo>
                    <a:pt x="2358810" y="486641"/>
                  </a:lnTo>
                  <a:lnTo>
                    <a:pt x="2358810" y="490979"/>
                  </a:lnTo>
                  <a:lnTo>
                    <a:pt x="2371984" y="600568"/>
                  </a:lnTo>
                  <a:lnTo>
                    <a:pt x="2371984" y="596186"/>
                  </a:lnTo>
                  <a:lnTo>
                    <a:pt x="2376361" y="574277"/>
                  </a:lnTo>
                  <a:lnTo>
                    <a:pt x="2393868" y="249893"/>
                  </a:lnTo>
                  <a:lnTo>
                    <a:pt x="2398376" y="232366"/>
                  </a:lnTo>
                  <a:lnTo>
                    <a:pt x="2398376" y="241129"/>
                  </a:lnTo>
                  <a:lnTo>
                    <a:pt x="2407130" y="298049"/>
                  </a:lnTo>
                  <a:lnTo>
                    <a:pt x="2407130" y="302518"/>
                  </a:lnTo>
                  <a:lnTo>
                    <a:pt x="2415883" y="333147"/>
                  </a:lnTo>
                  <a:lnTo>
                    <a:pt x="2415883" y="328809"/>
                  </a:lnTo>
                  <a:lnTo>
                    <a:pt x="2420260" y="315664"/>
                  </a:lnTo>
                  <a:lnTo>
                    <a:pt x="2424637" y="293667"/>
                  </a:lnTo>
                  <a:lnTo>
                    <a:pt x="2442188" y="140217"/>
                  </a:lnTo>
                  <a:lnTo>
                    <a:pt x="2450941" y="109544"/>
                  </a:lnTo>
                  <a:lnTo>
                    <a:pt x="2459695" y="65639"/>
                  </a:lnTo>
                  <a:lnTo>
                    <a:pt x="2459695" y="78916"/>
                  </a:lnTo>
                  <a:lnTo>
                    <a:pt x="2468448" y="144599"/>
                  </a:lnTo>
                  <a:lnTo>
                    <a:pt x="2481622" y="197224"/>
                  </a:lnTo>
                  <a:lnTo>
                    <a:pt x="2481622" y="192842"/>
                  </a:lnTo>
                  <a:lnTo>
                    <a:pt x="2485999" y="179697"/>
                  </a:lnTo>
                  <a:lnTo>
                    <a:pt x="2499129" y="61301"/>
                  </a:lnTo>
                  <a:lnTo>
                    <a:pt x="2503506" y="56919"/>
                  </a:lnTo>
                  <a:lnTo>
                    <a:pt x="2507883" y="65639"/>
                  </a:lnTo>
                  <a:lnTo>
                    <a:pt x="2512260" y="83297"/>
                  </a:lnTo>
                  <a:lnTo>
                    <a:pt x="2529810" y="153450"/>
                  </a:lnTo>
                  <a:lnTo>
                    <a:pt x="2529810" y="149068"/>
                  </a:lnTo>
                  <a:lnTo>
                    <a:pt x="2543028" y="122690"/>
                  </a:lnTo>
                  <a:lnTo>
                    <a:pt x="2560579" y="52537"/>
                  </a:lnTo>
                  <a:lnTo>
                    <a:pt x="2569333" y="52537"/>
                  </a:lnTo>
                  <a:lnTo>
                    <a:pt x="2573709" y="65639"/>
                  </a:lnTo>
                  <a:lnTo>
                    <a:pt x="2578086" y="122690"/>
                  </a:lnTo>
                  <a:lnTo>
                    <a:pt x="2586840" y="162213"/>
                  </a:lnTo>
                  <a:lnTo>
                    <a:pt x="2591260" y="166595"/>
                  </a:lnTo>
                  <a:lnTo>
                    <a:pt x="2595637" y="162213"/>
                  </a:lnTo>
                  <a:lnTo>
                    <a:pt x="2600014" y="140217"/>
                  </a:lnTo>
                  <a:lnTo>
                    <a:pt x="2608767" y="131453"/>
                  </a:lnTo>
                  <a:lnTo>
                    <a:pt x="2613144" y="140217"/>
                  </a:lnTo>
                  <a:lnTo>
                    <a:pt x="2617521" y="166595"/>
                  </a:lnTo>
                  <a:lnTo>
                    <a:pt x="2643825" y="306900"/>
                  </a:lnTo>
                  <a:lnTo>
                    <a:pt x="2648202" y="324427"/>
                  </a:lnTo>
                  <a:lnTo>
                    <a:pt x="2656955" y="333147"/>
                  </a:lnTo>
                  <a:lnTo>
                    <a:pt x="2665709" y="333147"/>
                  </a:lnTo>
                  <a:lnTo>
                    <a:pt x="2670086" y="337529"/>
                  </a:lnTo>
                  <a:lnTo>
                    <a:pt x="2670086" y="346292"/>
                  </a:lnTo>
                  <a:lnTo>
                    <a:pt x="2678970" y="376965"/>
                  </a:lnTo>
                  <a:lnTo>
                    <a:pt x="2700854" y="504124"/>
                  </a:lnTo>
                  <a:lnTo>
                    <a:pt x="2705275" y="517270"/>
                  </a:lnTo>
                  <a:lnTo>
                    <a:pt x="2714028" y="530415"/>
                  </a:lnTo>
                  <a:lnTo>
                    <a:pt x="2718405" y="548030"/>
                  </a:lnTo>
                  <a:lnTo>
                    <a:pt x="2731535" y="591804"/>
                  </a:lnTo>
                  <a:lnTo>
                    <a:pt x="2744666" y="697099"/>
                  </a:lnTo>
                  <a:lnTo>
                    <a:pt x="2757840" y="776015"/>
                  </a:lnTo>
                  <a:lnTo>
                    <a:pt x="2770970" y="806687"/>
                  </a:lnTo>
                  <a:lnTo>
                    <a:pt x="2775347" y="832934"/>
                  </a:lnTo>
                  <a:lnTo>
                    <a:pt x="2784100" y="881221"/>
                  </a:lnTo>
                  <a:lnTo>
                    <a:pt x="2814869" y="1078533"/>
                  </a:lnTo>
                  <a:lnTo>
                    <a:pt x="2836796" y="1183740"/>
                  </a:lnTo>
                  <a:lnTo>
                    <a:pt x="2854303" y="1310944"/>
                  </a:lnTo>
                  <a:lnTo>
                    <a:pt x="2867477" y="1376583"/>
                  </a:lnTo>
                  <a:lnTo>
                    <a:pt x="2884984" y="1433634"/>
                  </a:lnTo>
                  <a:lnTo>
                    <a:pt x="2893738" y="1477495"/>
                  </a:lnTo>
                  <a:lnTo>
                    <a:pt x="2928796" y="1683527"/>
                  </a:lnTo>
                  <a:lnTo>
                    <a:pt x="2950811" y="1771294"/>
                  </a:lnTo>
                  <a:lnTo>
                    <a:pt x="2981492" y="1933508"/>
                  </a:lnTo>
                  <a:lnTo>
                    <a:pt x="3038434" y="2117587"/>
                  </a:lnTo>
                  <a:lnTo>
                    <a:pt x="3060317" y="2165875"/>
                  </a:lnTo>
                  <a:lnTo>
                    <a:pt x="3086709" y="2231645"/>
                  </a:lnTo>
                  <a:lnTo>
                    <a:pt x="3099883" y="2249172"/>
                  </a:lnTo>
                  <a:lnTo>
                    <a:pt x="3117390" y="2271081"/>
                  </a:lnTo>
                  <a:lnTo>
                    <a:pt x="3130521" y="2284183"/>
                  </a:lnTo>
                  <a:lnTo>
                    <a:pt x="3134941" y="2288565"/>
                  </a:lnTo>
                  <a:lnTo>
                    <a:pt x="3143695" y="2288565"/>
                  </a:lnTo>
                  <a:lnTo>
                    <a:pt x="3152448" y="2279801"/>
                  </a:lnTo>
                  <a:lnTo>
                    <a:pt x="3169955" y="2266700"/>
                  </a:lnTo>
                  <a:lnTo>
                    <a:pt x="3187506" y="2253554"/>
                  </a:lnTo>
                  <a:lnTo>
                    <a:pt x="3196260" y="2240409"/>
                  </a:lnTo>
                  <a:lnTo>
                    <a:pt x="3209390" y="2209649"/>
                  </a:lnTo>
                  <a:lnTo>
                    <a:pt x="3253333" y="2113249"/>
                  </a:lnTo>
                  <a:lnTo>
                    <a:pt x="3288347" y="1990428"/>
                  </a:lnTo>
                  <a:lnTo>
                    <a:pt x="3305897" y="1920363"/>
                  </a:lnTo>
                  <a:lnTo>
                    <a:pt x="3349709" y="1723007"/>
                  </a:lnTo>
                  <a:lnTo>
                    <a:pt x="3376101" y="1573939"/>
                  </a:lnTo>
                  <a:lnTo>
                    <a:pt x="3472477" y="1043435"/>
                  </a:lnTo>
                  <a:lnTo>
                    <a:pt x="3525173" y="754018"/>
                  </a:lnTo>
                  <a:lnTo>
                    <a:pt x="3560187" y="569939"/>
                  </a:lnTo>
                  <a:lnTo>
                    <a:pt x="3608375" y="346292"/>
                  </a:lnTo>
                  <a:lnTo>
                    <a:pt x="3643564" y="214751"/>
                  </a:lnTo>
                  <a:lnTo>
                    <a:pt x="3665448" y="149068"/>
                  </a:lnTo>
                  <a:lnTo>
                    <a:pt x="3687376" y="92017"/>
                  </a:lnTo>
                  <a:lnTo>
                    <a:pt x="3709260" y="52537"/>
                  </a:lnTo>
                  <a:lnTo>
                    <a:pt x="3744317" y="13101"/>
                  </a:lnTo>
                  <a:lnTo>
                    <a:pt x="3770709" y="0"/>
                  </a:lnTo>
                  <a:lnTo>
                    <a:pt x="3779463" y="4381"/>
                  </a:lnTo>
                  <a:lnTo>
                    <a:pt x="3797014" y="8763"/>
                  </a:lnTo>
                  <a:lnTo>
                    <a:pt x="3823274" y="39392"/>
                  </a:lnTo>
                  <a:lnTo>
                    <a:pt x="3858332" y="113926"/>
                  </a:lnTo>
                  <a:lnTo>
                    <a:pt x="3880216" y="175315"/>
                  </a:lnTo>
                  <a:lnTo>
                    <a:pt x="3906608" y="258613"/>
                  </a:lnTo>
                  <a:lnTo>
                    <a:pt x="3932912" y="372583"/>
                  </a:lnTo>
                  <a:lnTo>
                    <a:pt x="3967970" y="521652"/>
                  </a:lnTo>
                  <a:lnTo>
                    <a:pt x="4003028" y="705862"/>
                  </a:lnTo>
                  <a:lnTo>
                    <a:pt x="4055680" y="990766"/>
                  </a:lnTo>
                  <a:lnTo>
                    <a:pt x="4156477" y="1560793"/>
                  </a:lnTo>
                  <a:lnTo>
                    <a:pt x="4200376" y="1771294"/>
                  </a:lnTo>
                  <a:lnTo>
                    <a:pt x="4235434" y="1920363"/>
                  </a:lnTo>
                  <a:lnTo>
                    <a:pt x="4261694" y="2029951"/>
                  </a:lnTo>
                  <a:lnTo>
                    <a:pt x="4287999" y="2113249"/>
                  </a:lnTo>
                  <a:lnTo>
                    <a:pt x="4314390" y="2170256"/>
                  </a:lnTo>
                  <a:lnTo>
                    <a:pt x="4331897" y="2214030"/>
                  </a:lnTo>
                  <a:lnTo>
                    <a:pt x="4349448" y="2236027"/>
                  </a:lnTo>
                  <a:lnTo>
                    <a:pt x="4366955" y="2253554"/>
                  </a:lnTo>
                  <a:lnTo>
                    <a:pt x="4380086" y="2262318"/>
                  </a:lnTo>
                  <a:lnTo>
                    <a:pt x="4393260" y="2262318"/>
                  </a:lnTo>
                  <a:lnTo>
                    <a:pt x="4402013" y="2262318"/>
                  </a:lnTo>
                  <a:lnTo>
                    <a:pt x="4445825" y="2222794"/>
                  </a:lnTo>
                  <a:lnTo>
                    <a:pt x="4485347" y="2148260"/>
                  </a:lnTo>
                  <a:lnTo>
                    <a:pt x="4507274" y="2086959"/>
                  </a:lnTo>
                  <a:lnTo>
                    <a:pt x="4529158" y="2008043"/>
                  </a:lnTo>
                  <a:lnTo>
                    <a:pt x="4555462" y="1898366"/>
                  </a:lnTo>
                  <a:lnTo>
                    <a:pt x="4590608" y="1753680"/>
                  </a:lnTo>
                  <a:lnTo>
                    <a:pt x="4630042" y="1547692"/>
                  </a:lnTo>
                  <a:lnTo>
                    <a:pt x="4682607" y="1253893"/>
                  </a:lnTo>
                  <a:lnTo>
                    <a:pt x="4792245" y="653193"/>
                  </a:lnTo>
                  <a:lnTo>
                    <a:pt x="4831680" y="451499"/>
                  </a:lnTo>
                  <a:lnTo>
                    <a:pt x="4866825" y="306900"/>
                  </a:lnTo>
                  <a:lnTo>
                    <a:pt x="4893129" y="205987"/>
                  </a:lnTo>
                  <a:lnTo>
                    <a:pt x="4919390" y="131453"/>
                  </a:lnTo>
                  <a:lnTo>
                    <a:pt x="4941318" y="78916"/>
                  </a:lnTo>
                  <a:lnTo>
                    <a:pt x="4958825" y="43774"/>
                  </a:lnTo>
                  <a:lnTo>
                    <a:pt x="4993882" y="8763"/>
                  </a:lnTo>
                  <a:lnTo>
                    <a:pt x="5007144" y="0"/>
                  </a:lnTo>
                  <a:lnTo>
                    <a:pt x="5020274" y="0"/>
                  </a:lnTo>
                  <a:lnTo>
                    <a:pt x="5033405" y="0"/>
                  </a:lnTo>
                  <a:lnTo>
                    <a:pt x="5042202" y="8763"/>
                  </a:lnTo>
                  <a:lnTo>
                    <a:pt x="5059709" y="21865"/>
                  </a:lnTo>
                  <a:lnTo>
                    <a:pt x="5072839" y="43774"/>
                  </a:lnTo>
                  <a:lnTo>
                    <a:pt x="5090390" y="78916"/>
                  </a:lnTo>
                  <a:lnTo>
                    <a:pt x="5112274" y="122690"/>
                  </a:lnTo>
                  <a:lnTo>
                    <a:pt x="5134201" y="188460"/>
                  </a:lnTo>
                  <a:lnTo>
                    <a:pt x="5160593" y="276140"/>
                  </a:lnTo>
                  <a:lnTo>
                    <a:pt x="5186854" y="394580"/>
                  </a:lnTo>
                  <a:lnTo>
                    <a:pt x="5221912" y="548030"/>
                  </a:lnTo>
                  <a:lnTo>
                    <a:pt x="5239419" y="635710"/>
                  </a:lnTo>
                  <a:lnTo>
                    <a:pt x="5239419" y="640091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612267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9207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355595" y="5419364"/>
            <a:ext cx="5261610" cy="2766695"/>
            <a:chOff x="1355595" y="5419364"/>
            <a:chExt cx="5261610" cy="2766695"/>
          </a:xfrm>
        </p:grpSpPr>
        <p:sp>
          <p:nvSpPr>
            <p:cNvPr id="23" name="object 23" descr=""/>
            <p:cNvSpPr/>
            <p:nvPr/>
          </p:nvSpPr>
          <p:spPr>
            <a:xfrm>
              <a:off x="1419218" y="5426032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59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59">
                  <a:moveTo>
                    <a:pt x="0" y="2709567"/>
                  </a:moveTo>
                  <a:lnTo>
                    <a:pt x="0" y="2753350"/>
                  </a:lnTo>
                </a:path>
                <a:path w="5191759" h="2753359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59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59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59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59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59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59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60242" y="5426032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62263" y="813559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95247" y="8060562"/>
            <a:ext cx="5576570" cy="3136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-1200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5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3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FALLA_FASE_TIERRA_EN_CUENCA_138KV_2012.pl4;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8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2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c:X0024A-MACASA</a:t>
            </a:r>
            <a:r>
              <a:rPr dirty="0" sz="550" spc="39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c:X0024B-MACASB</a:t>
            </a:r>
            <a:r>
              <a:rPr dirty="0" sz="550" spc="39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c:X0024C-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355595" y="5419364"/>
            <a:ext cx="66040" cy="2451100"/>
            <a:chOff x="1355595" y="5419364"/>
            <a:chExt cx="66040" cy="2451100"/>
          </a:xfrm>
        </p:grpSpPr>
        <p:sp>
          <p:nvSpPr>
            <p:cNvPr id="28" name="object 28" descr=""/>
            <p:cNvSpPr/>
            <p:nvPr/>
          </p:nvSpPr>
          <p:spPr>
            <a:xfrm>
              <a:off x="1362263" y="5969724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573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573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573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573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573" y="811025"/>
                  </a:moveTo>
                  <a:lnTo>
                    <a:pt x="0" y="811025"/>
                  </a:lnTo>
                </a:path>
                <a:path w="52705" h="1894204">
                  <a:moveTo>
                    <a:pt x="52573" y="539266"/>
                  </a:moveTo>
                  <a:lnTo>
                    <a:pt x="0" y="539266"/>
                  </a:lnTo>
                </a:path>
                <a:path w="52705" h="1894204">
                  <a:moveTo>
                    <a:pt x="52573" y="267376"/>
                  </a:moveTo>
                  <a:lnTo>
                    <a:pt x="0" y="267376"/>
                  </a:lnTo>
                </a:path>
                <a:path w="52705" h="189420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392931" y="569783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362263" y="542603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165450" y="7522055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65450" y="698278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91737" y="6439139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91737" y="5597310"/>
            <a:ext cx="21526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9969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560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3439" y="5356180"/>
            <a:ext cx="21844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1412638" y="5432599"/>
            <a:ext cx="5204460" cy="2464435"/>
            <a:chOff x="1412638" y="5432599"/>
            <a:chExt cx="5204460" cy="2464435"/>
          </a:xfrm>
        </p:grpSpPr>
        <p:sp>
          <p:nvSpPr>
            <p:cNvPr id="37" name="object 37" descr=""/>
            <p:cNvSpPr/>
            <p:nvPr/>
          </p:nvSpPr>
          <p:spPr>
            <a:xfrm>
              <a:off x="1419218" y="5697834"/>
              <a:ext cx="5182870" cy="2165985"/>
            </a:xfrm>
            <a:custGeom>
              <a:avLst/>
              <a:gdLst/>
              <a:ahLst/>
              <a:cxnLst/>
              <a:rect l="l" t="t" r="r" b="b"/>
              <a:pathLst>
                <a:path w="5182870" h="2165984">
                  <a:moveTo>
                    <a:pt x="0" y="2165875"/>
                  </a:moveTo>
                  <a:lnTo>
                    <a:pt x="5182473" y="2165875"/>
                  </a:lnTo>
                </a:path>
                <a:path w="5182870" h="2165984">
                  <a:moveTo>
                    <a:pt x="0" y="1894116"/>
                  </a:moveTo>
                  <a:lnTo>
                    <a:pt x="5182473" y="1894116"/>
                  </a:lnTo>
                </a:path>
                <a:path w="5182870" h="2165984">
                  <a:moveTo>
                    <a:pt x="0" y="1626608"/>
                  </a:moveTo>
                  <a:lnTo>
                    <a:pt x="5182473" y="1626608"/>
                  </a:lnTo>
                </a:path>
                <a:path w="5182870" h="2165984">
                  <a:moveTo>
                    <a:pt x="0" y="1354805"/>
                  </a:moveTo>
                  <a:lnTo>
                    <a:pt x="5182473" y="1354805"/>
                  </a:lnTo>
                </a:path>
                <a:path w="5182870" h="2165984">
                  <a:moveTo>
                    <a:pt x="0" y="1082915"/>
                  </a:moveTo>
                  <a:lnTo>
                    <a:pt x="5182473" y="1082915"/>
                  </a:lnTo>
                </a:path>
                <a:path w="5182870" h="2165984">
                  <a:moveTo>
                    <a:pt x="0" y="811157"/>
                  </a:moveTo>
                  <a:lnTo>
                    <a:pt x="5182473" y="811157"/>
                  </a:lnTo>
                </a:path>
                <a:path w="5182870" h="2165984">
                  <a:moveTo>
                    <a:pt x="0" y="539266"/>
                  </a:moveTo>
                  <a:lnTo>
                    <a:pt x="5182473" y="539266"/>
                  </a:lnTo>
                </a:path>
                <a:path w="5182870" h="2165984">
                  <a:moveTo>
                    <a:pt x="0" y="271890"/>
                  </a:moveTo>
                  <a:lnTo>
                    <a:pt x="5182473" y="271890"/>
                  </a:lnTo>
                </a:path>
                <a:path w="5182870" h="2165984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419218" y="6390551"/>
              <a:ext cx="5191760" cy="394970"/>
            </a:xfrm>
            <a:custGeom>
              <a:avLst/>
              <a:gdLst/>
              <a:ahLst/>
              <a:cxnLst/>
              <a:rect l="l" t="t" r="r" b="b"/>
              <a:pathLst>
                <a:path w="5191759" h="394970">
                  <a:moveTo>
                    <a:pt x="0" y="236748"/>
                  </a:moveTo>
                  <a:lnTo>
                    <a:pt x="4381" y="236748"/>
                  </a:lnTo>
                  <a:lnTo>
                    <a:pt x="52678" y="241129"/>
                  </a:lnTo>
                  <a:lnTo>
                    <a:pt x="197343" y="254362"/>
                  </a:lnTo>
                  <a:lnTo>
                    <a:pt x="328909" y="276271"/>
                  </a:lnTo>
                  <a:lnTo>
                    <a:pt x="434170" y="289417"/>
                  </a:lnTo>
                  <a:lnTo>
                    <a:pt x="570068" y="298180"/>
                  </a:lnTo>
                  <a:lnTo>
                    <a:pt x="631386" y="293799"/>
                  </a:lnTo>
                  <a:lnTo>
                    <a:pt x="754198" y="289417"/>
                  </a:lnTo>
                  <a:lnTo>
                    <a:pt x="920778" y="263126"/>
                  </a:lnTo>
                  <a:lnTo>
                    <a:pt x="999735" y="249981"/>
                  </a:lnTo>
                  <a:lnTo>
                    <a:pt x="1113662" y="241129"/>
                  </a:lnTo>
                  <a:lnTo>
                    <a:pt x="1170691" y="236748"/>
                  </a:lnTo>
                  <a:lnTo>
                    <a:pt x="1218879" y="236748"/>
                  </a:lnTo>
                  <a:lnTo>
                    <a:pt x="1363575" y="245511"/>
                  </a:lnTo>
                  <a:lnTo>
                    <a:pt x="1525777" y="267508"/>
                  </a:lnTo>
                  <a:lnTo>
                    <a:pt x="1622285" y="285035"/>
                  </a:lnTo>
                  <a:lnTo>
                    <a:pt x="1766937" y="298180"/>
                  </a:lnTo>
                  <a:lnTo>
                    <a:pt x="1828387" y="298180"/>
                  </a:lnTo>
                  <a:lnTo>
                    <a:pt x="1968705" y="289417"/>
                  </a:lnTo>
                  <a:lnTo>
                    <a:pt x="2082720" y="276271"/>
                  </a:lnTo>
                  <a:lnTo>
                    <a:pt x="2174720" y="258744"/>
                  </a:lnTo>
                  <a:lnTo>
                    <a:pt x="2244923" y="249981"/>
                  </a:lnTo>
                  <a:lnTo>
                    <a:pt x="2271227" y="245511"/>
                  </a:lnTo>
                  <a:lnTo>
                    <a:pt x="2271227" y="236748"/>
                  </a:lnTo>
                  <a:lnTo>
                    <a:pt x="2275604" y="188592"/>
                  </a:lnTo>
                  <a:lnTo>
                    <a:pt x="2284357" y="105294"/>
                  </a:lnTo>
                  <a:lnTo>
                    <a:pt x="2293111" y="87679"/>
                  </a:lnTo>
                  <a:lnTo>
                    <a:pt x="2297488" y="83297"/>
                  </a:lnTo>
                  <a:lnTo>
                    <a:pt x="2301864" y="92061"/>
                  </a:lnTo>
                  <a:lnTo>
                    <a:pt x="2306241" y="105294"/>
                  </a:lnTo>
                  <a:lnTo>
                    <a:pt x="2319415" y="153450"/>
                  </a:lnTo>
                  <a:lnTo>
                    <a:pt x="2328169" y="166595"/>
                  </a:lnTo>
                  <a:lnTo>
                    <a:pt x="2332545" y="175446"/>
                  </a:lnTo>
                  <a:lnTo>
                    <a:pt x="2341299" y="192974"/>
                  </a:lnTo>
                  <a:lnTo>
                    <a:pt x="2350184" y="219264"/>
                  </a:lnTo>
                  <a:lnTo>
                    <a:pt x="2354561" y="232366"/>
                  </a:lnTo>
                  <a:lnTo>
                    <a:pt x="2358937" y="263126"/>
                  </a:lnTo>
                  <a:lnTo>
                    <a:pt x="2367691" y="293799"/>
                  </a:lnTo>
                  <a:lnTo>
                    <a:pt x="2372068" y="289417"/>
                  </a:lnTo>
                  <a:lnTo>
                    <a:pt x="2376444" y="258744"/>
                  </a:lnTo>
                  <a:lnTo>
                    <a:pt x="2393995" y="140348"/>
                  </a:lnTo>
                  <a:lnTo>
                    <a:pt x="2402749" y="70152"/>
                  </a:lnTo>
                  <a:lnTo>
                    <a:pt x="2415879" y="26378"/>
                  </a:lnTo>
                  <a:lnTo>
                    <a:pt x="2429053" y="0"/>
                  </a:lnTo>
                  <a:lnTo>
                    <a:pt x="2429053" y="4381"/>
                  </a:lnTo>
                  <a:lnTo>
                    <a:pt x="2437807" y="13145"/>
                  </a:lnTo>
                  <a:lnTo>
                    <a:pt x="2446560" y="26378"/>
                  </a:lnTo>
                  <a:lnTo>
                    <a:pt x="2450937" y="30760"/>
                  </a:lnTo>
                  <a:lnTo>
                    <a:pt x="2455314" y="39523"/>
                  </a:lnTo>
                  <a:lnTo>
                    <a:pt x="2464067" y="78916"/>
                  </a:lnTo>
                  <a:lnTo>
                    <a:pt x="2481618" y="197355"/>
                  </a:lnTo>
                  <a:lnTo>
                    <a:pt x="2486082" y="210501"/>
                  </a:lnTo>
                  <a:lnTo>
                    <a:pt x="2490459" y="210501"/>
                  </a:lnTo>
                  <a:lnTo>
                    <a:pt x="2494836" y="210501"/>
                  </a:lnTo>
                  <a:lnTo>
                    <a:pt x="2499256" y="197355"/>
                  </a:lnTo>
                  <a:lnTo>
                    <a:pt x="2521140" y="131585"/>
                  </a:lnTo>
                  <a:lnTo>
                    <a:pt x="2556198" y="21996"/>
                  </a:lnTo>
                  <a:lnTo>
                    <a:pt x="2560575" y="17527"/>
                  </a:lnTo>
                  <a:lnTo>
                    <a:pt x="2564951" y="17527"/>
                  </a:lnTo>
                  <a:lnTo>
                    <a:pt x="2569328" y="26378"/>
                  </a:lnTo>
                  <a:lnTo>
                    <a:pt x="2573705" y="43905"/>
                  </a:lnTo>
                  <a:lnTo>
                    <a:pt x="2600009" y="118439"/>
                  </a:lnTo>
                  <a:lnTo>
                    <a:pt x="2617516" y="135966"/>
                  </a:lnTo>
                  <a:lnTo>
                    <a:pt x="2626401" y="144730"/>
                  </a:lnTo>
                  <a:lnTo>
                    <a:pt x="2635155" y="149068"/>
                  </a:lnTo>
                  <a:lnTo>
                    <a:pt x="2639531" y="153450"/>
                  </a:lnTo>
                  <a:lnTo>
                    <a:pt x="2643908" y="149068"/>
                  </a:lnTo>
                  <a:lnTo>
                    <a:pt x="2652662" y="140348"/>
                  </a:lnTo>
                  <a:lnTo>
                    <a:pt x="2665836" y="114058"/>
                  </a:lnTo>
                  <a:lnTo>
                    <a:pt x="2674589" y="114058"/>
                  </a:lnTo>
                  <a:lnTo>
                    <a:pt x="2678966" y="118439"/>
                  </a:lnTo>
                  <a:lnTo>
                    <a:pt x="2687720" y="131585"/>
                  </a:lnTo>
                  <a:lnTo>
                    <a:pt x="2700894" y="149068"/>
                  </a:lnTo>
                  <a:lnTo>
                    <a:pt x="2714024" y="162213"/>
                  </a:lnTo>
                  <a:lnTo>
                    <a:pt x="2722777" y="162213"/>
                  </a:lnTo>
                  <a:lnTo>
                    <a:pt x="2735908" y="166595"/>
                  </a:lnTo>
                  <a:lnTo>
                    <a:pt x="2753458" y="170977"/>
                  </a:lnTo>
                  <a:lnTo>
                    <a:pt x="2762300" y="166595"/>
                  </a:lnTo>
                  <a:lnTo>
                    <a:pt x="2775474" y="162213"/>
                  </a:lnTo>
                  <a:lnTo>
                    <a:pt x="2779850" y="162213"/>
                  </a:lnTo>
                  <a:lnTo>
                    <a:pt x="2788604" y="170977"/>
                  </a:lnTo>
                  <a:lnTo>
                    <a:pt x="2797357" y="201737"/>
                  </a:lnTo>
                  <a:lnTo>
                    <a:pt x="2823662" y="249981"/>
                  </a:lnTo>
                  <a:lnTo>
                    <a:pt x="2836792" y="271890"/>
                  </a:lnTo>
                  <a:lnTo>
                    <a:pt x="2845545" y="276271"/>
                  </a:lnTo>
                  <a:lnTo>
                    <a:pt x="2854299" y="276271"/>
                  </a:lnTo>
                  <a:lnTo>
                    <a:pt x="2858720" y="271890"/>
                  </a:lnTo>
                  <a:lnTo>
                    <a:pt x="2867473" y="263126"/>
                  </a:lnTo>
                  <a:lnTo>
                    <a:pt x="2884980" y="241129"/>
                  </a:lnTo>
                  <a:lnTo>
                    <a:pt x="2893734" y="236748"/>
                  </a:lnTo>
                  <a:lnTo>
                    <a:pt x="2902618" y="236748"/>
                  </a:lnTo>
                  <a:lnTo>
                    <a:pt x="2906995" y="245511"/>
                  </a:lnTo>
                  <a:lnTo>
                    <a:pt x="2920125" y="263126"/>
                  </a:lnTo>
                  <a:lnTo>
                    <a:pt x="2937676" y="298180"/>
                  </a:lnTo>
                  <a:lnTo>
                    <a:pt x="2963937" y="355187"/>
                  </a:lnTo>
                  <a:lnTo>
                    <a:pt x="2972734" y="363951"/>
                  </a:lnTo>
                  <a:lnTo>
                    <a:pt x="2977111" y="359569"/>
                  </a:lnTo>
                  <a:lnTo>
                    <a:pt x="2985864" y="355187"/>
                  </a:lnTo>
                  <a:lnTo>
                    <a:pt x="3016502" y="333278"/>
                  </a:lnTo>
                  <a:lnTo>
                    <a:pt x="3029676" y="333278"/>
                  </a:lnTo>
                  <a:lnTo>
                    <a:pt x="3038517" y="333278"/>
                  </a:lnTo>
                  <a:lnTo>
                    <a:pt x="3051691" y="342042"/>
                  </a:lnTo>
                  <a:lnTo>
                    <a:pt x="3064821" y="359569"/>
                  </a:lnTo>
                  <a:lnTo>
                    <a:pt x="3082328" y="381478"/>
                  </a:lnTo>
                  <a:lnTo>
                    <a:pt x="3091125" y="385816"/>
                  </a:lnTo>
                  <a:lnTo>
                    <a:pt x="3099879" y="390198"/>
                  </a:lnTo>
                  <a:lnTo>
                    <a:pt x="3117386" y="385816"/>
                  </a:lnTo>
                  <a:lnTo>
                    <a:pt x="3156821" y="377096"/>
                  </a:lnTo>
                  <a:lnTo>
                    <a:pt x="3169951" y="381478"/>
                  </a:lnTo>
                  <a:lnTo>
                    <a:pt x="3191966" y="385816"/>
                  </a:lnTo>
                  <a:lnTo>
                    <a:pt x="3205140" y="381478"/>
                  </a:lnTo>
                  <a:lnTo>
                    <a:pt x="3222647" y="377096"/>
                  </a:lnTo>
                  <a:lnTo>
                    <a:pt x="3266458" y="355187"/>
                  </a:lnTo>
                  <a:lnTo>
                    <a:pt x="3279589" y="355187"/>
                  </a:lnTo>
                  <a:lnTo>
                    <a:pt x="3301516" y="355187"/>
                  </a:lnTo>
                  <a:lnTo>
                    <a:pt x="3314778" y="355187"/>
                  </a:lnTo>
                  <a:lnTo>
                    <a:pt x="3327908" y="342042"/>
                  </a:lnTo>
                  <a:lnTo>
                    <a:pt x="3345415" y="328940"/>
                  </a:lnTo>
                  <a:lnTo>
                    <a:pt x="3380473" y="293799"/>
                  </a:lnTo>
                  <a:lnTo>
                    <a:pt x="3393603" y="289417"/>
                  </a:lnTo>
                  <a:lnTo>
                    <a:pt x="3441791" y="271890"/>
                  </a:lnTo>
                  <a:lnTo>
                    <a:pt x="3459430" y="258744"/>
                  </a:lnTo>
                  <a:lnTo>
                    <a:pt x="3507618" y="214882"/>
                  </a:lnTo>
                  <a:lnTo>
                    <a:pt x="3525169" y="206119"/>
                  </a:lnTo>
                  <a:lnTo>
                    <a:pt x="3564603" y="192974"/>
                  </a:lnTo>
                  <a:lnTo>
                    <a:pt x="3586618" y="175446"/>
                  </a:lnTo>
                  <a:lnTo>
                    <a:pt x="3612879" y="153450"/>
                  </a:lnTo>
                  <a:lnTo>
                    <a:pt x="3634807" y="144730"/>
                  </a:lnTo>
                  <a:lnTo>
                    <a:pt x="3656690" y="140348"/>
                  </a:lnTo>
                  <a:lnTo>
                    <a:pt x="3687371" y="135966"/>
                  </a:lnTo>
                  <a:lnTo>
                    <a:pt x="3748821" y="118439"/>
                  </a:lnTo>
                  <a:lnTo>
                    <a:pt x="3770705" y="118439"/>
                  </a:lnTo>
                  <a:lnTo>
                    <a:pt x="3871589" y="135966"/>
                  </a:lnTo>
                  <a:lnTo>
                    <a:pt x="3919777" y="157832"/>
                  </a:lnTo>
                  <a:lnTo>
                    <a:pt x="3967966" y="184210"/>
                  </a:lnTo>
                  <a:lnTo>
                    <a:pt x="3994357" y="201737"/>
                  </a:lnTo>
                  <a:lnTo>
                    <a:pt x="4038169" y="232366"/>
                  </a:lnTo>
                  <a:lnTo>
                    <a:pt x="4112661" y="280653"/>
                  </a:lnTo>
                  <a:lnTo>
                    <a:pt x="4165314" y="315664"/>
                  </a:lnTo>
                  <a:lnTo>
                    <a:pt x="4200371" y="337660"/>
                  </a:lnTo>
                  <a:lnTo>
                    <a:pt x="4296879" y="381478"/>
                  </a:lnTo>
                  <a:lnTo>
                    <a:pt x="4371328" y="394580"/>
                  </a:lnTo>
                  <a:lnTo>
                    <a:pt x="4406517" y="394580"/>
                  </a:lnTo>
                  <a:lnTo>
                    <a:pt x="4445908" y="390198"/>
                  </a:lnTo>
                  <a:lnTo>
                    <a:pt x="4511647" y="368333"/>
                  </a:lnTo>
                  <a:lnTo>
                    <a:pt x="4551169" y="350806"/>
                  </a:lnTo>
                  <a:lnTo>
                    <a:pt x="4638792" y="302562"/>
                  </a:lnTo>
                  <a:lnTo>
                    <a:pt x="4809748" y="188592"/>
                  </a:lnTo>
                  <a:lnTo>
                    <a:pt x="4853690" y="162213"/>
                  </a:lnTo>
                  <a:lnTo>
                    <a:pt x="4888748" y="149068"/>
                  </a:lnTo>
                  <a:lnTo>
                    <a:pt x="4928183" y="135966"/>
                  </a:lnTo>
                  <a:lnTo>
                    <a:pt x="4972082" y="127203"/>
                  </a:lnTo>
                  <a:lnTo>
                    <a:pt x="5011516" y="127203"/>
                  </a:lnTo>
                  <a:lnTo>
                    <a:pt x="5042197" y="127203"/>
                  </a:lnTo>
                  <a:lnTo>
                    <a:pt x="5072835" y="135966"/>
                  </a:lnTo>
                  <a:lnTo>
                    <a:pt x="5121154" y="149068"/>
                  </a:lnTo>
                  <a:lnTo>
                    <a:pt x="5164966" y="166595"/>
                  </a:lnTo>
                  <a:lnTo>
                    <a:pt x="5191226" y="17982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419218" y="6338014"/>
              <a:ext cx="5191760" cy="530860"/>
            </a:xfrm>
            <a:custGeom>
              <a:avLst/>
              <a:gdLst/>
              <a:ahLst/>
              <a:cxnLst/>
              <a:rect l="l" t="t" r="r" b="b"/>
              <a:pathLst>
                <a:path w="5191759" h="530859">
                  <a:moveTo>
                    <a:pt x="0" y="328809"/>
                  </a:moveTo>
                  <a:lnTo>
                    <a:pt x="4381" y="328809"/>
                  </a:lnTo>
                  <a:lnTo>
                    <a:pt x="245531" y="298049"/>
                  </a:lnTo>
                  <a:lnTo>
                    <a:pt x="355169" y="289285"/>
                  </a:lnTo>
                  <a:lnTo>
                    <a:pt x="420908" y="293667"/>
                  </a:lnTo>
                  <a:lnTo>
                    <a:pt x="521792" y="298049"/>
                  </a:lnTo>
                  <a:lnTo>
                    <a:pt x="600749" y="306900"/>
                  </a:lnTo>
                  <a:lnTo>
                    <a:pt x="754198" y="328809"/>
                  </a:lnTo>
                  <a:lnTo>
                    <a:pt x="846285" y="337573"/>
                  </a:lnTo>
                  <a:lnTo>
                    <a:pt x="951459" y="346336"/>
                  </a:lnTo>
                  <a:lnTo>
                    <a:pt x="1008488" y="346336"/>
                  </a:lnTo>
                  <a:lnTo>
                    <a:pt x="1118126" y="341954"/>
                  </a:lnTo>
                  <a:lnTo>
                    <a:pt x="1183865" y="337573"/>
                  </a:lnTo>
                  <a:lnTo>
                    <a:pt x="1411894" y="306900"/>
                  </a:lnTo>
                  <a:lnTo>
                    <a:pt x="1569720" y="293667"/>
                  </a:lnTo>
                  <a:lnTo>
                    <a:pt x="1622285" y="293667"/>
                  </a:lnTo>
                  <a:lnTo>
                    <a:pt x="1749430" y="298049"/>
                  </a:lnTo>
                  <a:lnTo>
                    <a:pt x="1815256" y="306900"/>
                  </a:lnTo>
                  <a:lnTo>
                    <a:pt x="2030024" y="333191"/>
                  </a:lnTo>
                  <a:lnTo>
                    <a:pt x="2196603" y="346336"/>
                  </a:lnTo>
                  <a:lnTo>
                    <a:pt x="2249300" y="346336"/>
                  </a:lnTo>
                  <a:lnTo>
                    <a:pt x="2271227" y="346336"/>
                  </a:lnTo>
                  <a:lnTo>
                    <a:pt x="2275604" y="328809"/>
                  </a:lnTo>
                  <a:lnTo>
                    <a:pt x="2288734" y="175359"/>
                  </a:lnTo>
                  <a:lnTo>
                    <a:pt x="2297488" y="162213"/>
                  </a:lnTo>
                  <a:lnTo>
                    <a:pt x="2301864" y="157832"/>
                  </a:lnTo>
                  <a:lnTo>
                    <a:pt x="2306241" y="166595"/>
                  </a:lnTo>
                  <a:lnTo>
                    <a:pt x="2323792" y="201606"/>
                  </a:lnTo>
                  <a:lnTo>
                    <a:pt x="2328169" y="205987"/>
                  </a:lnTo>
                  <a:lnTo>
                    <a:pt x="2332545" y="210369"/>
                  </a:lnTo>
                  <a:lnTo>
                    <a:pt x="2341299" y="223515"/>
                  </a:lnTo>
                  <a:lnTo>
                    <a:pt x="2350184" y="241129"/>
                  </a:lnTo>
                  <a:lnTo>
                    <a:pt x="2358937" y="249893"/>
                  </a:lnTo>
                  <a:lnTo>
                    <a:pt x="2367691" y="293667"/>
                  </a:lnTo>
                  <a:lnTo>
                    <a:pt x="2367691" y="289285"/>
                  </a:lnTo>
                  <a:lnTo>
                    <a:pt x="2376444" y="267420"/>
                  </a:lnTo>
                  <a:lnTo>
                    <a:pt x="2393995" y="162213"/>
                  </a:lnTo>
                  <a:lnTo>
                    <a:pt x="2402749" y="109588"/>
                  </a:lnTo>
                  <a:lnTo>
                    <a:pt x="2415879" y="61301"/>
                  </a:lnTo>
                  <a:lnTo>
                    <a:pt x="2429053" y="35054"/>
                  </a:lnTo>
                  <a:lnTo>
                    <a:pt x="2437807" y="48155"/>
                  </a:lnTo>
                  <a:lnTo>
                    <a:pt x="2446560" y="56919"/>
                  </a:lnTo>
                  <a:lnTo>
                    <a:pt x="2450937" y="56919"/>
                  </a:lnTo>
                  <a:lnTo>
                    <a:pt x="2455314" y="70064"/>
                  </a:lnTo>
                  <a:lnTo>
                    <a:pt x="2459690" y="105206"/>
                  </a:lnTo>
                  <a:lnTo>
                    <a:pt x="2477241" y="188504"/>
                  </a:lnTo>
                  <a:lnTo>
                    <a:pt x="2481618" y="197268"/>
                  </a:lnTo>
                  <a:lnTo>
                    <a:pt x="2486082" y="201606"/>
                  </a:lnTo>
                  <a:lnTo>
                    <a:pt x="2490459" y="197268"/>
                  </a:lnTo>
                  <a:lnTo>
                    <a:pt x="2499256" y="179741"/>
                  </a:lnTo>
                  <a:lnTo>
                    <a:pt x="2525517" y="87679"/>
                  </a:lnTo>
                  <a:lnTo>
                    <a:pt x="2538647" y="43774"/>
                  </a:lnTo>
                  <a:lnTo>
                    <a:pt x="2556198" y="0"/>
                  </a:lnTo>
                  <a:lnTo>
                    <a:pt x="2560575" y="0"/>
                  </a:lnTo>
                  <a:lnTo>
                    <a:pt x="2564951" y="4381"/>
                  </a:lnTo>
                  <a:lnTo>
                    <a:pt x="2569328" y="21908"/>
                  </a:lnTo>
                  <a:lnTo>
                    <a:pt x="2582458" y="61301"/>
                  </a:lnTo>
                  <a:lnTo>
                    <a:pt x="2595633" y="118308"/>
                  </a:lnTo>
                  <a:lnTo>
                    <a:pt x="2604386" y="135835"/>
                  </a:lnTo>
                  <a:lnTo>
                    <a:pt x="2613140" y="144599"/>
                  </a:lnTo>
                  <a:lnTo>
                    <a:pt x="2621893" y="149068"/>
                  </a:lnTo>
                  <a:lnTo>
                    <a:pt x="2639531" y="144599"/>
                  </a:lnTo>
                  <a:lnTo>
                    <a:pt x="2648285" y="135835"/>
                  </a:lnTo>
                  <a:lnTo>
                    <a:pt x="2657082" y="109588"/>
                  </a:lnTo>
                  <a:lnTo>
                    <a:pt x="2670212" y="92061"/>
                  </a:lnTo>
                  <a:lnTo>
                    <a:pt x="2674589" y="92061"/>
                  </a:lnTo>
                  <a:lnTo>
                    <a:pt x="2678966" y="92061"/>
                  </a:lnTo>
                  <a:lnTo>
                    <a:pt x="2687720" y="105206"/>
                  </a:lnTo>
                  <a:lnTo>
                    <a:pt x="2727154" y="162213"/>
                  </a:lnTo>
                  <a:lnTo>
                    <a:pt x="2749082" y="192886"/>
                  </a:lnTo>
                  <a:lnTo>
                    <a:pt x="2762300" y="197268"/>
                  </a:lnTo>
                  <a:lnTo>
                    <a:pt x="2779850" y="205987"/>
                  </a:lnTo>
                  <a:lnTo>
                    <a:pt x="2788604" y="219133"/>
                  </a:lnTo>
                  <a:lnTo>
                    <a:pt x="2828038" y="280522"/>
                  </a:lnTo>
                  <a:lnTo>
                    <a:pt x="2849922" y="298049"/>
                  </a:lnTo>
                  <a:lnTo>
                    <a:pt x="2858720" y="298049"/>
                  </a:lnTo>
                  <a:lnTo>
                    <a:pt x="2867473" y="298049"/>
                  </a:lnTo>
                  <a:lnTo>
                    <a:pt x="2880603" y="293667"/>
                  </a:lnTo>
                  <a:lnTo>
                    <a:pt x="2889357" y="293667"/>
                  </a:lnTo>
                  <a:lnTo>
                    <a:pt x="2898242" y="302518"/>
                  </a:lnTo>
                  <a:lnTo>
                    <a:pt x="2906995" y="320045"/>
                  </a:lnTo>
                  <a:lnTo>
                    <a:pt x="2933300" y="390198"/>
                  </a:lnTo>
                  <a:lnTo>
                    <a:pt x="2955183" y="434016"/>
                  </a:lnTo>
                  <a:lnTo>
                    <a:pt x="2963937" y="447117"/>
                  </a:lnTo>
                  <a:lnTo>
                    <a:pt x="2972734" y="447117"/>
                  </a:lnTo>
                  <a:lnTo>
                    <a:pt x="2977111" y="447117"/>
                  </a:lnTo>
                  <a:lnTo>
                    <a:pt x="2990241" y="434016"/>
                  </a:lnTo>
                  <a:lnTo>
                    <a:pt x="3007748" y="420870"/>
                  </a:lnTo>
                  <a:lnTo>
                    <a:pt x="3016502" y="416489"/>
                  </a:lnTo>
                  <a:lnTo>
                    <a:pt x="3020922" y="416489"/>
                  </a:lnTo>
                  <a:lnTo>
                    <a:pt x="3029676" y="425252"/>
                  </a:lnTo>
                  <a:lnTo>
                    <a:pt x="3042937" y="442736"/>
                  </a:lnTo>
                  <a:lnTo>
                    <a:pt x="3056068" y="469114"/>
                  </a:lnTo>
                  <a:lnTo>
                    <a:pt x="3077951" y="517314"/>
                  </a:lnTo>
                  <a:lnTo>
                    <a:pt x="3086749" y="526033"/>
                  </a:lnTo>
                  <a:lnTo>
                    <a:pt x="3095502" y="530415"/>
                  </a:lnTo>
                  <a:lnTo>
                    <a:pt x="3104256" y="526033"/>
                  </a:lnTo>
                  <a:lnTo>
                    <a:pt x="3117386" y="521652"/>
                  </a:lnTo>
                  <a:lnTo>
                    <a:pt x="3134937" y="504168"/>
                  </a:lnTo>
                  <a:lnTo>
                    <a:pt x="3152444" y="495405"/>
                  </a:lnTo>
                  <a:lnTo>
                    <a:pt x="3161197" y="491023"/>
                  </a:lnTo>
                  <a:lnTo>
                    <a:pt x="3174459" y="495405"/>
                  </a:lnTo>
                  <a:lnTo>
                    <a:pt x="3218270" y="512932"/>
                  </a:lnTo>
                  <a:lnTo>
                    <a:pt x="3235777" y="512932"/>
                  </a:lnTo>
                  <a:lnTo>
                    <a:pt x="3248951" y="508550"/>
                  </a:lnTo>
                  <a:lnTo>
                    <a:pt x="3297140" y="477878"/>
                  </a:lnTo>
                  <a:lnTo>
                    <a:pt x="3314778" y="460394"/>
                  </a:lnTo>
                  <a:lnTo>
                    <a:pt x="3362966" y="412107"/>
                  </a:lnTo>
                  <a:lnTo>
                    <a:pt x="3380473" y="403343"/>
                  </a:lnTo>
                  <a:lnTo>
                    <a:pt x="3424284" y="376965"/>
                  </a:lnTo>
                  <a:lnTo>
                    <a:pt x="3437415" y="363820"/>
                  </a:lnTo>
                  <a:lnTo>
                    <a:pt x="3459430" y="333191"/>
                  </a:lnTo>
                  <a:lnTo>
                    <a:pt x="3490111" y="276184"/>
                  </a:lnTo>
                  <a:lnTo>
                    <a:pt x="3503241" y="263038"/>
                  </a:lnTo>
                  <a:lnTo>
                    <a:pt x="3520792" y="254275"/>
                  </a:lnTo>
                  <a:lnTo>
                    <a:pt x="3564603" y="232366"/>
                  </a:lnTo>
                  <a:lnTo>
                    <a:pt x="3577734" y="219133"/>
                  </a:lnTo>
                  <a:lnTo>
                    <a:pt x="3634807" y="149068"/>
                  </a:lnTo>
                  <a:lnTo>
                    <a:pt x="3652314" y="135835"/>
                  </a:lnTo>
                  <a:lnTo>
                    <a:pt x="3669821" y="131453"/>
                  </a:lnTo>
                  <a:lnTo>
                    <a:pt x="3704879" y="122690"/>
                  </a:lnTo>
                  <a:lnTo>
                    <a:pt x="3770705" y="96443"/>
                  </a:lnTo>
                  <a:lnTo>
                    <a:pt x="3797009" y="96443"/>
                  </a:lnTo>
                  <a:lnTo>
                    <a:pt x="3818893" y="96443"/>
                  </a:lnTo>
                  <a:lnTo>
                    <a:pt x="3840821" y="105206"/>
                  </a:lnTo>
                  <a:lnTo>
                    <a:pt x="3862836" y="118308"/>
                  </a:lnTo>
                  <a:lnTo>
                    <a:pt x="3919777" y="149068"/>
                  </a:lnTo>
                  <a:lnTo>
                    <a:pt x="3954835" y="166595"/>
                  </a:lnTo>
                  <a:lnTo>
                    <a:pt x="3972342" y="179741"/>
                  </a:lnTo>
                  <a:lnTo>
                    <a:pt x="3994357" y="205987"/>
                  </a:lnTo>
                  <a:lnTo>
                    <a:pt x="4046922" y="263038"/>
                  </a:lnTo>
                  <a:lnTo>
                    <a:pt x="4090734" y="302518"/>
                  </a:lnTo>
                  <a:lnTo>
                    <a:pt x="4117038" y="328809"/>
                  </a:lnTo>
                  <a:lnTo>
                    <a:pt x="4187241" y="407725"/>
                  </a:lnTo>
                  <a:lnTo>
                    <a:pt x="4226676" y="438354"/>
                  </a:lnTo>
                  <a:lnTo>
                    <a:pt x="4292502" y="486641"/>
                  </a:lnTo>
                  <a:lnTo>
                    <a:pt x="4353821" y="517314"/>
                  </a:lnTo>
                  <a:lnTo>
                    <a:pt x="4375704" y="521652"/>
                  </a:lnTo>
                  <a:lnTo>
                    <a:pt x="4402009" y="521652"/>
                  </a:lnTo>
                  <a:lnTo>
                    <a:pt x="4441531" y="517314"/>
                  </a:lnTo>
                  <a:lnTo>
                    <a:pt x="4502893" y="499787"/>
                  </a:lnTo>
                  <a:lnTo>
                    <a:pt x="4564343" y="460394"/>
                  </a:lnTo>
                  <a:lnTo>
                    <a:pt x="4634415" y="398962"/>
                  </a:lnTo>
                  <a:lnTo>
                    <a:pt x="4669473" y="359438"/>
                  </a:lnTo>
                  <a:lnTo>
                    <a:pt x="4774734" y="249893"/>
                  </a:lnTo>
                  <a:lnTo>
                    <a:pt x="4827386" y="201606"/>
                  </a:lnTo>
                  <a:lnTo>
                    <a:pt x="4871197" y="162213"/>
                  </a:lnTo>
                  <a:lnTo>
                    <a:pt x="4910632" y="135835"/>
                  </a:lnTo>
                  <a:lnTo>
                    <a:pt x="4972082" y="109588"/>
                  </a:lnTo>
                  <a:lnTo>
                    <a:pt x="5002763" y="105206"/>
                  </a:lnTo>
                  <a:lnTo>
                    <a:pt x="5033400" y="105206"/>
                  </a:lnTo>
                  <a:lnTo>
                    <a:pt x="5059705" y="105206"/>
                  </a:lnTo>
                  <a:lnTo>
                    <a:pt x="5086009" y="113970"/>
                  </a:lnTo>
                  <a:lnTo>
                    <a:pt x="5116777" y="127071"/>
                  </a:lnTo>
                  <a:lnTo>
                    <a:pt x="5151792" y="149068"/>
                  </a:lnTo>
                  <a:lnTo>
                    <a:pt x="5186849" y="170977"/>
                  </a:lnTo>
                  <a:lnTo>
                    <a:pt x="5191226" y="175359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419218" y="5439177"/>
              <a:ext cx="5191760" cy="2451100"/>
            </a:xfrm>
            <a:custGeom>
              <a:avLst/>
              <a:gdLst/>
              <a:ahLst/>
              <a:cxnLst/>
              <a:rect l="l" t="t" r="r" b="b"/>
              <a:pathLst>
                <a:path w="5191759" h="2451100">
                  <a:moveTo>
                    <a:pt x="0" y="1236409"/>
                  </a:moveTo>
                  <a:lnTo>
                    <a:pt x="43916" y="1236409"/>
                  </a:lnTo>
                  <a:lnTo>
                    <a:pt x="206141" y="1240791"/>
                  </a:lnTo>
                  <a:lnTo>
                    <a:pt x="368343" y="1232027"/>
                  </a:lnTo>
                  <a:lnTo>
                    <a:pt x="442923" y="1223264"/>
                  </a:lnTo>
                  <a:lnTo>
                    <a:pt x="526169" y="1210119"/>
                  </a:lnTo>
                  <a:lnTo>
                    <a:pt x="600749" y="1205737"/>
                  </a:lnTo>
                  <a:lnTo>
                    <a:pt x="776082" y="1192504"/>
                  </a:lnTo>
                  <a:lnTo>
                    <a:pt x="973343" y="1205737"/>
                  </a:lnTo>
                  <a:lnTo>
                    <a:pt x="1043546" y="1214500"/>
                  </a:lnTo>
                  <a:lnTo>
                    <a:pt x="1131256" y="1223264"/>
                  </a:lnTo>
                  <a:lnTo>
                    <a:pt x="1205749" y="1232027"/>
                  </a:lnTo>
                  <a:lnTo>
                    <a:pt x="1398720" y="1240791"/>
                  </a:lnTo>
                  <a:lnTo>
                    <a:pt x="1574097" y="1232027"/>
                  </a:lnTo>
                  <a:lnTo>
                    <a:pt x="1889749" y="1201355"/>
                  </a:lnTo>
                  <a:lnTo>
                    <a:pt x="2008140" y="1192504"/>
                  </a:lnTo>
                  <a:lnTo>
                    <a:pt x="2161589" y="1201355"/>
                  </a:lnTo>
                  <a:lnTo>
                    <a:pt x="2231792" y="1205737"/>
                  </a:lnTo>
                  <a:lnTo>
                    <a:pt x="2266807" y="1210119"/>
                  </a:lnTo>
                  <a:lnTo>
                    <a:pt x="2266807" y="1201355"/>
                  </a:lnTo>
                  <a:lnTo>
                    <a:pt x="2271227" y="1113588"/>
                  </a:lnTo>
                  <a:lnTo>
                    <a:pt x="2293111" y="697099"/>
                  </a:lnTo>
                  <a:lnTo>
                    <a:pt x="2301864" y="591936"/>
                  </a:lnTo>
                  <a:lnTo>
                    <a:pt x="2310618" y="548030"/>
                  </a:lnTo>
                  <a:lnTo>
                    <a:pt x="2323792" y="495405"/>
                  </a:lnTo>
                  <a:lnTo>
                    <a:pt x="2341299" y="442867"/>
                  </a:lnTo>
                  <a:lnTo>
                    <a:pt x="2345676" y="442867"/>
                  </a:lnTo>
                  <a:lnTo>
                    <a:pt x="2350184" y="438485"/>
                  </a:lnTo>
                  <a:lnTo>
                    <a:pt x="2354561" y="438485"/>
                  </a:lnTo>
                  <a:lnTo>
                    <a:pt x="2354561" y="447249"/>
                  </a:lnTo>
                  <a:lnTo>
                    <a:pt x="2358937" y="477878"/>
                  </a:lnTo>
                  <a:lnTo>
                    <a:pt x="2367691" y="556794"/>
                  </a:lnTo>
                  <a:lnTo>
                    <a:pt x="2372068" y="552412"/>
                  </a:lnTo>
                  <a:lnTo>
                    <a:pt x="2376444" y="526165"/>
                  </a:lnTo>
                  <a:lnTo>
                    <a:pt x="2389618" y="425252"/>
                  </a:lnTo>
                  <a:lnTo>
                    <a:pt x="2407125" y="241129"/>
                  </a:lnTo>
                  <a:lnTo>
                    <a:pt x="2415879" y="184122"/>
                  </a:lnTo>
                  <a:lnTo>
                    <a:pt x="2433430" y="118308"/>
                  </a:lnTo>
                  <a:lnTo>
                    <a:pt x="2446560" y="78916"/>
                  </a:lnTo>
                  <a:lnTo>
                    <a:pt x="2450937" y="61388"/>
                  </a:lnTo>
                  <a:lnTo>
                    <a:pt x="2455314" y="61388"/>
                  </a:lnTo>
                  <a:lnTo>
                    <a:pt x="2459690" y="70152"/>
                  </a:lnTo>
                  <a:lnTo>
                    <a:pt x="2464067" y="105206"/>
                  </a:lnTo>
                  <a:lnTo>
                    <a:pt x="2477241" y="197224"/>
                  </a:lnTo>
                  <a:lnTo>
                    <a:pt x="2481618" y="206119"/>
                  </a:lnTo>
                  <a:lnTo>
                    <a:pt x="2486082" y="206119"/>
                  </a:lnTo>
                  <a:lnTo>
                    <a:pt x="2490459" y="201737"/>
                  </a:lnTo>
                  <a:lnTo>
                    <a:pt x="2499256" y="175359"/>
                  </a:lnTo>
                  <a:lnTo>
                    <a:pt x="2512387" y="122690"/>
                  </a:lnTo>
                  <a:lnTo>
                    <a:pt x="2529894" y="83297"/>
                  </a:lnTo>
                  <a:lnTo>
                    <a:pt x="2534270" y="78916"/>
                  </a:lnTo>
                  <a:lnTo>
                    <a:pt x="2543068" y="74534"/>
                  </a:lnTo>
                  <a:lnTo>
                    <a:pt x="2556198" y="57007"/>
                  </a:lnTo>
                  <a:lnTo>
                    <a:pt x="2560575" y="65770"/>
                  </a:lnTo>
                  <a:lnTo>
                    <a:pt x="2564951" y="83297"/>
                  </a:lnTo>
                  <a:lnTo>
                    <a:pt x="2573705" y="135966"/>
                  </a:lnTo>
                  <a:lnTo>
                    <a:pt x="2595633" y="315664"/>
                  </a:lnTo>
                  <a:lnTo>
                    <a:pt x="2604386" y="337573"/>
                  </a:lnTo>
                  <a:lnTo>
                    <a:pt x="2617516" y="355187"/>
                  </a:lnTo>
                  <a:lnTo>
                    <a:pt x="2635155" y="372715"/>
                  </a:lnTo>
                  <a:lnTo>
                    <a:pt x="2643908" y="381434"/>
                  </a:lnTo>
                  <a:lnTo>
                    <a:pt x="2648285" y="385816"/>
                  </a:lnTo>
                  <a:lnTo>
                    <a:pt x="2657082" y="385816"/>
                  </a:lnTo>
                  <a:lnTo>
                    <a:pt x="2661459" y="390198"/>
                  </a:lnTo>
                  <a:lnTo>
                    <a:pt x="2670212" y="403343"/>
                  </a:lnTo>
                  <a:lnTo>
                    <a:pt x="2674589" y="438485"/>
                  </a:lnTo>
                  <a:lnTo>
                    <a:pt x="2683343" y="517401"/>
                  </a:lnTo>
                  <a:lnTo>
                    <a:pt x="2714024" y="784778"/>
                  </a:lnTo>
                  <a:lnTo>
                    <a:pt x="2731531" y="881221"/>
                  </a:lnTo>
                  <a:lnTo>
                    <a:pt x="2749082" y="960137"/>
                  </a:lnTo>
                  <a:lnTo>
                    <a:pt x="2757835" y="990898"/>
                  </a:lnTo>
                  <a:lnTo>
                    <a:pt x="2779850" y="1043435"/>
                  </a:lnTo>
                  <a:lnTo>
                    <a:pt x="2788604" y="1091723"/>
                  </a:lnTo>
                  <a:lnTo>
                    <a:pt x="2806111" y="1205737"/>
                  </a:lnTo>
                  <a:lnTo>
                    <a:pt x="2854299" y="1578320"/>
                  </a:lnTo>
                  <a:lnTo>
                    <a:pt x="2863096" y="1648517"/>
                  </a:lnTo>
                  <a:lnTo>
                    <a:pt x="2876227" y="1687997"/>
                  </a:lnTo>
                  <a:lnTo>
                    <a:pt x="2893734" y="1740666"/>
                  </a:lnTo>
                  <a:lnTo>
                    <a:pt x="2906995" y="1801967"/>
                  </a:lnTo>
                  <a:lnTo>
                    <a:pt x="2937676" y="1977414"/>
                  </a:lnTo>
                  <a:lnTo>
                    <a:pt x="2972734" y="2165875"/>
                  </a:lnTo>
                  <a:lnTo>
                    <a:pt x="2981488" y="2200929"/>
                  </a:lnTo>
                  <a:lnTo>
                    <a:pt x="2998995" y="2231689"/>
                  </a:lnTo>
                  <a:lnTo>
                    <a:pt x="3016502" y="2275463"/>
                  </a:lnTo>
                  <a:lnTo>
                    <a:pt x="3051691" y="2367612"/>
                  </a:lnTo>
                  <a:lnTo>
                    <a:pt x="3073575" y="2437765"/>
                  </a:lnTo>
                  <a:lnTo>
                    <a:pt x="3082328" y="2450910"/>
                  </a:lnTo>
                  <a:lnTo>
                    <a:pt x="3091125" y="2450910"/>
                  </a:lnTo>
                  <a:lnTo>
                    <a:pt x="3095502" y="2450910"/>
                  </a:lnTo>
                  <a:lnTo>
                    <a:pt x="3108633" y="2437765"/>
                  </a:lnTo>
                  <a:lnTo>
                    <a:pt x="3161197" y="2385139"/>
                  </a:lnTo>
                  <a:lnTo>
                    <a:pt x="3183213" y="2376376"/>
                  </a:lnTo>
                  <a:lnTo>
                    <a:pt x="3191966" y="2367612"/>
                  </a:lnTo>
                  <a:lnTo>
                    <a:pt x="3200763" y="2345616"/>
                  </a:lnTo>
                  <a:lnTo>
                    <a:pt x="3213894" y="2306223"/>
                  </a:lnTo>
                  <a:lnTo>
                    <a:pt x="3231401" y="2231689"/>
                  </a:lnTo>
                  <a:lnTo>
                    <a:pt x="3292763" y="1973032"/>
                  </a:lnTo>
                  <a:lnTo>
                    <a:pt x="3310357" y="1885265"/>
                  </a:lnTo>
                  <a:lnTo>
                    <a:pt x="3332285" y="1784440"/>
                  </a:lnTo>
                  <a:lnTo>
                    <a:pt x="3354169" y="1639753"/>
                  </a:lnTo>
                  <a:lnTo>
                    <a:pt x="3397980" y="1367951"/>
                  </a:lnTo>
                  <a:lnTo>
                    <a:pt x="3463807" y="973370"/>
                  </a:lnTo>
                  <a:lnTo>
                    <a:pt x="3507618" y="719007"/>
                  </a:lnTo>
                  <a:lnTo>
                    <a:pt x="3538299" y="552412"/>
                  </a:lnTo>
                  <a:lnTo>
                    <a:pt x="3599749" y="267420"/>
                  </a:lnTo>
                  <a:lnTo>
                    <a:pt x="3621633" y="192842"/>
                  </a:lnTo>
                  <a:lnTo>
                    <a:pt x="3639183" y="140304"/>
                  </a:lnTo>
                  <a:lnTo>
                    <a:pt x="3661067" y="96443"/>
                  </a:lnTo>
                  <a:lnTo>
                    <a:pt x="3691748" y="43774"/>
                  </a:lnTo>
                  <a:lnTo>
                    <a:pt x="3722517" y="4381"/>
                  </a:lnTo>
                  <a:lnTo>
                    <a:pt x="3731270" y="0"/>
                  </a:lnTo>
                  <a:lnTo>
                    <a:pt x="3740024" y="4381"/>
                  </a:lnTo>
                  <a:lnTo>
                    <a:pt x="3753198" y="8763"/>
                  </a:lnTo>
                  <a:lnTo>
                    <a:pt x="3761951" y="21908"/>
                  </a:lnTo>
                  <a:lnTo>
                    <a:pt x="3779458" y="43774"/>
                  </a:lnTo>
                  <a:lnTo>
                    <a:pt x="3805763" y="92061"/>
                  </a:lnTo>
                  <a:lnTo>
                    <a:pt x="3827647" y="149068"/>
                  </a:lnTo>
                  <a:lnTo>
                    <a:pt x="3849574" y="206119"/>
                  </a:lnTo>
                  <a:lnTo>
                    <a:pt x="3867213" y="271758"/>
                  </a:lnTo>
                  <a:lnTo>
                    <a:pt x="3889096" y="372715"/>
                  </a:lnTo>
                  <a:lnTo>
                    <a:pt x="3928531" y="569939"/>
                  </a:lnTo>
                  <a:lnTo>
                    <a:pt x="3976719" y="811069"/>
                  </a:lnTo>
                  <a:lnTo>
                    <a:pt x="4016241" y="1069814"/>
                  </a:lnTo>
                  <a:lnTo>
                    <a:pt x="4108284" y="1600361"/>
                  </a:lnTo>
                  <a:lnTo>
                    <a:pt x="4152183" y="1854592"/>
                  </a:lnTo>
                  <a:lnTo>
                    <a:pt x="4182864" y="2012424"/>
                  </a:lnTo>
                  <a:lnTo>
                    <a:pt x="4217879" y="2152773"/>
                  </a:lnTo>
                  <a:lnTo>
                    <a:pt x="4248560" y="2253554"/>
                  </a:lnTo>
                  <a:lnTo>
                    <a:pt x="4266198" y="2314987"/>
                  </a:lnTo>
                  <a:lnTo>
                    <a:pt x="4288082" y="2358849"/>
                  </a:lnTo>
                  <a:lnTo>
                    <a:pt x="4318763" y="2402623"/>
                  </a:lnTo>
                  <a:lnTo>
                    <a:pt x="4349444" y="2415768"/>
                  </a:lnTo>
                  <a:lnTo>
                    <a:pt x="4362574" y="2415768"/>
                  </a:lnTo>
                  <a:lnTo>
                    <a:pt x="4397632" y="2385139"/>
                  </a:lnTo>
                  <a:lnTo>
                    <a:pt x="4432777" y="2314987"/>
                  </a:lnTo>
                  <a:lnTo>
                    <a:pt x="4454705" y="2257936"/>
                  </a:lnTo>
                  <a:lnTo>
                    <a:pt x="4476589" y="2174638"/>
                  </a:lnTo>
                  <a:lnTo>
                    <a:pt x="4507270" y="2069475"/>
                  </a:lnTo>
                  <a:lnTo>
                    <a:pt x="4533530" y="1929126"/>
                  </a:lnTo>
                  <a:lnTo>
                    <a:pt x="4573096" y="1740666"/>
                  </a:lnTo>
                  <a:lnTo>
                    <a:pt x="4621284" y="1460012"/>
                  </a:lnTo>
                  <a:lnTo>
                    <a:pt x="4765980" y="600699"/>
                  </a:lnTo>
                  <a:lnTo>
                    <a:pt x="4800994" y="420870"/>
                  </a:lnTo>
                  <a:lnTo>
                    <a:pt x="4831763" y="293799"/>
                  </a:lnTo>
                  <a:lnTo>
                    <a:pt x="4858067" y="197224"/>
                  </a:lnTo>
                  <a:lnTo>
                    <a:pt x="4879995" y="122690"/>
                  </a:lnTo>
                  <a:lnTo>
                    <a:pt x="4901879" y="74534"/>
                  </a:lnTo>
                  <a:lnTo>
                    <a:pt x="4936936" y="21908"/>
                  </a:lnTo>
                  <a:lnTo>
                    <a:pt x="4963328" y="8763"/>
                  </a:lnTo>
                  <a:lnTo>
                    <a:pt x="4976459" y="8763"/>
                  </a:lnTo>
                  <a:lnTo>
                    <a:pt x="4985212" y="13145"/>
                  </a:lnTo>
                  <a:lnTo>
                    <a:pt x="4998386" y="21908"/>
                  </a:lnTo>
                  <a:lnTo>
                    <a:pt x="5015893" y="39392"/>
                  </a:lnTo>
                  <a:lnTo>
                    <a:pt x="5029023" y="65770"/>
                  </a:lnTo>
                  <a:lnTo>
                    <a:pt x="5046574" y="100824"/>
                  </a:lnTo>
                  <a:lnTo>
                    <a:pt x="5068458" y="153450"/>
                  </a:lnTo>
                  <a:lnTo>
                    <a:pt x="5090473" y="227984"/>
                  </a:lnTo>
                  <a:lnTo>
                    <a:pt x="5116777" y="328809"/>
                  </a:lnTo>
                  <a:lnTo>
                    <a:pt x="5147415" y="460350"/>
                  </a:lnTo>
                  <a:lnTo>
                    <a:pt x="5178096" y="635710"/>
                  </a:lnTo>
                  <a:lnTo>
                    <a:pt x="5191226" y="697099"/>
                  </a:lnTo>
                  <a:lnTo>
                    <a:pt x="5191226" y="701480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2638571" y="5198348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13664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3" name="object 4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7530" cy="72396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762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4.17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138kV.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simulación.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4.18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4.20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falla;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conexión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línea,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tensión,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decrece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aún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más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138/69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secundario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transformador.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fase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falla;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obteniéndose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mayor </a:t>
            </a:r>
            <a:r>
              <a:rPr dirty="0" sz="1200">
                <a:latin typeface="Microsoft Sans Serif"/>
                <a:cs typeface="Microsoft Sans Serif"/>
              </a:rPr>
              <a:t>valor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4.21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disminuido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(138kV),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considerables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4.22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4.25,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(con </a:t>
            </a:r>
            <a:r>
              <a:rPr dirty="0" sz="1200">
                <a:latin typeface="Microsoft Sans Serif"/>
                <a:cs typeface="Microsoft Sans Serif"/>
              </a:rPr>
              <a:t>fallada),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subestaciones;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138/69kV,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baja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ha </a:t>
            </a:r>
            <a:r>
              <a:rPr dirty="0" sz="1200">
                <a:latin typeface="Microsoft Sans Serif"/>
                <a:cs typeface="Microsoft Sans Serif"/>
              </a:rPr>
              <a:t>crecido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 comparado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funcionamiento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normal.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posteriores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1193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1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>
                <a:latin typeface="Microsoft Sans Serif"/>
                <a:cs typeface="Microsoft Sans Serif"/>
              </a:rPr>
              <a:t>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138kV-2012;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61897" y="2033498"/>
          <a:ext cx="5525770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6655"/>
                <a:gridCol w="680084"/>
                <a:gridCol w="619125"/>
                <a:gridCol w="683260"/>
                <a:gridCol w="695325"/>
                <a:gridCol w="692150"/>
                <a:gridCol w="890270"/>
              </a:tblGrid>
              <a:tr h="222250">
                <a:tc gridSpan="7">
                  <a:txBody>
                    <a:bodyPr/>
                    <a:lstStyle/>
                    <a:p>
                      <a:pPr marL="54229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2012)(mínima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-529,7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-532,7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105,0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-1000,9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871721"/>
            <a:ext cx="5640070" cy="16503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realizó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4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9380" marR="116205">
              <a:lnSpc>
                <a:spcPct val="1117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19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138kV-2012;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46657" y="5539740"/>
          <a:ext cx="5556250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7135"/>
                <a:gridCol w="683260"/>
                <a:gridCol w="615950"/>
                <a:gridCol w="683259"/>
                <a:gridCol w="732154"/>
                <a:gridCol w="735329"/>
                <a:gridCol w="811529"/>
              </a:tblGrid>
              <a:tr h="222250">
                <a:tc gridSpan="7">
                  <a:txBody>
                    <a:bodyPr/>
                    <a:lstStyle/>
                    <a:p>
                      <a:pPr marL="54546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LA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(138kV-2012)(máxima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-525,1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-994,7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7377810"/>
            <a:ext cx="5631180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2015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2020,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cada </a:t>
            </a:r>
            <a:r>
              <a:rPr dirty="0" sz="1200">
                <a:latin typeface="Microsoft Sans Serif"/>
                <a:cs typeface="Microsoft Sans Serif"/>
              </a:rPr>
              <a:t>subestación;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10">
                <a:latin typeface="Microsoft Sans Serif"/>
                <a:cs typeface="Microsoft Sans Serif"/>
              </a:rPr>
              <a:t> cuadros: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992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1800"/>
              </a:lnSpc>
              <a:spcBef>
                <a:spcPts val="1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138kV-2015;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mínima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52753" y="1832482"/>
          <a:ext cx="5543550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5070"/>
                <a:gridCol w="683259"/>
                <a:gridCol w="615950"/>
                <a:gridCol w="683260"/>
                <a:gridCol w="732154"/>
                <a:gridCol w="735329"/>
                <a:gridCol w="811529"/>
              </a:tblGrid>
              <a:tr h="222250">
                <a:tc gridSpan="7">
                  <a:txBody>
                    <a:bodyPr/>
                    <a:lstStyle/>
                    <a:p>
                      <a:pPr marL="5607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demanda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mínima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-522,9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124,0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-986,6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73581" y="3664458"/>
            <a:ext cx="5418455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138kV-2015;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máxima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49705" y="4317238"/>
          <a:ext cx="5549900" cy="1750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1420"/>
                <a:gridCol w="683259"/>
                <a:gridCol w="615950"/>
                <a:gridCol w="683260"/>
                <a:gridCol w="735329"/>
                <a:gridCol w="732154"/>
                <a:gridCol w="811529"/>
              </a:tblGrid>
              <a:tr h="231140">
                <a:tc gridSpan="7">
                  <a:txBody>
                    <a:bodyPr/>
                    <a:lstStyle/>
                    <a:p>
                      <a:pPr marL="5511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demanda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máxima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502,6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95,8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-979,8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173581" y="6405117"/>
            <a:ext cx="541845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>
              <a:lnSpc>
                <a:spcPct val="1109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138kV-2020;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52753" y="7058278"/>
          <a:ext cx="5543550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5070"/>
                <a:gridCol w="683259"/>
                <a:gridCol w="615950"/>
                <a:gridCol w="683260"/>
                <a:gridCol w="732154"/>
                <a:gridCol w="735329"/>
                <a:gridCol w="811529"/>
              </a:tblGrid>
              <a:tr h="222250">
                <a:tc gridSpan="7">
                  <a:txBody>
                    <a:bodyPr/>
                    <a:lstStyle/>
                    <a:p>
                      <a:pPr marL="5607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demanda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mínima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-511,1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1,271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306,4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-978,7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24170" cy="974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0900"/>
              </a:lnSpc>
              <a:spcBef>
                <a:spcPts val="123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138kV-2020;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83233" y="1814195"/>
          <a:ext cx="5482590" cy="16960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4110"/>
                <a:gridCol w="683260"/>
                <a:gridCol w="615950"/>
                <a:gridCol w="683259"/>
                <a:gridCol w="738504"/>
                <a:gridCol w="738504"/>
                <a:gridCol w="802639"/>
              </a:tblGrid>
              <a:tr h="225425">
                <a:tc gridSpan="7">
                  <a:txBody>
                    <a:bodyPr/>
                    <a:lstStyle/>
                    <a:p>
                      <a:pPr marL="518159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demanda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máxima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128,50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258,50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324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492,1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61,30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181,00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716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-505,70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59,00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143,90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7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-495,30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139,30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71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-495,60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235,5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108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-970,7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868673"/>
            <a:ext cx="4794885" cy="626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3" marL="520065" indent="-50736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2"/>
              <a:tabLst>
                <a:tab pos="520065" algn="l"/>
              </a:tabLst>
            </a:pP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fase-</a:t>
            </a:r>
            <a:r>
              <a:rPr dirty="0" sz="1200" b="1">
                <a:latin typeface="Arial"/>
                <a:cs typeface="Arial"/>
              </a:rPr>
              <a:t>tierra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Gualaceo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46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lvl="4" marL="648335" indent="-635635">
              <a:lnSpc>
                <a:spcPct val="100000"/>
              </a:lnSpc>
              <a:buFont typeface="Microsoft Sans Serif"/>
              <a:buAutoNum type="arabicPeriod"/>
              <a:tabLst>
                <a:tab pos="648335" algn="l"/>
              </a:tabLst>
            </a:pP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0">
                <a:latin typeface="Microsoft Sans Serif"/>
                <a:cs typeface="Microsoft Sans Serif"/>
              </a:rPr>
              <a:t> 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4923366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59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59">
                <a:moveTo>
                  <a:pt x="0" y="2709567"/>
                </a:moveTo>
                <a:lnTo>
                  <a:pt x="0" y="2753350"/>
                </a:lnTo>
              </a:path>
              <a:path w="5287645" h="2753359">
                <a:moveTo>
                  <a:pt x="754076" y="2709567"/>
                </a:moveTo>
                <a:lnTo>
                  <a:pt x="754076" y="2753350"/>
                </a:lnTo>
              </a:path>
              <a:path w="5287645" h="2753359">
                <a:moveTo>
                  <a:pt x="1512656" y="2709567"/>
                </a:moveTo>
                <a:lnTo>
                  <a:pt x="1512656" y="2753350"/>
                </a:lnTo>
              </a:path>
              <a:path w="5287645" h="2753359">
                <a:moveTo>
                  <a:pt x="2266728" y="2709567"/>
                </a:moveTo>
                <a:lnTo>
                  <a:pt x="2266728" y="2753350"/>
                </a:lnTo>
              </a:path>
              <a:path w="5287645" h="2753359">
                <a:moveTo>
                  <a:pt x="3020887" y="2709567"/>
                </a:moveTo>
                <a:lnTo>
                  <a:pt x="3020887" y="2753350"/>
                </a:lnTo>
              </a:path>
              <a:path w="5287645" h="2753359">
                <a:moveTo>
                  <a:pt x="3775003" y="2709567"/>
                </a:moveTo>
                <a:lnTo>
                  <a:pt x="3775003" y="2753350"/>
                </a:lnTo>
              </a:path>
              <a:path w="5287645" h="2753359">
                <a:moveTo>
                  <a:pt x="4533539" y="2709567"/>
                </a:moveTo>
                <a:lnTo>
                  <a:pt x="4533539" y="2753350"/>
                </a:lnTo>
              </a:path>
              <a:path w="5287645" h="2753359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766835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95247" y="7668354"/>
            <a:ext cx="5433060" cy="6165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00660">
              <a:lnSpc>
                <a:spcPts val="770"/>
              </a:lnSpc>
              <a:spcBef>
                <a:spcPts val="105"/>
              </a:spcBef>
              <a:tabLst>
                <a:tab pos="932815" algn="l"/>
                <a:tab pos="1691639" algn="l"/>
                <a:tab pos="2446020" algn="l"/>
                <a:tab pos="3199765" algn="l"/>
                <a:tab pos="3954145" algn="l"/>
                <a:tab pos="4712335" algn="l"/>
                <a:tab pos="505460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  <a:p>
            <a:pPr marL="157480" marR="5080" indent="127635">
              <a:lnSpc>
                <a:spcPct val="111700"/>
              </a:lnSpc>
              <a:spcBef>
                <a:spcPts val="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4921143"/>
            <a:ext cx="4599940" cy="2719070"/>
            <a:chOff x="1259105" y="4921143"/>
            <a:chExt cx="4599940" cy="2719070"/>
          </a:xfrm>
        </p:grpSpPr>
        <p:sp>
          <p:nvSpPr>
            <p:cNvPr id="9" name="object 9" descr=""/>
            <p:cNvSpPr/>
            <p:nvPr/>
          </p:nvSpPr>
          <p:spPr>
            <a:xfrm>
              <a:off x="2076909" y="4923366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763293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756306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265773" y="4923366"/>
            <a:ext cx="52705" cy="2324100"/>
          </a:xfrm>
          <a:custGeom>
            <a:avLst/>
            <a:gdLst/>
            <a:ahLst/>
            <a:cxnLst/>
            <a:rect l="l" t="t" r="r" b="b"/>
            <a:pathLst>
              <a:path w="52705" h="2324100">
                <a:moveTo>
                  <a:pt x="52678" y="2323751"/>
                </a:moveTo>
                <a:lnTo>
                  <a:pt x="0" y="2323751"/>
                </a:lnTo>
              </a:path>
              <a:path w="52705" h="2324100">
                <a:moveTo>
                  <a:pt x="52678" y="1933552"/>
                </a:moveTo>
                <a:lnTo>
                  <a:pt x="0" y="1933552"/>
                </a:lnTo>
              </a:path>
              <a:path w="52705" h="2324100">
                <a:moveTo>
                  <a:pt x="52678" y="1547692"/>
                </a:moveTo>
                <a:lnTo>
                  <a:pt x="0" y="1547692"/>
                </a:lnTo>
              </a:path>
              <a:path w="52705" h="2324100">
                <a:moveTo>
                  <a:pt x="52678" y="1161875"/>
                </a:moveTo>
                <a:lnTo>
                  <a:pt x="0" y="1161875"/>
                </a:lnTo>
              </a:path>
              <a:path w="52705" h="2324100">
                <a:moveTo>
                  <a:pt x="52678" y="776058"/>
                </a:moveTo>
                <a:lnTo>
                  <a:pt x="0" y="776058"/>
                </a:lnTo>
              </a:path>
              <a:path w="52705" h="2324100">
                <a:moveTo>
                  <a:pt x="52678" y="385860"/>
                </a:moveTo>
                <a:lnTo>
                  <a:pt x="0" y="385860"/>
                </a:lnTo>
              </a:path>
              <a:path w="52705" h="2324100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117152" y="717722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678702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17152" y="6401206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91737" y="601538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562952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5046488"/>
            <a:ext cx="180340" cy="3187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43439" y="485351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4" y="4978220"/>
            <a:ext cx="5300767" cy="2503454"/>
          </a:xfrm>
          <a:prstGeom prst="rect">
            <a:avLst/>
          </a:prstGeom>
        </p:spPr>
      </p:pic>
      <p:sp>
        <p:nvSpPr>
          <p:cNvPr id="21" name="object 21" descr=""/>
          <p:cNvSpPr txBox="1"/>
          <p:nvPr/>
        </p:nvSpPr>
        <p:spPr>
          <a:xfrm>
            <a:off x="2555325" y="4695682"/>
            <a:ext cx="281559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5748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56870" marR="5080" indent="-34480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170545"/>
            <a:ext cx="550354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81050" marR="5080" indent="-76898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17055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1235286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60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60">
                <a:moveTo>
                  <a:pt x="0" y="2709567"/>
                </a:moveTo>
                <a:lnTo>
                  <a:pt x="0" y="2753350"/>
                </a:lnTo>
              </a:path>
              <a:path w="5287645" h="2753360">
                <a:moveTo>
                  <a:pt x="754076" y="2709567"/>
                </a:moveTo>
                <a:lnTo>
                  <a:pt x="754076" y="2753350"/>
                </a:lnTo>
              </a:path>
              <a:path w="5287645" h="2753360">
                <a:moveTo>
                  <a:pt x="1512656" y="2709567"/>
                </a:moveTo>
                <a:lnTo>
                  <a:pt x="1512656" y="2753350"/>
                </a:lnTo>
              </a:path>
              <a:path w="5287645" h="2753360">
                <a:moveTo>
                  <a:pt x="2266728" y="2709567"/>
                </a:moveTo>
                <a:lnTo>
                  <a:pt x="2266728" y="2753350"/>
                </a:lnTo>
              </a:path>
              <a:path w="5287645" h="2753360">
                <a:moveTo>
                  <a:pt x="3020887" y="2709567"/>
                </a:moveTo>
                <a:lnTo>
                  <a:pt x="3020887" y="2753350"/>
                </a:lnTo>
              </a:path>
              <a:path w="5287645" h="2753360">
                <a:moveTo>
                  <a:pt x="3775003" y="2709567"/>
                </a:moveTo>
                <a:lnTo>
                  <a:pt x="3775003" y="2753350"/>
                </a:lnTo>
              </a:path>
              <a:path w="5287645" h="2753360">
                <a:moveTo>
                  <a:pt x="4533539" y="2709567"/>
                </a:moveTo>
                <a:lnTo>
                  <a:pt x="4533539" y="2753350"/>
                </a:lnTo>
              </a:path>
              <a:path w="5287645" h="2753360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83741" y="3980274"/>
            <a:ext cx="50380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855" algn="l"/>
                <a:tab pos="1503045" algn="l"/>
                <a:tab pos="2257425" algn="l"/>
                <a:tab pos="3011170" algn="l"/>
                <a:tab pos="3765550" algn="l"/>
                <a:tab pos="4523740" algn="l"/>
                <a:tab pos="486600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1228618"/>
            <a:ext cx="4599940" cy="2723515"/>
            <a:chOff x="1259105" y="1228618"/>
            <a:chExt cx="4599940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076909" y="1235286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16255" y="1298860"/>
            <a:ext cx="5300980" cy="2582545"/>
            <a:chOff x="1316255" y="1298860"/>
            <a:chExt cx="5300980" cy="2582545"/>
          </a:xfrm>
        </p:grpSpPr>
        <p:sp>
          <p:nvSpPr>
            <p:cNvPr id="19" name="object 19" descr=""/>
            <p:cNvSpPr/>
            <p:nvPr/>
          </p:nvSpPr>
          <p:spPr>
            <a:xfrm>
              <a:off x="1322833" y="1686917"/>
              <a:ext cx="5279390" cy="1806575"/>
            </a:xfrm>
            <a:custGeom>
              <a:avLst/>
              <a:gdLst/>
              <a:ahLst/>
              <a:cxnLst/>
              <a:rect l="l" t="t" r="r" b="b"/>
              <a:pathLst>
                <a:path w="5279390" h="1806575">
                  <a:moveTo>
                    <a:pt x="0" y="1806305"/>
                  </a:moveTo>
                  <a:lnTo>
                    <a:pt x="5278858" y="1806305"/>
                  </a:lnTo>
                </a:path>
                <a:path w="5279390" h="1806575">
                  <a:moveTo>
                    <a:pt x="0" y="1354718"/>
                  </a:moveTo>
                  <a:lnTo>
                    <a:pt x="5278858" y="1354718"/>
                  </a:lnTo>
                </a:path>
                <a:path w="5279390" h="1806575">
                  <a:moveTo>
                    <a:pt x="0" y="903086"/>
                  </a:moveTo>
                  <a:lnTo>
                    <a:pt x="5278858" y="903086"/>
                  </a:lnTo>
                </a:path>
                <a:path w="5279390" h="1806575">
                  <a:moveTo>
                    <a:pt x="0" y="451499"/>
                  </a:moveTo>
                  <a:lnTo>
                    <a:pt x="5278858" y="451499"/>
                  </a:lnTo>
                </a:path>
                <a:path w="5279390" h="1806575">
                  <a:moveTo>
                    <a:pt x="0" y="0"/>
                  </a:moveTo>
                  <a:lnTo>
                    <a:pt x="5278858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22833" y="1305438"/>
              <a:ext cx="5287645" cy="2569845"/>
            </a:xfrm>
            <a:custGeom>
              <a:avLst/>
              <a:gdLst/>
              <a:ahLst/>
              <a:cxnLst/>
              <a:rect l="l" t="t" r="r" b="b"/>
              <a:pathLst>
                <a:path w="5287645" h="2569845">
                  <a:moveTo>
                    <a:pt x="0" y="1911556"/>
                  </a:moveTo>
                  <a:lnTo>
                    <a:pt x="4381" y="1929170"/>
                  </a:lnTo>
                  <a:lnTo>
                    <a:pt x="43811" y="2135158"/>
                  </a:lnTo>
                  <a:lnTo>
                    <a:pt x="74479" y="2279845"/>
                  </a:lnTo>
                  <a:lnTo>
                    <a:pt x="100766" y="2376376"/>
                  </a:lnTo>
                  <a:lnTo>
                    <a:pt x="122776" y="2442068"/>
                  </a:lnTo>
                  <a:lnTo>
                    <a:pt x="144682" y="2499092"/>
                  </a:lnTo>
                  <a:lnTo>
                    <a:pt x="175350" y="2547362"/>
                  </a:lnTo>
                  <a:lnTo>
                    <a:pt x="206018" y="2569253"/>
                  </a:lnTo>
                  <a:lnTo>
                    <a:pt x="214771" y="2569253"/>
                  </a:lnTo>
                  <a:lnTo>
                    <a:pt x="223525" y="2569253"/>
                  </a:lnTo>
                  <a:lnTo>
                    <a:pt x="263091" y="2529848"/>
                  </a:lnTo>
                  <a:lnTo>
                    <a:pt x="298105" y="2450822"/>
                  </a:lnTo>
                  <a:lnTo>
                    <a:pt x="320033" y="2389521"/>
                  </a:lnTo>
                  <a:lnTo>
                    <a:pt x="341916" y="2310605"/>
                  </a:lnTo>
                  <a:lnTo>
                    <a:pt x="368221" y="2200929"/>
                  </a:lnTo>
                  <a:lnTo>
                    <a:pt x="398989" y="2047479"/>
                  </a:lnTo>
                  <a:lnTo>
                    <a:pt x="438424" y="1841491"/>
                  </a:lnTo>
                  <a:lnTo>
                    <a:pt x="490989" y="1516975"/>
                  </a:lnTo>
                  <a:lnTo>
                    <a:pt x="613757" y="754062"/>
                  </a:lnTo>
                  <a:lnTo>
                    <a:pt x="653192" y="530547"/>
                  </a:lnTo>
                  <a:lnTo>
                    <a:pt x="683960" y="381478"/>
                  </a:lnTo>
                  <a:lnTo>
                    <a:pt x="714641" y="245511"/>
                  </a:lnTo>
                  <a:lnTo>
                    <a:pt x="740946" y="162213"/>
                  </a:lnTo>
                  <a:lnTo>
                    <a:pt x="762829" y="96443"/>
                  </a:lnTo>
                  <a:lnTo>
                    <a:pt x="780380" y="52581"/>
                  </a:lnTo>
                  <a:lnTo>
                    <a:pt x="815526" y="13145"/>
                  </a:lnTo>
                  <a:lnTo>
                    <a:pt x="828656" y="0"/>
                  </a:lnTo>
                  <a:lnTo>
                    <a:pt x="841786" y="0"/>
                  </a:lnTo>
                  <a:lnTo>
                    <a:pt x="854960" y="0"/>
                  </a:lnTo>
                  <a:lnTo>
                    <a:pt x="863714" y="8763"/>
                  </a:lnTo>
                  <a:lnTo>
                    <a:pt x="881221" y="21908"/>
                  </a:lnTo>
                  <a:lnTo>
                    <a:pt x="894395" y="39436"/>
                  </a:lnTo>
                  <a:lnTo>
                    <a:pt x="907525" y="70196"/>
                  </a:lnTo>
                  <a:lnTo>
                    <a:pt x="929409" y="118352"/>
                  </a:lnTo>
                  <a:lnTo>
                    <a:pt x="951424" y="188504"/>
                  </a:lnTo>
                  <a:lnTo>
                    <a:pt x="973351" y="271802"/>
                  </a:lnTo>
                  <a:lnTo>
                    <a:pt x="999612" y="385860"/>
                  </a:lnTo>
                  <a:lnTo>
                    <a:pt x="1034670" y="548074"/>
                  </a:lnTo>
                  <a:lnTo>
                    <a:pt x="1069728" y="758444"/>
                  </a:lnTo>
                  <a:lnTo>
                    <a:pt x="1126801" y="1091723"/>
                  </a:lnTo>
                  <a:lnTo>
                    <a:pt x="1232062" y="1766956"/>
                  </a:lnTo>
                  <a:lnTo>
                    <a:pt x="1275873" y="2008086"/>
                  </a:lnTo>
                  <a:lnTo>
                    <a:pt x="1310887" y="2179064"/>
                  </a:lnTo>
                  <a:lnTo>
                    <a:pt x="1341568" y="2310605"/>
                  </a:lnTo>
                  <a:lnTo>
                    <a:pt x="1367960" y="2402667"/>
                  </a:lnTo>
                  <a:lnTo>
                    <a:pt x="1389888" y="2464064"/>
                  </a:lnTo>
                  <a:lnTo>
                    <a:pt x="1407395" y="2512229"/>
                  </a:lnTo>
                  <a:lnTo>
                    <a:pt x="1442453" y="2556117"/>
                  </a:lnTo>
                  <a:lnTo>
                    <a:pt x="1468713" y="2569253"/>
                  </a:lnTo>
                  <a:lnTo>
                    <a:pt x="1481887" y="2569253"/>
                  </a:lnTo>
                  <a:lnTo>
                    <a:pt x="1517033" y="2534225"/>
                  </a:lnTo>
                  <a:lnTo>
                    <a:pt x="1552090" y="2464064"/>
                  </a:lnTo>
                  <a:lnTo>
                    <a:pt x="1573974" y="2398285"/>
                  </a:lnTo>
                  <a:lnTo>
                    <a:pt x="1595902" y="2323751"/>
                  </a:lnTo>
                  <a:lnTo>
                    <a:pt x="1622162" y="2214074"/>
                  </a:lnTo>
                  <a:lnTo>
                    <a:pt x="1652931" y="2069475"/>
                  </a:lnTo>
                  <a:lnTo>
                    <a:pt x="1692366" y="1872119"/>
                  </a:lnTo>
                  <a:lnTo>
                    <a:pt x="1740554" y="1578364"/>
                  </a:lnTo>
                  <a:lnTo>
                    <a:pt x="1898511" y="591848"/>
                  </a:lnTo>
                  <a:lnTo>
                    <a:pt x="1933525" y="425252"/>
                  </a:lnTo>
                  <a:lnTo>
                    <a:pt x="1964206" y="280566"/>
                  </a:lnTo>
                  <a:lnTo>
                    <a:pt x="1990510" y="184122"/>
                  </a:lnTo>
                  <a:lnTo>
                    <a:pt x="2012394" y="113970"/>
                  </a:lnTo>
                  <a:lnTo>
                    <a:pt x="2034322" y="65683"/>
                  </a:lnTo>
                  <a:lnTo>
                    <a:pt x="2069467" y="17527"/>
                  </a:lnTo>
                  <a:lnTo>
                    <a:pt x="2095772" y="0"/>
                  </a:lnTo>
                  <a:lnTo>
                    <a:pt x="2108902" y="0"/>
                  </a:lnTo>
                  <a:lnTo>
                    <a:pt x="2143960" y="30672"/>
                  </a:lnTo>
                  <a:lnTo>
                    <a:pt x="2179105" y="96443"/>
                  </a:lnTo>
                  <a:lnTo>
                    <a:pt x="2200989" y="149112"/>
                  </a:lnTo>
                  <a:lnTo>
                    <a:pt x="2222916" y="223646"/>
                  </a:lnTo>
                  <a:lnTo>
                    <a:pt x="2249177" y="328809"/>
                  </a:lnTo>
                  <a:lnTo>
                    <a:pt x="2266728" y="416489"/>
                  </a:lnTo>
                  <a:lnTo>
                    <a:pt x="2266728" y="131497"/>
                  </a:lnTo>
                  <a:lnTo>
                    <a:pt x="2271105" y="705906"/>
                  </a:lnTo>
                  <a:lnTo>
                    <a:pt x="2279858" y="1052199"/>
                  </a:lnTo>
                  <a:lnTo>
                    <a:pt x="2279858" y="854974"/>
                  </a:lnTo>
                  <a:lnTo>
                    <a:pt x="2284235" y="859356"/>
                  </a:lnTo>
                  <a:lnTo>
                    <a:pt x="2288612" y="824214"/>
                  </a:lnTo>
                  <a:lnTo>
                    <a:pt x="2288612" y="802305"/>
                  </a:lnTo>
                  <a:lnTo>
                    <a:pt x="2292988" y="951418"/>
                  </a:lnTo>
                  <a:lnTo>
                    <a:pt x="2292988" y="872502"/>
                  </a:lnTo>
                  <a:lnTo>
                    <a:pt x="2297409" y="876883"/>
                  </a:lnTo>
                  <a:lnTo>
                    <a:pt x="2297409" y="942654"/>
                  </a:lnTo>
                  <a:lnTo>
                    <a:pt x="2297409" y="933890"/>
                  </a:lnTo>
                  <a:lnTo>
                    <a:pt x="2301786" y="938272"/>
                  </a:lnTo>
                  <a:lnTo>
                    <a:pt x="2301786" y="973283"/>
                  </a:lnTo>
                  <a:lnTo>
                    <a:pt x="2306162" y="1087341"/>
                  </a:lnTo>
                  <a:lnTo>
                    <a:pt x="2306162" y="1069814"/>
                  </a:lnTo>
                  <a:lnTo>
                    <a:pt x="2310627" y="968901"/>
                  </a:lnTo>
                  <a:lnTo>
                    <a:pt x="2315003" y="995279"/>
                  </a:lnTo>
                  <a:lnTo>
                    <a:pt x="2319380" y="1135497"/>
                  </a:lnTo>
                  <a:lnTo>
                    <a:pt x="2323801" y="1104868"/>
                  </a:lnTo>
                  <a:lnTo>
                    <a:pt x="2328177" y="1060962"/>
                  </a:lnTo>
                  <a:lnTo>
                    <a:pt x="2328177" y="1034715"/>
                  </a:lnTo>
                  <a:lnTo>
                    <a:pt x="2332554" y="1056581"/>
                  </a:lnTo>
                  <a:lnTo>
                    <a:pt x="2336931" y="1232027"/>
                  </a:lnTo>
                  <a:lnTo>
                    <a:pt x="2336931" y="1236409"/>
                  </a:lnTo>
                  <a:lnTo>
                    <a:pt x="2341308" y="1218794"/>
                  </a:lnTo>
                  <a:lnTo>
                    <a:pt x="2341308" y="1201267"/>
                  </a:lnTo>
                  <a:lnTo>
                    <a:pt x="2341308" y="1275845"/>
                  </a:lnTo>
                  <a:lnTo>
                    <a:pt x="2345685" y="1394241"/>
                  </a:lnTo>
                  <a:lnTo>
                    <a:pt x="2345685" y="1328471"/>
                  </a:lnTo>
                  <a:lnTo>
                    <a:pt x="2350061" y="1249555"/>
                  </a:lnTo>
                  <a:lnTo>
                    <a:pt x="2354438" y="1275845"/>
                  </a:lnTo>
                  <a:lnTo>
                    <a:pt x="2354438" y="1223308"/>
                  </a:lnTo>
                  <a:lnTo>
                    <a:pt x="2358815" y="1091723"/>
                  </a:lnTo>
                  <a:lnTo>
                    <a:pt x="2363192" y="1139878"/>
                  </a:lnTo>
                  <a:lnTo>
                    <a:pt x="2367612" y="1315325"/>
                  </a:lnTo>
                  <a:lnTo>
                    <a:pt x="2371989" y="1293329"/>
                  </a:lnTo>
                  <a:lnTo>
                    <a:pt x="2371989" y="1297842"/>
                  </a:lnTo>
                  <a:lnTo>
                    <a:pt x="2376366" y="1354761"/>
                  </a:lnTo>
                  <a:lnTo>
                    <a:pt x="2380742" y="1385478"/>
                  </a:lnTo>
                  <a:lnTo>
                    <a:pt x="2385119" y="1376758"/>
                  </a:lnTo>
                  <a:lnTo>
                    <a:pt x="2389496" y="1398623"/>
                  </a:lnTo>
                  <a:lnTo>
                    <a:pt x="2389496" y="1429296"/>
                  </a:lnTo>
                  <a:lnTo>
                    <a:pt x="2398249" y="1552073"/>
                  </a:lnTo>
                  <a:lnTo>
                    <a:pt x="2398249" y="1547692"/>
                  </a:lnTo>
                  <a:lnTo>
                    <a:pt x="2402626" y="1552073"/>
                  </a:lnTo>
                  <a:lnTo>
                    <a:pt x="2402626" y="1587128"/>
                  </a:lnTo>
                  <a:lnTo>
                    <a:pt x="2407003" y="1644135"/>
                  </a:lnTo>
                  <a:lnTo>
                    <a:pt x="2411423" y="1639753"/>
                  </a:lnTo>
                  <a:lnTo>
                    <a:pt x="2415800" y="1604611"/>
                  </a:lnTo>
                  <a:lnTo>
                    <a:pt x="2420177" y="1547692"/>
                  </a:lnTo>
                  <a:lnTo>
                    <a:pt x="2420177" y="1617888"/>
                  </a:lnTo>
                  <a:lnTo>
                    <a:pt x="2428930" y="1806349"/>
                  </a:lnTo>
                  <a:lnTo>
                    <a:pt x="2433307" y="1810731"/>
                  </a:lnTo>
                  <a:lnTo>
                    <a:pt x="2433307" y="1823876"/>
                  </a:lnTo>
                  <a:lnTo>
                    <a:pt x="2437684" y="1819494"/>
                  </a:lnTo>
                  <a:lnTo>
                    <a:pt x="2442061" y="1766956"/>
                  </a:lnTo>
                  <a:lnTo>
                    <a:pt x="2446569" y="1744960"/>
                  </a:lnTo>
                  <a:lnTo>
                    <a:pt x="2446569" y="1762575"/>
                  </a:lnTo>
                  <a:lnTo>
                    <a:pt x="2459699" y="1894028"/>
                  </a:lnTo>
                  <a:lnTo>
                    <a:pt x="2459699" y="1885265"/>
                  </a:lnTo>
                  <a:lnTo>
                    <a:pt x="2464076" y="1876501"/>
                  </a:lnTo>
                  <a:lnTo>
                    <a:pt x="2468453" y="1880883"/>
                  </a:lnTo>
                  <a:lnTo>
                    <a:pt x="2472829" y="1902792"/>
                  </a:lnTo>
                  <a:lnTo>
                    <a:pt x="2472829" y="1898410"/>
                  </a:lnTo>
                  <a:lnTo>
                    <a:pt x="2477206" y="1880883"/>
                  </a:lnTo>
                  <a:lnTo>
                    <a:pt x="2477206" y="1885265"/>
                  </a:lnTo>
                  <a:lnTo>
                    <a:pt x="2481627" y="1898410"/>
                  </a:lnTo>
                  <a:lnTo>
                    <a:pt x="2486003" y="1968563"/>
                  </a:lnTo>
                  <a:lnTo>
                    <a:pt x="2490380" y="2043097"/>
                  </a:lnTo>
                  <a:lnTo>
                    <a:pt x="2494757" y="2065006"/>
                  </a:lnTo>
                  <a:lnTo>
                    <a:pt x="2499134" y="2051860"/>
                  </a:lnTo>
                  <a:lnTo>
                    <a:pt x="2503510" y="2029951"/>
                  </a:lnTo>
                  <a:lnTo>
                    <a:pt x="2503510" y="2034333"/>
                  </a:lnTo>
                  <a:lnTo>
                    <a:pt x="2507887" y="2065006"/>
                  </a:lnTo>
                  <a:lnTo>
                    <a:pt x="2512264" y="2152773"/>
                  </a:lnTo>
                  <a:lnTo>
                    <a:pt x="2521018" y="2240453"/>
                  </a:lnTo>
                  <a:lnTo>
                    <a:pt x="2521018" y="2231689"/>
                  </a:lnTo>
                  <a:lnTo>
                    <a:pt x="2525438" y="2218456"/>
                  </a:lnTo>
                  <a:lnTo>
                    <a:pt x="2525438" y="2222926"/>
                  </a:lnTo>
                  <a:lnTo>
                    <a:pt x="2534192" y="2236071"/>
                  </a:lnTo>
                  <a:lnTo>
                    <a:pt x="2542945" y="2218456"/>
                  </a:lnTo>
                  <a:lnTo>
                    <a:pt x="2542945" y="2222926"/>
                  </a:lnTo>
                  <a:lnTo>
                    <a:pt x="2547322" y="2244834"/>
                  </a:lnTo>
                  <a:lnTo>
                    <a:pt x="2556075" y="2323751"/>
                  </a:lnTo>
                  <a:lnTo>
                    <a:pt x="2560452" y="2336896"/>
                  </a:lnTo>
                  <a:lnTo>
                    <a:pt x="2569249" y="2301842"/>
                  </a:lnTo>
                  <a:lnTo>
                    <a:pt x="2573626" y="2328132"/>
                  </a:lnTo>
                  <a:lnTo>
                    <a:pt x="2578003" y="2376376"/>
                  </a:lnTo>
                  <a:lnTo>
                    <a:pt x="2582467" y="2376376"/>
                  </a:lnTo>
                  <a:lnTo>
                    <a:pt x="2582467" y="2367525"/>
                  </a:lnTo>
                  <a:lnTo>
                    <a:pt x="2591221" y="2336896"/>
                  </a:lnTo>
                  <a:lnTo>
                    <a:pt x="2595641" y="2336896"/>
                  </a:lnTo>
                  <a:lnTo>
                    <a:pt x="2595641" y="2349997"/>
                  </a:lnTo>
                  <a:lnTo>
                    <a:pt x="2613148" y="2477201"/>
                  </a:lnTo>
                  <a:lnTo>
                    <a:pt x="2617525" y="2472823"/>
                  </a:lnTo>
                  <a:lnTo>
                    <a:pt x="2621902" y="2477201"/>
                  </a:lnTo>
                  <a:lnTo>
                    <a:pt x="2626279" y="2477201"/>
                  </a:lnTo>
                  <a:lnTo>
                    <a:pt x="2635032" y="2485956"/>
                  </a:lnTo>
                  <a:lnTo>
                    <a:pt x="2639453" y="2481578"/>
                  </a:lnTo>
                  <a:lnTo>
                    <a:pt x="2648206" y="2468442"/>
                  </a:lnTo>
                  <a:lnTo>
                    <a:pt x="2652583" y="2459687"/>
                  </a:lnTo>
                  <a:lnTo>
                    <a:pt x="2652583" y="2464064"/>
                  </a:lnTo>
                  <a:lnTo>
                    <a:pt x="2656960" y="2481578"/>
                  </a:lnTo>
                  <a:lnTo>
                    <a:pt x="2670090" y="2520984"/>
                  </a:lnTo>
                  <a:lnTo>
                    <a:pt x="2670090" y="2516606"/>
                  </a:lnTo>
                  <a:lnTo>
                    <a:pt x="2678843" y="2481578"/>
                  </a:lnTo>
                  <a:lnTo>
                    <a:pt x="2683264" y="2472823"/>
                  </a:lnTo>
                  <a:lnTo>
                    <a:pt x="2692018" y="2464064"/>
                  </a:lnTo>
                  <a:lnTo>
                    <a:pt x="2692018" y="2468442"/>
                  </a:lnTo>
                  <a:lnTo>
                    <a:pt x="2700771" y="2481578"/>
                  </a:lnTo>
                  <a:lnTo>
                    <a:pt x="2705148" y="2485956"/>
                  </a:lnTo>
                  <a:lnTo>
                    <a:pt x="2713901" y="2485956"/>
                  </a:lnTo>
                  <a:lnTo>
                    <a:pt x="2713901" y="2481578"/>
                  </a:lnTo>
                  <a:lnTo>
                    <a:pt x="2722786" y="2455309"/>
                  </a:lnTo>
                  <a:lnTo>
                    <a:pt x="2722786" y="2459687"/>
                  </a:lnTo>
                  <a:lnTo>
                    <a:pt x="2731540" y="2477201"/>
                  </a:lnTo>
                  <a:lnTo>
                    <a:pt x="2731540" y="2472823"/>
                  </a:lnTo>
                  <a:lnTo>
                    <a:pt x="2735916" y="2442068"/>
                  </a:lnTo>
                  <a:lnTo>
                    <a:pt x="2749047" y="2380758"/>
                  </a:lnTo>
                  <a:lnTo>
                    <a:pt x="2757844" y="2380758"/>
                  </a:lnTo>
                  <a:lnTo>
                    <a:pt x="2762221" y="2376376"/>
                  </a:lnTo>
                  <a:lnTo>
                    <a:pt x="2766598" y="2358761"/>
                  </a:lnTo>
                  <a:lnTo>
                    <a:pt x="2770974" y="2341278"/>
                  </a:lnTo>
                  <a:lnTo>
                    <a:pt x="2779728" y="2323751"/>
                  </a:lnTo>
                  <a:lnTo>
                    <a:pt x="2797279" y="2284227"/>
                  </a:lnTo>
                  <a:lnTo>
                    <a:pt x="2810409" y="2222926"/>
                  </a:lnTo>
                  <a:lnTo>
                    <a:pt x="2814786" y="2205311"/>
                  </a:lnTo>
                  <a:lnTo>
                    <a:pt x="2841090" y="2091384"/>
                  </a:lnTo>
                  <a:lnTo>
                    <a:pt x="2867482" y="1942316"/>
                  </a:lnTo>
                  <a:lnTo>
                    <a:pt x="2876235" y="1924789"/>
                  </a:lnTo>
                  <a:lnTo>
                    <a:pt x="2880612" y="1911556"/>
                  </a:lnTo>
                  <a:lnTo>
                    <a:pt x="2884989" y="1885265"/>
                  </a:lnTo>
                  <a:lnTo>
                    <a:pt x="2906873" y="1771338"/>
                  </a:lnTo>
                  <a:lnTo>
                    <a:pt x="2915670" y="1723051"/>
                  </a:lnTo>
                  <a:lnTo>
                    <a:pt x="2924423" y="1648517"/>
                  </a:lnTo>
                  <a:lnTo>
                    <a:pt x="2937554" y="1587128"/>
                  </a:lnTo>
                  <a:lnTo>
                    <a:pt x="2946307" y="1512594"/>
                  </a:lnTo>
                  <a:lnTo>
                    <a:pt x="2959481" y="1429296"/>
                  </a:lnTo>
                  <a:lnTo>
                    <a:pt x="2985742" y="1293329"/>
                  </a:lnTo>
                  <a:lnTo>
                    <a:pt x="2994627" y="1258318"/>
                  </a:lnTo>
                  <a:lnTo>
                    <a:pt x="3042815" y="942654"/>
                  </a:lnTo>
                  <a:lnTo>
                    <a:pt x="3073496" y="767295"/>
                  </a:lnTo>
                  <a:lnTo>
                    <a:pt x="3086626" y="705906"/>
                  </a:lnTo>
                  <a:lnTo>
                    <a:pt x="3099756" y="653237"/>
                  </a:lnTo>
                  <a:lnTo>
                    <a:pt x="3126061" y="512932"/>
                  </a:lnTo>
                  <a:lnTo>
                    <a:pt x="3139322" y="460394"/>
                  </a:lnTo>
                  <a:lnTo>
                    <a:pt x="3156829" y="363863"/>
                  </a:lnTo>
                  <a:lnTo>
                    <a:pt x="3183134" y="267420"/>
                  </a:lnTo>
                  <a:lnTo>
                    <a:pt x="3196264" y="232410"/>
                  </a:lnTo>
                  <a:lnTo>
                    <a:pt x="3209394" y="214751"/>
                  </a:lnTo>
                  <a:lnTo>
                    <a:pt x="3213771" y="201649"/>
                  </a:lnTo>
                  <a:lnTo>
                    <a:pt x="3248829" y="109588"/>
                  </a:lnTo>
                  <a:lnTo>
                    <a:pt x="3279598" y="65683"/>
                  </a:lnTo>
                  <a:lnTo>
                    <a:pt x="3283974" y="65683"/>
                  </a:lnTo>
                  <a:lnTo>
                    <a:pt x="3305902" y="70196"/>
                  </a:lnTo>
                  <a:lnTo>
                    <a:pt x="3323409" y="87679"/>
                  </a:lnTo>
                  <a:lnTo>
                    <a:pt x="3340960" y="92061"/>
                  </a:lnTo>
                  <a:lnTo>
                    <a:pt x="3384727" y="166595"/>
                  </a:lnTo>
                  <a:lnTo>
                    <a:pt x="3411163" y="236791"/>
                  </a:lnTo>
                  <a:lnTo>
                    <a:pt x="3446177" y="368245"/>
                  </a:lnTo>
                  <a:lnTo>
                    <a:pt x="3459351" y="429634"/>
                  </a:lnTo>
                  <a:lnTo>
                    <a:pt x="3511916" y="683997"/>
                  </a:lnTo>
                  <a:lnTo>
                    <a:pt x="3625931" y="1345998"/>
                  </a:lnTo>
                  <a:lnTo>
                    <a:pt x="3700511" y="1771338"/>
                  </a:lnTo>
                  <a:lnTo>
                    <a:pt x="3735568" y="1955417"/>
                  </a:lnTo>
                  <a:lnTo>
                    <a:pt x="3766206" y="2100148"/>
                  </a:lnTo>
                  <a:lnTo>
                    <a:pt x="3801264" y="2253598"/>
                  </a:lnTo>
                  <a:lnTo>
                    <a:pt x="3818902" y="2319369"/>
                  </a:lnTo>
                  <a:lnTo>
                    <a:pt x="3845206" y="2389521"/>
                  </a:lnTo>
                  <a:lnTo>
                    <a:pt x="3867090" y="2433295"/>
                  </a:lnTo>
                  <a:lnTo>
                    <a:pt x="3902148" y="2490337"/>
                  </a:lnTo>
                  <a:lnTo>
                    <a:pt x="3915278" y="2499092"/>
                  </a:lnTo>
                  <a:lnTo>
                    <a:pt x="3924032" y="2499092"/>
                  </a:lnTo>
                  <a:lnTo>
                    <a:pt x="3937206" y="2499092"/>
                  </a:lnTo>
                  <a:lnTo>
                    <a:pt x="3981105" y="2459687"/>
                  </a:lnTo>
                  <a:lnTo>
                    <a:pt x="4003032" y="2424576"/>
                  </a:lnTo>
                  <a:lnTo>
                    <a:pt x="4016162" y="2389521"/>
                  </a:lnTo>
                  <a:lnTo>
                    <a:pt x="4033669" y="2349997"/>
                  </a:lnTo>
                  <a:lnTo>
                    <a:pt x="4059974" y="2253598"/>
                  </a:lnTo>
                  <a:lnTo>
                    <a:pt x="4090742" y="2135158"/>
                  </a:lnTo>
                  <a:lnTo>
                    <a:pt x="4125800" y="1977326"/>
                  </a:lnTo>
                  <a:lnTo>
                    <a:pt x="4156438" y="1810731"/>
                  </a:lnTo>
                  <a:lnTo>
                    <a:pt x="4226641" y="1411769"/>
                  </a:lnTo>
                  <a:lnTo>
                    <a:pt x="4349321" y="701524"/>
                  </a:lnTo>
                  <a:lnTo>
                    <a:pt x="4384467" y="508550"/>
                  </a:lnTo>
                  <a:lnTo>
                    <a:pt x="4419525" y="368245"/>
                  </a:lnTo>
                  <a:lnTo>
                    <a:pt x="4445829" y="267420"/>
                  </a:lnTo>
                  <a:lnTo>
                    <a:pt x="4472089" y="192886"/>
                  </a:lnTo>
                  <a:lnTo>
                    <a:pt x="4489640" y="144730"/>
                  </a:lnTo>
                  <a:lnTo>
                    <a:pt x="4511655" y="109588"/>
                  </a:lnTo>
                  <a:lnTo>
                    <a:pt x="4542293" y="74578"/>
                  </a:lnTo>
                  <a:lnTo>
                    <a:pt x="4555467" y="70196"/>
                  </a:lnTo>
                  <a:lnTo>
                    <a:pt x="4564220" y="70196"/>
                  </a:lnTo>
                  <a:lnTo>
                    <a:pt x="4603655" y="100824"/>
                  </a:lnTo>
                  <a:lnTo>
                    <a:pt x="4638800" y="162213"/>
                  </a:lnTo>
                  <a:lnTo>
                    <a:pt x="4660728" y="214751"/>
                  </a:lnTo>
                  <a:lnTo>
                    <a:pt x="4682612" y="284947"/>
                  </a:lnTo>
                  <a:lnTo>
                    <a:pt x="4708916" y="381478"/>
                  </a:lnTo>
                  <a:lnTo>
                    <a:pt x="4739553" y="517314"/>
                  </a:lnTo>
                  <a:lnTo>
                    <a:pt x="4770234" y="675146"/>
                  </a:lnTo>
                  <a:lnTo>
                    <a:pt x="4814133" y="911894"/>
                  </a:lnTo>
                  <a:lnTo>
                    <a:pt x="4879872" y="1315325"/>
                  </a:lnTo>
                  <a:lnTo>
                    <a:pt x="4958829" y="1771338"/>
                  </a:lnTo>
                  <a:lnTo>
                    <a:pt x="5002640" y="1990472"/>
                  </a:lnTo>
                  <a:lnTo>
                    <a:pt x="5033321" y="2143922"/>
                  </a:lnTo>
                  <a:lnTo>
                    <a:pt x="5059713" y="2253598"/>
                  </a:lnTo>
                  <a:lnTo>
                    <a:pt x="5085974" y="2341278"/>
                  </a:lnTo>
                  <a:lnTo>
                    <a:pt x="5112278" y="2402667"/>
                  </a:lnTo>
                  <a:lnTo>
                    <a:pt x="5129785" y="2442068"/>
                  </a:lnTo>
                  <a:lnTo>
                    <a:pt x="5164843" y="2485956"/>
                  </a:lnTo>
                  <a:lnTo>
                    <a:pt x="5191235" y="2499092"/>
                  </a:lnTo>
                  <a:lnTo>
                    <a:pt x="5199988" y="2494715"/>
                  </a:lnTo>
                  <a:lnTo>
                    <a:pt x="5213162" y="2490337"/>
                  </a:lnTo>
                  <a:lnTo>
                    <a:pt x="5226293" y="2477201"/>
                  </a:lnTo>
                  <a:lnTo>
                    <a:pt x="5243800" y="2459687"/>
                  </a:lnTo>
                  <a:lnTo>
                    <a:pt x="5256974" y="2428913"/>
                  </a:lnTo>
                  <a:lnTo>
                    <a:pt x="5278858" y="2385139"/>
                  </a:lnTo>
                  <a:lnTo>
                    <a:pt x="5287611" y="2363143"/>
                  </a:lnTo>
                  <a:lnTo>
                    <a:pt x="5287611" y="2358761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22833" y="1305438"/>
              <a:ext cx="5287645" cy="2569845"/>
            </a:xfrm>
            <a:custGeom>
              <a:avLst/>
              <a:gdLst/>
              <a:ahLst/>
              <a:cxnLst/>
              <a:rect l="l" t="t" r="r" b="b"/>
              <a:pathLst>
                <a:path w="5287645" h="2569845">
                  <a:moveTo>
                    <a:pt x="0" y="0"/>
                  </a:moveTo>
                  <a:lnTo>
                    <a:pt x="4381" y="0"/>
                  </a:lnTo>
                  <a:lnTo>
                    <a:pt x="17524" y="4381"/>
                  </a:lnTo>
                  <a:lnTo>
                    <a:pt x="56954" y="48199"/>
                  </a:lnTo>
                  <a:lnTo>
                    <a:pt x="74479" y="83297"/>
                  </a:lnTo>
                  <a:lnTo>
                    <a:pt x="92003" y="131497"/>
                  </a:lnTo>
                  <a:lnTo>
                    <a:pt x="118290" y="201649"/>
                  </a:lnTo>
                  <a:lnTo>
                    <a:pt x="140301" y="293711"/>
                  </a:lnTo>
                  <a:lnTo>
                    <a:pt x="170969" y="420870"/>
                  </a:lnTo>
                  <a:lnTo>
                    <a:pt x="201637" y="591848"/>
                  </a:lnTo>
                  <a:lnTo>
                    <a:pt x="241076" y="806687"/>
                  </a:lnTo>
                  <a:lnTo>
                    <a:pt x="298105" y="1148730"/>
                  </a:lnTo>
                  <a:lnTo>
                    <a:pt x="394613" y="1771338"/>
                  </a:lnTo>
                  <a:lnTo>
                    <a:pt x="438424" y="2012468"/>
                  </a:lnTo>
                  <a:lnTo>
                    <a:pt x="473482" y="2179064"/>
                  </a:lnTo>
                  <a:lnTo>
                    <a:pt x="504163" y="2314987"/>
                  </a:lnTo>
                  <a:lnTo>
                    <a:pt x="530555" y="2402667"/>
                  </a:lnTo>
                  <a:lnTo>
                    <a:pt x="552438" y="2468442"/>
                  </a:lnTo>
                  <a:lnTo>
                    <a:pt x="574366" y="2512229"/>
                  </a:lnTo>
                  <a:lnTo>
                    <a:pt x="587496" y="2538603"/>
                  </a:lnTo>
                  <a:lnTo>
                    <a:pt x="605003" y="2556117"/>
                  </a:lnTo>
                  <a:lnTo>
                    <a:pt x="618177" y="2564876"/>
                  </a:lnTo>
                  <a:lnTo>
                    <a:pt x="631308" y="2569253"/>
                  </a:lnTo>
                  <a:lnTo>
                    <a:pt x="644438" y="2569253"/>
                  </a:lnTo>
                  <a:lnTo>
                    <a:pt x="653192" y="2560494"/>
                  </a:lnTo>
                  <a:lnTo>
                    <a:pt x="666453" y="2551739"/>
                  </a:lnTo>
                  <a:lnTo>
                    <a:pt x="697134" y="2499092"/>
                  </a:lnTo>
                  <a:lnTo>
                    <a:pt x="714641" y="2455309"/>
                  </a:lnTo>
                  <a:lnTo>
                    <a:pt x="736569" y="2393903"/>
                  </a:lnTo>
                  <a:lnTo>
                    <a:pt x="758453" y="2314987"/>
                  </a:lnTo>
                  <a:lnTo>
                    <a:pt x="784757" y="2209693"/>
                  </a:lnTo>
                  <a:lnTo>
                    <a:pt x="815526" y="2065006"/>
                  </a:lnTo>
                  <a:lnTo>
                    <a:pt x="850583" y="1872119"/>
                  </a:lnTo>
                  <a:lnTo>
                    <a:pt x="898771" y="1582746"/>
                  </a:lnTo>
                  <a:lnTo>
                    <a:pt x="1060974" y="600611"/>
                  </a:lnTo>
                  <a:lnTo>
                    <a:pt x="1091743" y="429634"/>
                  </a:lnTo>
                  <a:lnTo>
                    <a:pt x="1126801" y="280566"/>
                  </a:lnTo>
                  <a:lnTo>
                    <a:pt x="1153061" y="188504"/>
                  </a:lnTo>
                  <a:lnTo>
                    <a:pt x="1174989" y="118352"/>
                  </a:lnTo>
                  <a:lnTo>
                    <a:pt x="1196873" y="70196"/>
                  </a:lnTo>
                  <a:lnTo>
                    <a:pt x="1232062" y="17527"/>
                  </a:lnTo>
                  <a:lnTo>
                    <a:pt x="1258322" y="0"/>
                  </a:lnTo>
                  <a:lnTo>
                    <a:pt x="1267076" y="0"/>
                  </a:lnTo>
                  <a:lnTo>
                    <a:pt x="1306510" y="30672"/>
                  </a:lnTo>
                  <a:lnTo>
                    <a:pt x="1337192" y="96443"/>
                  </a:lnTo>
                  <a:lnTo>
                    <a:pt x="1359207" y="149112"/>
                  </a:lnTo>
                  <a:lnTo>
                    <a:pt x="1381090" y="223646"/>
                  </a:lnTo>
                  <a:lnTo>
                    <a:pt x="1407395" y="320045"/>
                  </a:lnTo>
                  <a:lnTo>
                    <a:pt x="1433699" y="447161"/>
                  </a:lnTo>
                  <a:lnTo>
                    <a:pt x="1468713" y="622608"/>
                  </a:lnTo>
                  <a:lnTo>
                    <a:pt x="1508279" y="850593"/>
                  </a:lnTo>
                  <a:lnTo>
                    <a:pt x="1556467" y="1144348"/>
                  </a:lnTo>
                  <a:lnTo>
                    <a:pt x="1657308" y="1788822"/>
                  </a:lnTo>
                  <a:lnTo>
                    <a:pt x="1696742" y="2021232"/>
                  </a:lnTo>
                  <a:lnTo>
                    <a:pt x="1731800" y="2179064"/>
                  </a:lnTo>
                  <a:lnTo>
                    <a:pt x="1762569" y="2314987"/>
                  </a:lnTo>
                  <a:lnTo>
                    <a:pt x="1788873" y="2402667"/>
                  </a:lnTo>
                  <a:lnTo>
                    <a:pt x="1810757" y="2468442"/>
                  </a:lnTo>
                  <a:lnTo>
                    <a:pt x="1828308" y="2512229"/>
                  </a:lnTo>
                  <a:lnTo>
                    <a:pt x="1863322" y="2556117"/>
                  </a:lnTo>
                  <a:lnTo>
                    <a:pt x="1889626" y="2569253"/>
                  </a:lnTo>
                  <a:lnTo>
                    <a:pt x="1902888" y="2569253"/>
                  </a:lnTo>
                  <a:lnTo>
                    <a:pt x="1911641" y="2560494"/>
                  </a:lnTo>
                  <a:lnTo>
                    <a:pt x="1924772" y="2551739"/>
                  </a:lnTo>
                  <a:lnTo>
                    <a:pt x="1937946" y="2529848"/>
                  </a:lnTo>
                  <a:lnTo>
                    <a:pt x="1955453" y="2503470"/>
                  </a:lnTo>
                  <a:lnTo>
                    <a:pt x="1977336" y="2455309"/>
                  </a:lnTo>
                  <a:lnTo>
                    <a:pt x="1994887" y="2398285"/>
                  </a:lnTo>
                  <a:lnTo>
                    <a:pt x="2016771" y="2319369"/>
                  </a:lnTo>
                  <a:lnTo>
                    <a:pt x="2043163" y="2214074"/>
                  </a:lnTo>
                  <a:lnTo>
                    <a:pt x="2073844" y="2065006"/>
                  </a:lnTo>
                  <a:lnTo>
                    <a:pt x="2113279" y="1867738"/>
                  </a:lnTo>
                  <a:lnTo>
                    <a:pt x="2157090" y="1587128"/>
                  </a:lnTo>
                  <a:lnTo>
                    <a:pt x="2266728" y="898749"/>
                  </a:lnTo>
                  <a:lnTo>
                    <a:pt x="2266728" y="797967"/>
                  </a:lnTo>
                  <a:lnTo>
                    <a:pt x="2271105" y="1350380"/>
                  </a:lnTo>
                  <a:lnTo>
                    <a:pt x="2279858" y="1613506"/>
                  </a:lnTo>
                  <a:lnTo>
                    <a:pt x="2279858" y="1275845"/>
                  </a:lnTo>
                  <a:lnTo>
                    <a:pt x="2284235" y="1280183"/>
                  </a:lnTo>
                  <a:lnTo>
                    <a:pt x="2284235" y="1275845"/>
                  </a:lnTo>
                  <a:lnTo>
                    <a:pt x="2288612" y="1245173"/>
                  </a:lnTo>
                  <a:lnTo>
                    <a:pt x="2292988" y="1381140"/>
                  </a:lnTo>
                  <a:lnTo>
                    <a:pt x="2292988" y="1315325"/>
                  </a:lnTo>
                  <a:lnTo>
                    <a:pt x="2297409" y="1166257"/>
                  </a:lnTo>
                  <a:lnTo>
                    <a:pt x="2297409" y="1188166"/>
                  </a:lnTo>
                  <a:lnTo>
                    <a:pt x="2301786" y="1170639"/>
                  </a:lnTo>
                  <a:lnTo>
                    <a:pt x="2301786" y="1227646"/>
                  </a:lnTo>
                  <a:lnTo>
                    <a:pt x="2306162" y="1328471"/>
                  </a:lnTo>
                  <a:lnTo>
                    <a:pt x="2306162" y="1324089"/>
                  </a:lnTo>
                  <a:lnTo>
                    <a:pt x="2315003" y="1065344"/>
                  </a:lnTo>
                  <a:lnTo>
                    <a:pt x="2315003" y="1091723"/>
                  </a:lnTo>
                  <a:lnTo>
                    <a:pt x="2319380" y="1240791"/>
                  </a:lnTo>
                  <a:lnTo>
                    <a:pt x="2323801" y="1161875"/>
                  </a:lnTo>
                  <a:lnTo>
                    <a:pt x="2328177" y="968901"/>
                  </a:lnTo>
                  <a:lnTo>
                    <a:pt x="2332554" y="995279"/>
                  </a:lnTo>
                  <a:lnTo>
                    <a:pt x="2336931" y="1122351"/>
                  </a:lnTo>
                  <a:lnTo>
                    <a:pt x="2336931" y="1109250"/>
                  </a:lnTo>
                  <a:lnTo>
                    <a:pt x="2341308" y="1012807"/>
                  </a:lnTo>
                  <a:lnTo>
                    <a:pt x="2341308" y="1017188"/>
                  </a:lnTo>
                  <a:lnTo>
                    <a:pt x="2345685" y="1161875"/>
                  </a:lnTo>
                  <a:lnTo>
                    <a:pt x="2345685" y="1122351"/>
                  </a:lnTo>
                  <a:lnTo>
                    <a:pt x="2358815" y="583084"/>
                  </a:lnTo>
                  <a:lnTo>
                    <a:pt x="2358815" y="662000"/>
                  </a:lnTo>
                  <a:lnTo>
                    <a:pt x="2367612" y="929509"/>
                  </a:lnTo>
                  <a:lnTo>
                    <a:pt x="2367612" y="916363"/>
                  </a:lnTo>
                  <a:lnTo>
                    <a:pt x="2371989" y="868120"/>
                  </a:lnTo>
                  <a:lnTo>
                    <a:pt x="2376366" y="881221"/>
                  </a:lnTo>
                  <a:lnTo>
                    <a:pt x="2376366" y="876883"/>
                  </a:lnTo>
                  <a:lnTo>
                    <a:pt x="2380742" y="881221"/>
                  </a:lnTo>
                  <a:lnTo>
                    <a:pt x="2380742" y="837447"/>
                  </a:lnTo>
                  <a:lnTo>
                    <a:pt x="2385119" y="745298"/>
                  </a:lnTo>
                  <a:lnTo>
                    <a:pt x="2389496" y="736535"/>
                  </a:lnTo>
                  <a:lnTo>
                    <a:pt x="2389496" y="767295"/>
                  </a:lnTo>
                  <a:lnTo>
                    <a:pt x="2393873" y="819832"/>
                  </a:lnTo>
                  <a:lnTo>
                    <a:pt x="2398249" y="802305"/>
                  </a:lnTo>
                  <a:lnTo>
                    <a:pt x="2402626" y="670764"/>
                  </a:lnTo>
                  <a:lnTo>
                    <a:pt x="2407003" y="679528"/>
                  </a:lnTo>
                  <a:lnTo>
                    <a:pt x="2407003" y="714669"/>
                  </a:lnTo>
                  <a:lnTo>
                    <a:pt x="2411423" y="705906"/>
                  </a:lnTo>
                  <a:lnTo>
                    <a:pt x="2415800" y="631372"/>
                  </a:lnTo>
                  <a:lnTo>
                    <a:pt x="2420177" y="548074"/>
                  </a:lnTo>
                  <a:lnTo>
                    <a:pt x="2420177" y="578703"/>
                  </a:lnTo>
                  <a:lnTo>
                    <a:pt x="2428930" y="758444"/>
                  </a:lnTo>
                  <a:lnTo>
                    <a:pt x="2428930" y="745298"/>
                  </a:lnTo>
                  <a:lnTo>
                    <a:pt x="2433307" y="692761"/>
                  </a:lnTo>
                  <a:lnTo>
                    <a:pt x="2437684" y="653237"/>
                  </a:lnTo>
                  <a:lnTo>
                    <a:pt x="2450946" y="385860"/>
                  </a:lnTo>
                  <a:lnTo>
                    <a:pt x="2455322" y="403343"/>
                  </a:lnTo>
                  <a:lnTo>
                    <a:pt x="2455322" y="407725"/>
                  </a:lnTo>
                  <a:lnTo>
                    <a:pt x="2459699" y="403343"/>
                  </a:lnTo>
                  <a:lnTo>
                    <a:pt x="2464076" y="394624"/>
                  </a:lnTo>
                  <a:lnTo>
                    <a:pt x="2464076" y="399005"/>
                  </a:lnTo>
                  <a:lnTo>
                    <a:pt x="2468453" y="425252"/>
                  </a:lnTo>
                  <a:lnTo>
                    <a:pt x="2472829" y="464776"/>
                  </a:lnTo>
                  <a:lnTo>
                    <a:pt x="2472829" y="447161"/>
                  </a:lnTo>
                  <a:lnTo>
                    <a:pt x="2481627" y="381478"/>
                  </a:lnTo>
                  <a:lnTo>
                    <a:pt x="2481627" y="394624"/>
                  </a:lnTo>
                  <a:lnTo>
                    <a:pt x="2490380" y="456012"/>
                  </a:lnTo>
                  <a:lnTo>
                    <a:pt x="2494757" y="451631"/>
                  </a:lnTo>
                  <a:lnTo>
                    <a:pt x="2494757" y="438398"/>
                  </a:lnTo>
                  <a:lnTo>
                    <a:pt x="2499134" y="368245"/>
                  </a:lnTo>
                  <a:lnTo>
                    <a:pt x="2503510" y="293711"/>
                  </a:lnTo>
                  <a:lnTo>
                    <a:pt x="2503510" y="289329"/>
                  </a:lnTo>
                  <a:lnTo>
                    <a:pt x="2507887" y="289329"/>
                  </a:lnTo>
                  <a:lnTo>
                    <a:pt x="2512264" y="315707"/>
                  </a:lnTo>
                  <a:lnTo>
                    <a:pt x="2516641" y="434016"/>
                  </a:lnTo>
                  <a:lnTo>
                    <a:pt x="2521018" y="434016"/>
                  </a:lnTo>
                  <a:lnTo>
                    <a:pt x="2521018" y="416489"/>
                  </a:lnTo>
                  <a:lnTo>
                    <a:pt x="2525438" y="363863"/>
                  </a:lnTo>
                  <a:lnTo>
                    <a:pt x="2529815" y="350718"/>
                  </a:lnTo>
                  <a:lnTo>
                    <a:pt x="2538568" y="276184"/>
                  </a:lnTo>
                  <a:lnTo>
                    <a:pt x="2542945" y="276184"/>
                  </a:lnTo>
                  <a:lnTo>
                    <a:pt x="2547322" y="258657"/>
                  </a:lnTo>
                  <a:lnTo>
                    <a:pt x="2551699" y="201649"/>
                  </a:lnTo>
                  <a:lnTo>
                    <a:pt x="2556075" y="188504"/>
                  </a:lnTo>
                  <a:lnTo>
                    <a:pt x="2560452" y="184122"/>
                  </a:lnTo>
                  <a:lnTo>
                    <a:pt x="2564829" y="170977"/>
                  </a:lnTo>
                  <a:lnTo>
                    <a:pt x="2569249" y="162213"/>
                  </a:lnTo>
                  <a:lnTo>
                    <a:pt x="2569249" y="166595"/>
                  </a:lnTo>
                  <a:lnTo>
                    <a:pt x="2573626" y="197268"/>
                  </a:lnTo>
                  <a:lnTo>
                    <a:pt x="2578003" y="254275"/>
                  </a:lnTo>
                  <a:lnTo>
                    <a:pt x="2582467" y="249893"/>
                  </a:lnTo>
                  <a:lnTo>
                    <a:pt x="2586844" y="223646"/>
                  </a:lnTo>
                  <a:lnTo>
                    <a:pt x="2591221" y="223646"/>
                  </a:lnTo>
                  <a:lnTo>
                    <a:pt x="2595641" y="206031"/>
                  </a:lnTo>
                  <a:lnTo>
                    <a:pt x="2595641" y="210413"/>
                  </a:lnTo>
                  <a:lnTo>
                    <a:pt x="2600018" y="228028"/>
                  </a:lnTo>
                  <a:lnTo>
                    <a:pt x="2613148" y="302562"/>
                  </a:lnTo>
                  <a:lnTo>
                    <a:pt x="2617525" y="280566"/>
                  </a:lnTo>
                  <a:lnTo>
                    <a:pt x="2621902" y="284947"/>
                  </a:lnTo>
                  <a:lnTo>
                    <a:pt x="2621902" y="289329"/>
                  </a:lnTo>
                  <a:lnTo>
                    <a:pt x="2626279" y="284947"/>
                  </a:lnTo>
                  <a:lnTo>
                    <a:pt x="2626279" y="263038"/>
                  </a:lnTo>
                  <a:lnTo>
                    <a:pt x="2630655" y="245511"/>
                  </a:lnTo>
                  <a:lnTo>
                    <a:pt x="2635032" y="245511"/>
                  </a:lnTo>
                  <a:lnTo>
                    <a:pt x="2635032" y="258657"/>
                  </a:lnTo>
                  <a:lnTo>
                    <a:pt x="2643829" y="280566"/>
                  </a:lnTo>
                  <a:lnTo>
                    <a:pt x="2643829" y="276184"/>
                  </a:lnTo>
                  <a:lnTo>
                    <a:pt x="2648206" y="263038"/>
                  </a:lnTo>
                  <a:lnTo>
                    <a:pt x="2656960" y="210413"/>
                  </a:lnTo>
                  <a:lnTo>
                    <a:pt x="2661336" y="210413"/>
                  </a:lnTo>
                  <a:lnTo>
                    <a:pt x="2661336" y="219133"/>
                  </a:lnTo>
                  <a:lnTo>
                    <a:pt x="2670090" y="245511"/>
                  </a:lnTo>
                  <a:lnTo>
                    <a:pt x="2670090" y="254275"/>
                  </a:lnTo>
                  <a:lnTo>
                    <a:pt x="2674467" y="249893"/>
                  </a:lnTo>
                  <a:lnTo>
                    <a:pt x="2678843" y="241129"/>
                  </a:lnTo>
                  <a:lnTo>
                    <a:pt x="2678843" y="245511"/>
                  </a:lnTo>
                  <a:lnTo>
                    <a:pt x="2687641" y="276184"/>
                  </a:lnTo>
                  <a:lnTo>
                    <a:pt x="2692018" y="333191"/>
                  </a:lnTo>
                  <a:lnTo>
                    <a:pt x="2700771" y="399005"/>
                  </a:lnTo>
                  <a:lnTo>
                    <a:pt x="2709525" y="425252"/>
                  </a:lnTo>
                  <a:lnTo>
                    <a:pt x="2713901" y="425252"/>
                  </a:lnTo>
                  <a:lnTo>
                    <a:pt x="2718278" y="429634"/>
                  </a:lnTo>
                  <a:lnTo>
                    <a:pt x="2718278" y="434016"/>
                  </a:lnTo>
                  <a:lnTo>
                    <a:pt x="2731540" y="469158"/>
                  </a:lnTo>
                  <a:lnTo>
                    <a:pt x="2735916" y="464776"/>
                  </a:lnTo>
                  <a:lnTo>
                    <a:pt x="2740293" y="473540"/>
                  </a:lnTo>
                  <a:lnTo>
                    <a:pt x="2757844" y="517314"/>
                  </a:lnTo>
                  <a:lnTo>
                    <a:pt x="2779728" y="565557"/>
                  </a:lnTo>
                  <a:lnTo>
                    <a:pt x="2788481" y="618226"/>
                  </a:lnTo>
                  <a:lnTo>
                    <a:pt x="2797279" y="697142"/>
                  </a:lnTo>
                  <a:lnTo>
                    <a:pt x="2814786" y="811069"/>
                  </a:lnTo>
                  <a:lnTo>
                    <a:pt x="2823539" y="850593"/>
                  </a:lnTo>
                  <a:lnTo>
                    <a:pt x="2827916" y="854974"/>
                  </a:lnTo>
                  <a:lnTo>
                    <a:pt x="2832293" y="854974"/>
                  </a:lnTo>
                  <a:lnTo>
                    <a:pt x="2832293" y="859356"/>
                  </a:lnTo>
                  <a:lnTo>
                    <a:pt x="2841090" y="889985"/>
                  </a:lnTo>
                  <a:lnTo>
                    <a:pt x="2849843" y="942654"/>
                  </a:lnTo>
                  <a:lnTo>
                    <a:pt x="2871859" y="999661"/>
                  </a:lnTo>
                  <a:lnTo>
                    <a:pt x="2893742" y="1131115"/>
                  </a:lnTo>
                  <a:lnTo>
                    <a:pt x="2902496" y="1223308"/>
                  </a:lnTo>
                  <a:lnTo>
                    <a:pt x="2924423" y="1354761"/>
                  </a:lnTo>
                  <a:lnTo>
                    <a:pt x="2933177" y="1381140"/>
                  </a:lnTo>
                  <a:lnTo>
                    <a:pt x="2941930" y="1411769"/>
                  </a:lnTo>
                  <a:lnTo>
                    <a:pt x="2959481" y="1486303"/>
                  </a:lnTo>
                  <a:lnTo>
                    <a:pt x="2976988" y="1569601"/>
                  </a:lnTo>
                  <a:lnTo>
                    <a:pt x="2985742" y="1604611"/>
                  </a:lnTo>
                  <a:lnTo>
                    <a:pt x="2999003" y="1692422"/>
                  </a:lnTo>
                  <a:lnTo>
                    <a:pt x="3029685" y="1859018"/>
                  </a:lnTo>
                  <a:lnTo>
                    <a:pt x="3034061" y="1872119"/>
                  </a:lnTo>
                  <a:lnTo>
                    <a:pt x="3042815" y="1889647"/>
                  </a:lnTo>
                  <a:lnTo>
                    <a:pt x="3051568" y="1916025"/>
                  </a:lnTo>
                  <a:lnTo>
                    <a:pt x="3077873" y="2034333"/>
                  </a:lnTo>
                  <a:lnTo>
                    <a:pt x="3099756" y="2108868"/>
                  </a:lnTo>
                  <a:lnTo>
                    <a:pt x="3121684" y="2192165"/>
                  </a:lnTo>
                  <a:lnTo>
                    <a:pt x="3130525" y="2209693"/>
                  </a:lnTo>
                  <a:lnTo>
                    <a:pt x="3169960" y="2271081"/>
                  </a:lnTo>
                  <a:lnTo>
                    <a:pt x="3183134" y="2301842"/>
                  </a:lnTo>
                  <a:lnTo>
                    <a:pt x="3191887" y="2314987"/>
                  </a:lnTo>
                  <a:lnTo>
                    <a:pt x="3205018" y="2332514"/>
                  </a:lnTo>
                  <a:lnTo>
                    <a:pt x="3209394" y="2336896"/>
                  </a:lnTo>
                  <a:lnTo>
                    <a:pt x="3218148" y="2336896"/>
                  </a:lnTo>
                  <a:lnTo>
                    <a:pt x="3231322" y="2341278"/>
                  </a:lnTo>
                  <a:lnTo>
                    <a:pt x="3240075" y="2336896"/>
                  </a:lnTo>
                  <a:lnTo>
                    <a:pt x="3253206" y="2323751"/>
                  </a:lnTo>
                  <a:lnTo>
                    <a:pt x="3270844" y="2306223"/>
                  </a:lnTo>
                  <a:lnTo>
                    <a:pt x="3301525" y="2288609"/>
                  </a:lnTo>
                  <a:lnTo>
                    <a:pt x="3305902" y="2275463"/>
                  </a:lnTo>
                  <a:lnTo>
                    <a:pt x="3345336" y="2179064"/>
                  </a:lnTo>
                  <a:lnTo>
                    <a:pt x="3362843" y="2108868"/>
                  </a:lnTo>
                  <a:lnTo>
                    <a:pt x="3375974" y="2073857"/>
                  </a:lnTo>
                  <a:lnTo>
                    <a:pt x="3389148" y="2034333"/>
                  </a:lnTo>
                  <a:lnTo>
                    <a:pt x="3411163" y="1964181"/>
                  </a:lnTo>
                  <a:lnTo>
                    <a:pt x="3441800" y="1815112"/>
                  </a:lnTo>
                  <a:lnTo>
                    <a:pt x="3498742" y="1547692"/>
                  </a:lnTo>
                  <a:lnTo>
                    <a:pt x="3516293" y="1464394"/>
                  </a:lnTo>
                  <a:lnTo>
                    <a:pt x="3604003" y="999661"/>
                  </a:lnTo>
                  <a:lnTo>
                    <a:pt x="3621554" y="907512"/>
                  </a:lnTo>
                  <a:lnTo>
                    <a:pt x="3665365" y="683997"/>
                  </a:lnTo>
                  <a:lnTo>
                    <a:pt x="3691757" y="587466"/>
                  </a:lnTo>
                  <a:lnTo>
                    <a:pt x="3709264" y="521695"/>
                  </a:lnTo>
                  <a:lnTo>
                    <a:pt x="3770582" y="333191"/>
                  </a:lnTo>
                  <a:lnTo>
                    <a:pt x="3805640" y="276184"/>
                  </a:lnTo>
                  <a:lnTo>
                    <a:pt x="3849583" y="232410"/>
                  </a:lnTo>
                  <a:lnTo>
                    <a:pt x="3862713" y="228028"/>
                  </a:lnTo>
                  <a:lnTo>
                    <a:pt x="3871467" y="232410"/>
                  </a:lnTo>
                  <a:lnTo>
                    <a:pt x="3884597" y="236791"/>
                  </a:lnTo>
                  <a:lnTo>
                    <a:pt x="3915278" y="271802"/>
                  </a:lnTo>
                  <a:lnTo>
                    <a:pt x="3937206" y="306944"/>
                  </a:lnTo>
                  <a:lnTo>
                    <a:pt x="3959221" y="350718"/>
                  </a:lnTo>
                  <a:lnTo>
                    <a:pt x="3976728" y="403343"/>
                  </a:lnTo>
                  <a:lnTo>
                    <a:pt x="4007409" y="491023"/>
                  </a:lnTo>
                  <a:lnTo>
                    <a:pt x="4033669" y="600611"/>
                  </a:lnTo>
                  <a:lnTo>
                    <a:pt x="4073104" y="762913"/>
                  </a:lnTo>
                  <a:lnTo>
                    <a:pt x="4108249" y="929509"/>
                  </a:lnTo>
                  <a:lnTo>
                    <a:pt x="4178365" y="1293329"/>
                  </a:lnTo>
                  <a:lnTo>
                    <a:pt x="4248568" y="1652898"/>
                  </a:lnTo>
                  <a:lnTo>
                    <a:pt x="4305510" y="1916025"/>
                  </a:lnTo>
                  <a:lnTo>
                    <a:pt x="4331814" y="2025570"/>
                  </a:lnTo>
                  <a:lnTo>
                    <a:pt x="4362583" y="2126395"/>
                  </a:lnTo>
                  <a:lnTo>
                    <a:pt x="4393264" y="2209693"/>
                  </a:lnTo>
                  <a:lnTo>
                    <a:pt x="4415148" y="2262362"/>
                  </a:lnTo>
                  <a:lnTo>
                    <a:pt x="4450206" y="2310605"/>
                  </a:lnTo>
                  <a:lnTo>
                    <a:pt x="4480887" y="2332514"/>
                  </a:lnTo>
                  <a:lnTo>
                    <a:pt x="4494017" y="2336896"/>
                  </a:lnTo>
                  <a:lnTo>
                    <a:pt x="4533539" y="2314987"/>
                  </a:lnTo>
                  <a:lnTo>
                    <a:pt x="4568597" y="2257980"/>
                  </a:lnTo>
                  <a:lnTo>
                    <a:pt x="4590525" y="2209693"/>
                  </a:lnTo>
                  <a:lnTo>
                    <a:pt x="4612408" y="2148391"/>
                  </a:lnTo>
                  <a:lnTo>
                    <a:pt x="4634336" y="2073857"/>
                  </a:lnTo>
                  <a:lnTo>
                    <a:pt x="4665105" y="1968563"/>
                  </a:lnTo>
                  <a:lnTo>
                    <a:pt x="4700119" y="1810731"/>
                  </a:lnTo>
                  <a:lnTo>
                    <a:pt x="4739553" y="1617888"/>
                  </a:lnTo>
                  <a:lnTo>
                    <a:pt x="4805380" y="1284565"/>
                  </a:lnTo>
                  <a:lnTo>
                    <a:pt x="4893002" y="846211"/>
                  </a:lnTo>
                  <a:lnTo>
                    <a:pt x="4936945" y="644473"/>
                  </a:lnTo>
                  <a:lnTo>
                    <a:pt x="4971959" y="517314"/>
                  </a:lnTo>
                  <a:lnTo>
                    <a:pt x="4998264" y="425252"/>
                  </a:lnTo>
                  <a:lnTo>
                    <a:pt x="5024568" y="355100"/>
                  </a:lnTo>
                  <a:lnTo>
                    <a:pt x="5046583" y="302562"/>
                  </a:lnTo>
                  <a:lnTo>
                    <a:pt x="5068467" y="271802"/>
                  </a:lnTo>
                  <a:lnTo>
                    <a:pt x="5081597" y="249893"/>
                  </a:lnTo>
                  <a:lnTo>
                    <a:pt x="5099148" y="241129"/>
                  </a:lnTo>
                  <a:lnTo>
                    <a:pt x="5112278" y="232410"/>
                  </a:lnTo>
                  <a:lnTo>
                    <a:pt x="5125408" y="232410"/>
                  </a:lnTo>
                  <a:lnTo>
                    <a:pt x="5164843" y="258657"/>
                  </a:lnTo>
                  <a:lnTo>
                    <a:pt x="5199988" y="315707"/>
                  </a:lnTo>
                  <a:lnTo>
                    <a:pt x="5221916" y="363863"/>
                  </a:lnTo>
                  <a:lnTo>
                    <a:pt x="5248177" y="429634"/>
                  </a:lnTo>
                  <a:lnTo>
                    <a:pt x="5270104" y="517314"/>
                  </a:lnTo>
                  <a:lnTo>
                    <a:pt x="5287611" y="574321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22833" y="1305438"/>
              <a:ext cx="5287645" cy="2569845"/>
            </a:xfrm>
            <a:custGeom>
              <a:avLst/>
              <a:gdLst/>
              <a:ahLst/>
              <a:cxnLst/>
              <a:rect l="l" t="t" r="r" b="b"/>
              <a:pathLst>
                <a:path w="5287645" h="2569845">
                  <a:moveTo>
                    <a:pt x="0" y="1942316"/>
                  </a:moveTo>
                  <a:lnTo>
                    <a:pt x="0" y="1933552"/>
                  </a:lnTo>
                  <a:lnTo>
                    <a:pt x="39430" y="1709906"/>
                  </a:lnTo>
                  <a:lnTo>
                    <a:pt x="122776" y="1201267"/>
                  </a:lnTo>
                  <a:lnTo>
                    <a:pt x="184112" y="802305"/>
                  </a:lnTo>
                  <a:lnTo>
                    <a:pt x="227902" y="548074"/>
                  </a:lnTo>
                  <a:lnTo>
                    <a:pt x="263091" y="377096"/>
                  </a:lnTo>
                  <a:lnTo>
                    <a:pt x="298105" y="245511"/>
                  </a:lnTo>
                  <a:lnTo>
                    <a:pt x="320033" y="162213"/>
                  </a:lnTo>
                  <a:lnTo>
                    <a:pt x="341916" y="100824"/>
                  </a:lnTo>
                  <a:lnTo>
                    <a:pt x="363844" y="52581"/>
                  </a:lnTo>
                  <a:lnTo>
                    <a:pt x="381351" y="30672"/>
                  </a:lnTo>
                  <a:lnTo>
                    <a:pt x="394613" y="13145"/>
                  </a:lnTo>
                  <a:lnTo>
                    <a:pt x="407743" y="4381"/>
                  </a:lnTo>
                  <a:lnTo>
                    <a:pt x="420917" y="0"/>
                  </a:lnTo>
                  <a:lnTo>
                    <a:pt x="434047" y="4381"/>
                  </a:lnTo>
                  <a:lnTo>
                    <a:pt x="473482" y="43817"/>
                  </a:lnTo>
                  <a:lnTo>
                    <a:pt x="508540" y="118352"/>
                  </a:lnTo>
                  <a:lnTo>
                    <a:pt x="530555" y="184122"/>
                  </a:lnTo>
                  <a:lnTo>
                    <a:pt x="552438" y="267420"/>
                  </a:lnTo>
                  <a:lnTo>
                    <a:pt x="578743" y="377096"/>
                  </a:lnTo>
                  <a:lnTo>
                    <a:pt x="609380" y="530547"/>
                  </a:lnTo>
                  <a:lnTo>
                    <a:pt x="648815" y="736535"/>
                  </a:lnTo>
                  <a:lnTo>
                    <a:pt x="701511" y="1043435"/>
                  </a:lnTo>
                  <a:lnTo>
                    <a:pt x="828656" y="1854636"/>
                  </a:lnTo>
                  <a:lnTo>
                    <a:pt x="868090" y="2073857"/>
                  </a:lnTo>
                  <a:lnTo>
                    <a:pt x="898771" y="2218456"/>
                  </a:lnTo>
                  <a:lnTo>
                    <a:pt x="929409" y="2345616"/>
                  </a:lnTo>
                  <a:lnTo>
                    <a:pt x="955801" y="2420194"/>
                  </a:lnTo>
                  <a:lnTo>
                    <a:pt x="977728" y="2477201"/>
                  </a:lnTo>
                  <a:lnTo>
                    <a:pt x="995235" y="2520984"/>
                  </a:lnTo>
                  <a:lnTo>
                    <a:pt x="1012786" y="2542980"/>
                  </a:lnTo>
                  <a:lnTo>
                    <a:pt x="1025916" y="2560494"/>
                  </a:lnTo>
                  <a:lnTo>
                    <a:pt x="1043423" y="2564876"/>
                  </a:lnTo>
                  <a:lnTo>
                    <a:pt x="1052221" y="2569253"/>
                  </a:lnTo>
                  <a:lnTo>
                    <a:pt x="1065351" y="2564876"/>
                  </a:lnTo>
                  <a:lnTo>
                    <a:pt x="1104873" y="2520984"/>
                  </a:lnTo>
                  <a:lnTo>
                    <a:pt x="1122424" y="2485956"/>
                  </a:lnTo>
                  <a:lnTo>
                    <a:pt x="1139931" y="2442068"/>
                  </a:lnTo>
                  <a:lnTo>
                    <a:pt x="1161859" y="2371906"/>
                  </a:lnTo>
                  <a:lnTo>
                    <a:pt x="1188119" y="2284227"/>
                  </a:lnTo>
                  <a:lnTo>
                    <a:pt x="1214511" y="2165918"/>
                  </a:lnTo>
                  <a:lnTo>
                    <a:pt x="1249569" y="1999323"/>
                  </a:lnTo>
                  <a:lnTo>
                    <a:pt x="1284627" y="1788822"/>
                  </a:lnTo>
                  <a:lnTo>
                    <a:pt x="1337192" y="1464394"/>
                  </a:lnTo>
                  <a:lnTo>
                    <a:pt x="1446829" y="784822"/>
                  </a:lnTo>
                  <a:lnTo>
                    <a:pt x="1490728" y="548074"/>
                  </a:lnTo>
                  <a:lnTo>
                    <a:pt x="1521409" y="390242"/>
                  </a:lnTo>
                  <a:lnTo>
                    <a:pt x="1552090" y="258657"/>
                  </a:lnTo>
                  <a:lnTo>
                    <a:pt x="1578351" y="166595"/>
                  </a:lnTo>
                  <a:lnTo>
                    <a:pt x="1600279" y="100824"/>
                  </a:lnTo>
                  <a:lnTo>
                    <a:pt x="1622162" y="56919"/>
                  </a:lnTo>
                  <a:lnTo>
                    <a:pt x="1652931" y="13145"/>
                  </a:lnTo>
                  <a:lnTo>
                    <a:pt x="1679235" y="0"/>
                  </a:lnTo>
                  <a:lnTo>
                    <a:pt x="1692366" y="4381"/>
                  </a:lnTo>
                  <a:lnTo>
                    <a:pt x="1701119" y="8763"/>
                  </a:lnTo>
                  <a:lnTo>
                    <a:pt x="1714293" y="21908"/>
                  </a:lnTo>
                  <a:lnTo>
                    <a:pt x="1731800" y="39436"/>
                  </a:lnTo>
                  <a:lnTo>
                    <a:pt x="1744930" y="70196"/>
                  </a:lnTo>
                  <a:lnTo>
                    <a:pt x="1762569" y="109588"/>
                  </a:lnTo>
                  <a:lnTo>
                    <a:pt x="1784496" y="175359"/>
                  </a:lnTo>
                  <a:lnTo>
                    <a:pt x="1810757" y="254275"/>
                  </a:lnTo>
                  <a:lnTo>
                    <a:pt x="1837061" y="363863"/>
                  </a:lnTo>
                  <a:lnTo>
                    <a:pt x="1867742" y="517314"/>
                  </a:lnTo>
                  <a:lnTo>
                    <a:pt x="1902888" y="710288"/>
                  </a:lnTo>
                  <a:lnTo>
                    <a:pt x="1955453" y="1012807"/>
                  </a:lnTo>
                  <a:lnTo>
                    <a:pt x="2104525" y="1951035"/>
                  </a:lnTo>
                  <a:lnTo>
                    <a:pt x="2139583" y="2135158"/>
                  </a:lnTo>
                  <a:lnTo>
                    <a:pt x="2174728" y="2275463"/>
                  </a:lnTo>
                  <a:lnTo>
                    <a:pt x="2200989" y="2371906"/>
                  </a:lnTo>
                  <a:lnTo>
                    <a:pt x="2222916" y="2442068"/>
                  </a:lnTo>
                  <a:lnTo>
                    <a:pt x="2244800" y="2494715"/>
                  </a:lnTo>
                  <a:lnTo>
                    <a:pt x="2266728" y="2538603"/>
                  </a:lnTo>
                  <a:lnTo>
                    <a:pt x="2271105" y="1284565"/>
                  </a:lnTo>
                  <a:lnTo>
                    <a:pt x="5287611" y="1284565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2555325" y="822706"/>
            <a:ext cx="281559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022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329308" y="5242707"/>
            <a:ext cx="5288280" cy="2766695"/>
            <a:chOff x="1329308" y="5242707"/>
            <a:chExt cx="5288280" cy="2766695"/>
          </a:xfrm>
        </p:grpSpPr>
        <p:sp>
          <p:nvSpPr>
            <p:cNvPr id="25" name="object 25" descr=""/>
            <p:cNvSpPr/>
            <p:nvPr/>
          </p:nvSpPr>
          <p:spPr>
            <a:xfrm>
              <a:off x="1392931" y="5249375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59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59">
                  <a:moveTo>
                    <a:pt x="0" y="2709567"/>
                  </a:moveTo>
                  <a:lnTo>
                    <a:pt x="0" y="2753350"/>
                  </a:lnTo>
                </a:path>
                <a:path w="5217795" h="2753359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59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59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59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59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59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59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38359" y="5249375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35976" y="592899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095247" y="5859138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v:LIMONA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v:LIMONB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v:LIMONC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335976" y="5249375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143439" y="5179523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86353" y="5405011"/>
            <a:ext cx="5230669" cy="2455320"/>
          </a:xfrm>
          <a:prstGeom prst="rect">
            <a:avLst/>
          </a:prstGeom>
        </p:spPr>
      </p:pic>
      <p:sp>
        <p:nvSpPr>
          <p:cNvPr id="32" name="object 32" descr=""/>
          <p:cNvSpPr txBox="1"/>
          <p:nvPr/>
        </p:nvSpPr>
        <p:spPr>
          <a:xfrm>
            <a:off x="2590383" y="5021691"/>
            <a:ext cx="281559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20129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45185" marR="5080" indent="-833119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393048"/>
            <a:ext cx="5537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99465" marR="5080" indent="-78740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29308" y="1228618"/>
            <a:ext cx="5288280" cy="2766695"/>
            <a:chOff x="1329308" y="1228618"/>
            <a:chExt cx="528828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92931" y="1235286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60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60">
                  <a:moveTo>
                    <a:pt x="0" y="2709567"/>
                  </a:moveTo>
                  <a:lnTo>
                    <a:pt x="0" y="2753350"/>
                  </a:lnTo>
                </a:path>
                <a:path w="5217795" h="2753360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60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60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60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60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60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60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38359" y="1235286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35976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v:MENDEA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v:MENDEB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v:MENDEC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35976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86353" y="1290141"/>
            <a:ext cx="5230669" cy="2626153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2590383" y="822706"/>
            <a:ext cx="281559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953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5748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281011" y="5461020"/>
            <a:ext cx="5336540" cy="2766695"/>
            <a:chOff x="1281011" y="5461020"/>
            <a:chExt cx="5336540" cy="2766695"/>
          </a:xfrm>
        </p:grpSpPr>
        <p:sp>
          <p:nvSpPr>
            <p:cNvPr id="14" name="object 14" descr=""/>
            <p:cNvSpPr/>
            <p:nvPr/>
          </p:nvSpPr>
          <p:spPr>
            <a:xfrm>
              <a:off x="1344738" y="5467688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59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59">
                  <a:moveTo>
                    <a:pt x="0" y="2709567"/>
                  </a:moveTo>
                  <a:lnTo>
                    <a:pt x="0" y="2753350"/>
                  </a:lnTo>
                </a:path>
                <a:path w="5266055" h="2753359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59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59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59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59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59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59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098837" y="5467688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287678" y="817725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1095247" y="8102218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281011" y="5461020"/>
            <a:ext cx="66040" cy="2451100"/>
            <a:chOff x="1281011" y="5461020"/>
            <a:chExt cx="66040" cy="2451100"/>
          </a:xfrm>
        </p:grpSpPr>
        <p:sp>
          <p:nvSpPr>
            <p:cNvPr id="19" name="object 19" descr=""/>
            <p:cNvSpPr/>
            <p:nvPr/>
          </p:nvSpPr>
          <p:spPr>
            <a:xfrm>
              <a:off x="1287678" y="6011380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18451" y="5739490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287678" y="546768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139058" y="756371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39058" y="702444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65450" y="648079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65450" y="5638966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65450" y="5397836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38160" y="5553171"/>
            <a:ext cx="5278862" cy="2604389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2564079" y="5240004"/>
            <a:ext cx="281559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8796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40637" y="4161281"/>
            <a:ext cx="52876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7620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31493" y="8393048"/>
            <a:ext cx="53003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8940" marR="5080" indent="-39687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55595" y="1228618"/>
            <a:ext cx="5261610" cy="2766695"/>
            <a:chOff x="1355595" y="1228618"/>
            <a:chExt cx="526161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419218" y="1235286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62263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1431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431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875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85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85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-2625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c:CUENCA-X0002A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c:CUENCB-X0002B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62263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4859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2625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412639" y="1347060"/>
            <a:ext cx="5204460" cy="2451100"/>
            <a:chOff x="1412639" y="1347060"/>
            <a:chExt cx="5204460" cy="2451100"/>
          </a:xfrm>
        </p:grpSpPr>
        <p:sp>
          <p:nvSpPr>
            <p:cNvPr id="12" name="object 12" descr=""/>
            <p:cNvSpPr/>
            <p:nvPr/>
          </p:nvSpPr>
          <p:spPr>
            <a:xfrm>
              <a:off x="1419218" y="1572859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419218" y="2068352"/>
              <a:ext cx="5191760" cy="1056640"/>
            </a:xfrm>
            <a:custGeom>
              <a:avLst/>
              <a:gdLst/>
              <a:ahLst/>
              <a:cxnLst/>
              <a:rect l="l" t="t" r="r" b="b"/>
              <a:pathLst>
                <a:path w="5191759" h="1056639">
                  <a:moveTo>
                    <a:pt x="0" y="534928"/>
                  </a:moveTo>
                  <a:lnTo>
                    <a:pt x="4381" y="534928"/>
                  </a:lnTo>
                  <a:lnTo>
                    <a:pt x="105252" y="539310"/>
                  </a:lnTo>
                  <a:lnTo>
                    <a:pt x="206141" y="539310"/>
                  </a:lnTo>
                  <a:lnTo>
                    <a:pt x="320155" y="530415"/>
                  </a:lnTo>
                  <a:lnTo>
                    <a:pt x="697125" y="504168"/>
                  </a:lnTo>
                  <a:lnTo>
                    <a:pt x="789212" y="504168"/>
                  </a:lnTo>
                  <a:lnTo>
                    <a:pt x="881343" y="508550"/>
                  </a:lnTo>
                  <a:lnTo>
                    <a:pt x="1012865" y="517270"/>
                  </a:lnTo>
                  <a:lnTo>
                    <a:pt x="1245183" y="539310"/>
                  </a:lnTo>
                  <a:lnTo>
                    <a:pt x="1350444" y="539310"/>
                  </a:lnTo>
                  <a:lnTo>
                    <a:pt x="1451329" y="539310"/>
                  </a:lnTo>
                  <a:lnTo>
                    <a:pt x="1565343" y="530415"/>
                  </a:lnTo>
                  <a:lnTo>
                    <a:pt x="1911632" y="504168"/>
                  </a:lnTo>
                  <a:lnTo>
                    <a:pt x="2003763" y="504168"/>
                  </a:lnTo>
                  <a:lnTo>
                    <a:pt x="2108981" y="508550"/>
                  </a:lnTo>
                  <a:lnTo>
                    <a:pt x="2231792" y="512932"/>
                  </a:lnTo>
                  <a:lnTo>
                    <a:pt x="2249300" y="464732"/>
                  </a:lnTo>
                  <a:lnTo>
                    <a:pt x="2279981" y="372583"/>
                  </a:lnTo>
                  <a:lnTo>
                    <a:pt x="2284357" y="359438"/>
                  </a:lnTo>
                  <a:lnTo>
                    <a:pt x="2293111" y="341954"/>
                  </a:lnTo>
                  <a:lnTo>
                    <a:pt x="2310618" y="289285"/>
                  </a:lnTo>
                  <a:lnTo>
                    <a:pt x="2315038" y="284904"/>
                  </a:lnTo>
                  <a:lnTo>
                    <a:pt x="2402749" y="127071"/>
                  </a:lnTo>
                  <a:lnTo>
                    <a:pt x="2411502" y="113970"/>
                  </a:lnTo>
                  <a:lnTo>
                    <a:pt x="2420256" y="96443"/>
                  </a:lnTo>
                  <a:lnTo>
                    <a:pt x="2433430" y="83297"/>
                  </a:lnTo>
                  <a:lnTo>
                    <a:pt x="2442183" y="78916"/>
                  </a:lnTo>
                  <a:lnTo>
                    <a:pt x="2459690" y="65683"/>
                  </a:lnTo>
                  <a:lnTo>
                    <a:pt x="2468444" y="61301"/>
                  </a:lnTo>
                  <a:lnTo>
                    <a:pt x="2477241" y="52537"/>
                  </a:lnTo>
                  <a:lnTo>
                    <a:pt x="2516763" y="43774"/>
                  </a:lnTo>
                  <a:lnTo>
                    <a:pt x="2529894" y="43774"/>
                  </a:lnTo>
                  <a:lnTo>
                    <a:pt x="2534270" y="43774"/>
                  </a:lnTo>
                  <a:lnTo>
                    <a:pt x="2543068" y="48155"/>
                  </a:lnTo>
                  <a:lnTo>
                    <a:pt x="2560575" y="61301"/>
                  </a:lnTo>
                  <a:lnTo>
                    <a:pt x="2582458" y="74534"/>
                  </a:lnTo>
                  <a:lnTo>
                    <a:pt x="2600009" y="92061"/>
                  </a:lnTo>
                  <a:lnTo>
                    <a:pt x="2630778" y="135835"/>
                  </a:lnTo>
                  <a:lnTo>
                    <a:pt x="2648285" y="157832"/>
                  </a:lnTo>
                  <a:lnTo>
                    <a:pt x="2674589" y="210369"/>
                  </a:lnTo>
                  <a:lnTo>
                    <a:pt x="2735908" y="337573"/>
                  </a:lnTo>
                  <a:lnTo>
                    <a:pt x="2771097" y="434016"/>
                  </a:lnTo>
                  <a:lnTo>
                    <a:pt x="2845545" y="618226"/>
                  </a:lnTo>
                  <a:lnTo>
                    <a:pt x="2933300" y="832978"/>
                  </a:lnTo>
                  <a:lnTo>
                    <a:pt x="2968314" y="903130"/>
                  </a:lnTo>
                  <a:lnTo>
                    <a:pt x="2998995" y="951374"/>
                  </a:lnTo>
                  <a:lnTo>
                    <a:pt x="3025299" y="995192"/>
                  </a:lnTo>
                  <a:lnTo>
                    <a:pt x="3047314" y="1017188"/>
                  </a:lnTo>
                  <a:lnTo>
                    <a:pt x="3064821" y="1030290"/>
                  </a:lnTo>
                  <a:lnTo>
                    <a:pt x="3086749" y="1047817"/>
                  </a:lnTo>
                  <a:lnTo>
                    <a:pt x="3108633" y="1052199"/>
                  </a:lnTo>
                  <a:lnTo>
                    <a:pt x="3130560" y="1056581"/>
                  </a:lnTo>
                  <a:lnTo>
                    <a:pt x="3143690" y="1052199"/>
                  </a:lnTo>
                  <a:lnTo>
                    <a:pt x="3161197" y="1047817"/>
                  </a:lnTo>
                  <a:lnTo>
                    <a:pt x="3205140" y="1008425"/>
                  </a:lnTo>
                  <a:lnTo>
                    <a:pt x="3231401" y="977665"/>
                  </a:lnTo>
                  <a:lnTo>
                    <a:pt x="3257705" y="942610"/>
                  </a:lnTo>
                  <a:lnTo>
                    <a:pt x="3288342" y="881221"/>
                  </a:lnTo>
                  <a:lnTo>
                    <a:pt x="3323531" y="806687"/>
                  </a:lnTo>
                  <a:lnTo>
                    <a:pt x="3367343" y="705862"/>
                  </a:lnTo>
                  <a:lnTo>
                    <a:pt x="3437415" y="521652"/>
                  </a:lnTo>
                  <a:lnTo>
                    <a:pt x="3525169" y="302431"/>
                  </a:lnTo>
                  <a:lnTo>
                    <a:pt x="3560183" y="214751"/>
                  </a:lnTo>
                  <a:lnTo>
                    <a:pt x="3595372" y="144599"/>
                  </a:lnTo>
                  <a:lnTo>
                    <a:pt x="3626009" y="96443"/>
                  </a:lnTo>
                  <a:lnTo>
                    <a:pt x="3652314" y="61301"/>
                  </a:lnTo>
                  <a:lnTo>
                    <a:pt x="3696125" y="21908"/>
                  </a:lnTo>
                  <a:lnTo>
                    <a:pt x="3735647" y="4381"/>
                  </a:lnTo>
                  <a:lnTo>
                    <a:pt x="3753198" y="4381"/>
                  </a:lnTo>
                  <a:lnTo>
                    <a:pt x="3810140" y="35054"/>
                  </a:lnTo>
                  <a:lnTo>
                    <a:pt x="3858415" y="87679"/>
                  </a:lnTo>
                  <a:lnTo>
                    <a:pt x="3880343" y="127071"/>
                  </a:lnTo>
                  <a:lnTo>
                    <a:pt x="3911024" y="179741"/>
                  </a:lnTo>
                  <a:lnTo>
                    <a:pt x="3946038" y="258657"/>
                  </a:lnTo>
                  <a:lnTo>
                    <a:pt x="3985473" y="355100"/>
                  </a:lnTo>
                  <a:lnTo>
                    <a:pt x="4055676" y="526033"/>
                  </a:lnTo>
                  <a:lnTo>
                    <a:pt x="4139053" y="745298"/>
                  </a:lnTo>
                  <a:lnTo>
                    <a:pt x="4178488" y="837316"/>
                  </a:lnTo>
                  <a:lnTo>
                    <a:pt x="4213502" y="903130"/>
                  </a:lnTo>
                  <a:lnTo>
                    <a:pt x="4244183" y="951374"/>
                  </a:lnTo>
                  <a:lnTo>
                    <a:pt x="4270575" y="986428"/>
                  </a:lnTo>
                  <a:lnTo>
                    <a:pt x="4314386" y="1025908"/>
                  </a:lnTo>
                  <a:lnTo>
                    <a:pt x="4353821" y="1039053"/>
                  </a:lnTo>
                  <a:lnTo>
                    <a:pt x="4371328" y="1039053"/>
                  </a:lnTo>
                  <a:lnTo>
                    <a:pt x="4410894" y="1025908"/>
                  </a:lnTo>
                  <a:lnTo>
                    <a:pt x="4450328" y="986428"/>
                  </a:lnTo>
                  <a:lnTo>
                    <a:pt x="4472212" y="955756"/>
                  </a:lnTo>
                  <a:lnTo>
                    <a:pt x="4502893" y="916276"/>
                  </a:lnTo>
                  <a:lnTo>
                    <a:pt x="4529154" y="859356"/>
                  </a:lnTo>
                  <a:lnTo>
                    <a:pt x="4564343" y="784778"/>
                  </a:lnTo>
                  <a:lnTo>
                    <a:pt x="4608154" y="683866"/>
                  </a:lnTo>
                  <a:lnTo>
                    <a:pt x="4673849" y="512932"/>
                  </a:lnTo>
                  <a:lnTo>
                    <a:pt x="4752806" y="306900"/>
                  </a:lnTo>
                  <a:lnTo>
                    <a:pt x="4796617" y="210369"/>
                  </a:lnTo>
                  <a:lnTo>
                    <a:pt x="4831763" y="144599"/>
                  </a:lnTo>
                  <a:lnTo>
                    <a:pt x="4858067" y="92061"/>
                  </a:lnTo>
                  <a:lnTo>
                    <a:pt x="4884372" y="56919"/>
                  </a:lnTo>
                  <a:lnTo>
                    <a:pt x="4910632" y="30672"/>
                  </a:lnTo>
                  <a:lnTo>
                    <a:pt x="4932560" y="13145"/>
                  </a:lnTo>
                  <a:lnTo>
                    <a:pt x="4950198" y="4381"/>
                  </a:lnTo>
                  <a:lnTo>
                    <a:pt x="4972082" y="0"/>
                  </a:lnTo>
                  <a:lnTo>
                    <a:pt x="4989589" y="0"/>
                  </a:lnTo>
                  <a:lnTo>
                    <a:pt x="5007140" y="4381"/>
                  </a:lnTo>
                  <a:lnTo>
                    <a:pt x="5024647" y="13145"/>
                  </a:lnTo>
                  <a:lnTo>
                    <a:pt x="5046574" y="26290"/>
                  </a:lnTo>
                  <a:lnTo>
                    <a:pt x="5064081" y="48155"/>
                  </a:lnTo>
                  <a:lnTo>
                    <a:pt x="5090473" y="78916"/>
                  </a:lnTo>
                  <a:lnTo>
                    <a:pt x="5116777" y="118308"/>
                  </a:lnTo>
                  <a:lnTo>
                    <a:pt x="5147415" y="170977"/>
                  </a:lnTo>
                  <a:lnTo>
                    <a:pt x="5178096" y="245511"/>
                  </a:lnTo>
                  <a:lnTo>
                    <a:pt x="5191226" y="271802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19218" y="2041973"/>
              <a:ext cx="5191760" cy="1109345"/>
            </a:xfrm>
            <a:custGeom>
              <a:avLst/>
              <a:gdLst/>
              <a:ahLst/>
              <a:cxnLst/>
              <a:rect l="l" t="t" r="r" b="b"/>
              <a:pathLst>
                <a:path w="5191759" h="1109345">
                  <a:moveTo>
                    <a:pt x="0" y="530547"/>
                  </a:moveTo>
                  <a:lnTo>
                    <a:pt x="4381" y="530547"/>
                  </a:lnTo>
                  <a:lnTo>
                    <a:pt x="109633" y="534928"/>
                  </a:lnTo>
                  <a:lnTo>
                    <a:pt x="276212" y="552412"/>
                  </a:lnTo>
                  <a:lnTo>
                    <a:pt x="420908" y="561307"/>
                  </a:lnTo>
                  <a:lnTo>
                    <a:pt x="526169" y="565689"/>
                  </a:lnTo>
                  <a:lnTo>
                    <a:pt x="622633" y="565689"/>
                  </a:lnTo>
                  <a:lnTo>
                    <a:pt x="727894" y="561307"/>
                  </a:lnTo>
                  <a:lnTo>
                    <a:pt x="894474" y="543648"/>
                  </a:lnTo>
                  <a:lnTo>
                    <a:pt x="1039169" y="534928"/>
                  </a:lnTo>
                  <a:lnTo>
                    <a:pt x="1144430" y="530547"/>
                  </a:lnTo>
                  <a:lnTo>
                    <a:pt x="1245183" y="530547"/>
                  </a:lnTo>
                  <a:lnTo>
                    <a:pt x="1359198" y="539310"/>
                  </a:lnTo>
                  <a:lnTo>
                    <a:pt x="1745053" y="565689"/>
                  </a:lnTo>
                  <a:lnTo>
                    <a:pt x="1850314" y="565689"/>
                  </a:lnTo>
                  <a:lnTo>
                    <a:pt x="1955575" y="561307"/>
                  </a:lnTo>
                  <a:lnTo>
                    <a:pt x="2082720" y="548030"/>
                  </a:lnTo>
                  <a:lnTo>
                    <a:pt x="2231792" y="534928"/>
                  </a:lnTo>
                  <a:lnTo>
                    <a:pt x="2249300" y="469114"/>
                  </a:lnTo>
                  <a:lnTo>
                    <a:pt x="2262430" y="438485"/>
                  </a:lnTo>
                  <a:lnTo>
                    <a:pt x="2266807" y="420958"/>
                  </a:lnTo>
                  <a:lnTo>
                    <a:pt x="2271227" y="412195"/>
                  </a:lnTo>
                  <a:lnTo>
                    <a:pt x="2284357" y="377096"/>
                  </a:lnTo>
                  <a:lnTo>
                    <a:pt x="2288734" y="368333"/>
                  </a:lnTo>
                  <a:lnTo>
                    <a:pt x="2310618" y="302562"/>
                  </a:lnTo>
                  <a:lnTo>
                    <a:pt x="2319415" y="298180"/>
                  </a:lnTo>
                  <a:lnTo>
                    <a:pt x="2323792" y="289417"/>
                  </a:lnTo>
                  <a:lnTo>
                    <a:pt x="2332545" y="258744"/>
                  </a:lnTo>
                  <a:lnTo>
                    <a:pt x="2358937" y="201737"/>
                  </a:lnTo>
                  <a:lnTo>
                    <a:pt x="2367691" y="184210"/>
                  </a:lnTo>
                  <a:lnTo>
                    <a:pt x="2380821" y="166595"/>
                  </a:lnTo>
                  <a:lnTo>
                    <a:pt x="2385242" y="153450"/>
                  </a:lnTo>
                  <a:lnTo>
                    <a:pt x="2393995" y="135966"/>
                  </a:lnTo>
                  <a:lnTo>
                    <a:pt x="2407125" y="118439"/>
                  </a:lnTo>
                  <a:lnTo>
                    <a:pt x="2415879" y="109676"/>
                  </a:lnTo>
                  <a:lnTo>
                    <a:pt x="2420256" y="105294"/>
                  </a:lnTo>
                  <a:lnTo>
                    <a:pt x="2437807" y="83297"/>
                  </a:lnTo>
                  <a:lnTo>
                    <a:pt x="2459690" y="61432"/>
                  </a:lnTo>
                  <a:lnTo>
                    <a:pt x="2468444" y="61432"/>
                  </a:lnTo>
                  <a:lnTo>
                    <a:pt x="2486082" y="43905"/>
                  </a:lnTo>
                  <a:lnTo>
                    <a:pt x="2494836" y="39523"/>
                  </a:lnTo>
                  <a:lnTo>
                    <a:pt x="2512387" y="39523"/>
                  </a:lnTo>
                  <a:lnTo>
                    <a:pt x="2534270" y="48287"/>
                  </a:lnTo>
                  <a:lnTo>
                    <a:pt x="2543068" y="52669"/>
                  </a:lnTo>
                  <a:lnTo>
                    <a:pt x="2560575" y="61432"/>
                  </a:lnTo>
                  <a:lnTo>
                    <a:pt x="2573705" y="65770"/>
                  </a:lnTo>
                  <a:lnTo>
                    <a:pt x="2613140" y="109676"/>
                  </a:lnTo>
                  <a:lnTo>
                    <a:pt x="2683343" y="236748"/>
                  </a:lnTo>
                  <a:lnTo>
                    <a:pt x="2718401" y="315664"/>
                  </a:lnTo>
                  <a:lnTo>
                    <a:pt x="2928923" y="868076"/>
                  </a:lnTo>
                  <a:lnTo>
                    <a:pt x="2959560" y="933890"/>
                  </a:lnTo>
                  <a:lnTo>
                    <a:pt x="2990241" y="990898"/>
                  </a:lnTo>
                  <a:lnTo>
                    <a:pt x="3020922" y="1034803"/>
                  </a:lnTo>
                  <a:lnTo>
                    <a:pt x="3047314" y="1065432"/>
                  </a:lnTo>
                  <a:lnTo>
                    <a:pt x="3091125" y="1100574"/>
                  </a:lnTo>
                  <a:lnTo>
                    <a:pt x="3108633" y="1109337"/>
                  </a:lnTo>
                  <a:lnTo>
                    <a:pt x="3126140" y="1109337"/>
                  </a:lnTo>
                  <a:lnTo>
                    <a:pt x="3165574" y="1096104"/>
                  </a:lnTo>
                  <a:lnTo>
                    <a:pt x="3209517" y="1061050"/>
                  </a:lnTo>
                  <a:lnTo>
                    <a:pt x="3248951" y="999661"/>
                  </a:lnTo>
                  <a:lnTo>
                    <a:pt x="3279589" y="942654"/>
                  </a:lnTo>
                  <a:lnTo>
                    <a:pt x="3314778" y="868076"/>
                  </a:lnTo>
                  <a:lnTo>
                    <a:pt x="3349792" y="780440"/>
                  </a:lnTo>
                  <a:lnTo>
                    <a:pt x="3419908" y="600699"/>
                  </a:lnTo>
                  <a:lnTo>
                    <a:pt x="3529546" y="306900"/>
                  </a:lnTo>
                  <a:lnTo>
                    <a:pt x="3573357" y="197355"/>
                  </a:lnTo>
                  <a:lnTo>
                    <a:pt x="3604126" y="135966"/>
                  </a:lnTo>
                  <a:lnTo>
                    <a:pt x="3634807" y="87679"/>
                  </a:lnTo>
                  <a:lnTo>
                    <a:pt x="3661067" y="52669"/>
                  </a:lnTo>
                  <a:lnTo>
                    <a:pt x="3700502" y="17527"/>
                  </a:lnTo>
                  <a:lnTo>
                    <a:pt x="3740024" y="4381"/>
                  </a:lnTo>
                  <a:lnTo>
                    <a:pt x="3757575" y="4381"/>
                  </a:lnTo>
                  <a:lnTo>
                    <a:pt x="3775082" y="13145"/>
                  </a:lnTo>
                  <a:lnTo>
                    <a:pt x="3792633" y="21908"/>
                  </a:lnTo>
                  <a:lnTo>
                    <a:pt x="3836444" y="61432"/>
                  </a:lnTo>
                  <a:lnTo>
                    <a:pt x="3858415" y="96443"/>
                  </a:lnTo>
                  <a:lnTo>
                    <a:pt x="3884720" y="140348"/>
                  </a:lnTo>
                  <a:lnTo>
                    <a:pt x="3915401" y="201737"/>
                  </a:lnTo>
                  <a:lnTo>
                    <a:pt x="3950459" y="280653"/>
                  </a:lnTo>
                  <a:lnTo>
                    <a:pt x="3994357" y="390198"/>
                  </a:lnTo>
                  <a:lnTo>
                    <a:pt x="4073227" y="605081"/>
                  </a:lnTo>
                  <a:lnTo>
                    <a:pt x="4139053" y="776058"/>
                  </a:lnTo>
                  <a:lnTo>
                    <a:pt x="4178488" y="876971"/>
                  </a:lnTo>
                  <a:lnTo>
                    <a:pt x="4213502" y="947123"/>
                  </a:lnTo>
                  <a:lnTo>
                    <a:pt x="4244183" y="999661"/>
                  </a:lnTo>
                  <a:lnTo>
                    <a:pt x="4270575" y="1034803"/>
                  </a:lnTo>
                  <a:lnTo>
                    <a:pt x="4314386" y="1078577"/>
                  </a:lnTo>
                  <a:lnTo>
                    <a:pt x="4353821" y="1091723"/>
                  </a:lnTo>
                  <a:lnTo>
                    <a:pt x="4371328" y="1091723"/>
                  </a:lnTo>
                  <a:lnTo>
                    <a:pt x="4424024" y="1065432"/>
                  </a:lnTo>
                  <a:lnTo>
                    <a:pt x="4472212" y="1012807"/>
                  </a:lnTo>
                  <a:lnTo>
                    <a:pt x="4498516" y="968989"/>
                  </a:lnTo>
                  <a:lnTo>
                    <a:pt x="4524777" y="916363"/>
                  </a:lnTo>
                  <a:lnTo>
                    <a:pt x="4559922" y="841829"/>
                  </a:lnTo>
                  <a:lnTo>
                    <a:pt x="4599357" y="736622"/>
                  </a:lnTo>
                  <a:lnTo>
                    <a:pt x="4656342" y="583172"/>
                  </a:lnTo>
                  <a:lnTo>
                    <a:pt x="4752806" y="324427"/>
                  </a:lnTo>
                  <a:lnTo>
                    <a:pt x="4796617" y="223602"/>
                  </a:lnTo>
                  <a:lnTo>
                    <a:pt x="4827386" y="149068"/>
                  </a:lnTo>
                  <a:lnTo>
                    <a:pt x="4858067" y="96443"/>
                  </a:lnTo>
                  <a:lnTo>
                    <a:pt x="4884372" y="61432"/>
                  </a:lnTo>
                  <a:lnTo>
                    <a:pt x="4910632" y="35141"/>
                  </a:lnTo>
                  <a:lnTo>
                    <a:pt x="4928183" y="17527"/>
                  </a:lnTo>
                  <a:lnTo>
                    <a:pt x="4950198" y="4381"/>
                  </a:lnTo>
                  <a:lnTo>
                    <a:pt x="4967705" y="0"/>
                  </a:lnTo>
                  <a:lnTo>
                    <a:pt x="4985212" y="0"/>
                  </a:lnTo>
                  <a:lnTo>
                    <a:pt x="5042197" y="26378"/>
                  </a:lnTo>
                  <a:lnTo>
                    <a:pt x="5086009" y="74534"/>
                  </a:lnTo>
                  <a:lnTo>
                    <a:pt x="5112401" y="118439"/>
                  </a:lnTo>
                  <a:lnTo>
                    <a:pt x="5138661" y="170977"/>
                  </a:lnTo>
                  <a:lnTo>
                    <a:pt x="5173719" y="241129"/>
                  </a:lnTo>
                  <a:lnTo>
                    <a:pt x="5191226" y="285035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419218" y="1353638"/>
              <a:ext cx="5191760" cy="2437765"/>
            </a:xfrm>
            <a:custGeom>
              <a:avLst/>
              <a:gdLst/>
              <a:ahLst/>
              <a:cxnLst/>
              <a:rect l="l" t="t" r="r" b="b"/>
              <a:pathLst>
                <a:path w="5191759" h="2437765">
                  <a:moveTo>
                    <a:pt x="0" y="1236365"/>
                  </a:moveTo>
                  <a:lnTo>
                    <a:pt x="4381" y="1236365"/>
                  </a:lnTo>
                  <a:lnTo>
                    <a:pt x="197343" y="1223264"/>
                  </a:lnTo>
                  <a:lnTo>
                    <a:pt x="298228" y="1218882"/>
                  </a:lnTo>
                  <a:lnTo>
                    <a:pt x="403357" y="1223264"/>
                  </a:lnTo>
                  <a:lnTo>
                    <a:pt x="504242" y="1227646"/>
                  </a:lnTo>
                  <a:lnTo>
                    <a:pt x="648937" y="1236365"/>
                  </a:lnTo>
                  <a:lnTo>
                    <a:pt x="841821" y="1249642"/>
                  </a:lnTo>
                  <a:lnTo>
                    <a:pt x="951459" y="1254024"/>
                  </a:lnTo>
                  <a:lnTo>
                    <a:pt x="1056676" y="1249642"/>
                  </a:lnTo>
                  <a:lnTo>
                    <a:pt x="1175068" y="1240747"/>
                  </a:lnTo>
                  <a:lnTo>
                    <a:pt x="1464459" y="1223264"/>
                  </a:lnTo>
                  <a:lnTo>
                    <a:pt x="1574097" y="1218882"/>
                  </a:lnTo>
                  <a:lnTo>
                    <a:pt x="1679358" y="1223264"/>
                  </a:lnTo>
                  <a:lnTo>
                    <a:pt x="1802126" y="1231984"/>
                  </a:lnTo>
                  <a:lnTo>
                    <a:pt x="2078343" y="1249642"/>
                  </a:lnTo>
                  <a:lnTo>
                    <a:pt x="2187850" y="1254024"/>
                  </a:lnTo>
                  <a:lnTo>
                    <a:pt x="2231792" y="1254024"/>
                  </a:lnTo>
                  <a:lnTo>
                    <a:pt x="2240546" y="1350423"/>
                  </a:lnTo>
                  <a:lnTo>
                    <a:pt x="2244923" y="1341660"/>
                  </a:lnTo>
                  <a:lnTo>
                    <a:pt x="2244923" y="1350423"/>
                  </a:lnTo>
                  <a:lnTo>
                    <a:pt x="2253676" y="1438103"/>
                  </a:lnTo>
                  <a:lnTo>
                    <a:pt x="2258053" y="1433721"/>
                  </a:lnTo>
                  <a:lnTo>
                    <a:pt x="2258053" y="1438103"/>
                  </a:lnTo>
                  <a:lnTo>
                    <a:pt x="2262430" y="1473114"/>
                  </a:lnTo>
                  <a:lnTo>
                    <a:pt x="2266807" y="1525783"/>
                  </a:lnTo>
                  <a:lnTo>
                    <a:pt x="2271227" y="1525783"/>
                  </a:lnTo>
                  <a:lnTo>
                    <a:pt x="2275604" y="1543310"/>
                  </a:lnTo>
                  <a:lnTo>
                    <a:pt x="2284357" y="1617844"/>
                  </a:lnTo>
                  <a:lnTo>
                    <a:pt x="2288734" y="1635459"/>
                  </a:lnTo>
                  <a:lnTo>
                    <a:pt x="2301864" y="1696760"/>
                  </a:lnTo>
                  <a:lnTo>
                    <a:pt x="2306241" y="1718757"/>
                  </a:lnTo>
                  <a:lnTo>
                    <a:pt x="2315038" y="1775676"/>
                  </a:lnTo>
                  <a:lnTo>
                    <a:pt x="2319415" y="1788909"/>
                  </a:lnTo>
                  <a:lnTo>
                    <a:pt x="2328169" y="1850210"/>
                  </a:lnTo>
                  <a:lnTo>
                    <a:pt x="2332545" y="1858974"/>
                  </a:lnTo>
                  <a:lnTo>
                    <a:pt x="2345676" y="1929126"/>
                  </a:lnTo>
                  <a:lnTo>
                    <a:pt x="2354561" y="1968650"/>
                  </a:lnTo>
                  <a:lnTo>
                    <a:pt x="2358937" y="1986134"/>
                  </a:lnTo>
                  <a:lnTo>
                    <a:pt x="2363314" y="1999279"/>
                  </a:lnTo>
                  <a:lnTo>
                    <a:pt x="2376444" y="2056330"/>
                  </a:lnTo>
                  <a:lnTo>
                    <a:pt x="2380821" y="2078195"/>
                  </a:lnTo>
                  <a:lnTo>
                    <a:pt x="2389618" y="2108955"/>
                  </a:lnTo>
                  <a:lnTo>
                    <a:pt x="2393995" y="2130864"/>
                  </a:lnTo>
                  <a:lnTo>
                    <a:pt x="2402749" y="2157111"/>
                  </a:lnTo>
                  <a:lnTo>
                    <a:pt x="2411502" y="2170256"/>
                  </a:lnTo>
                  <a:lnTo>
                    <a:pt x="2420256" y="2201017"/>
                  </a:lnTo>
                  <a:lnTo>
                    <a:pt x="2424633" y="2214162"/>
                  </a:lnTo>
                  <a:lnTo>
                    <a:pt x="2433430" y="2236027"/>
                  </a:lnTo>
                  <a:lnTo>
                    <a:pt x="2442183" y="2249172"/>
                  </a:lnTo>
                  <a:lnTo>
                    <a:pt x="2450937" y="2266787"/>
                  </a:lnTo>
                  <a:lnTo>
                    <a:pt x="2459690" y="2279933"/>
                  </a:lnTo>
                  <a:lnTo>
                    <a:pt x="2464067" y="2288696"/>
                  </a:lnTo>
                  <a:lnTo>
                    <a:pt x="2472864" y="2297416"/>
                  </a:lnTo>
                  <a:lnTo>
                    <a:pt x="2481618" y="2306180"/>
                  </a:lnTo>
                  <a:lnTo>
                    <a:pt x="2490459" y="2314943"/>
                  </a:lnTo>
                  <a:lnTo>
                    <a:pt x="2516763" y="2314943"/>
                  </a:lnTo>
                  <a:lnTo>
                    <a:pt x="2521140" y="2314943"/>
                  </a:lnTo>
                  <a:lnTo>
                    <a:pt x="2551821" y="2284314"/>
                  </a:lnTo>
                  <a:lnTo>
                    <a:pt x="2586879" y="2218500"/>
                  </a:lnTo>
                  <a:lnTo>
                    <a:pt x="2613140" y="2143966"/>
                  </a:lnTo>
                  <a:lnTo>
                    <a:pt x="2643908" y="2025657"/>
                  </a:lnTo>
                  <a:lnTo>
                    <a:pt x="2678966" y="1885352"/>
                  </a:lnTo>
                  <a:lnTo>
                    <a:pt x="2705270" y="1758149"/>
                  </a:lnTo>
                  <a:lnTo>
                    <a:pt x="2749082" y="1503874"/>
                  </a:lnTo>
                  <a:lnTo>
                    <a:pt x="2814908" y="1122439"/>
                  </a:lnTo>
                  <a:lnTo>
                    <a:pt x="2876227" y="758487"/>
                  </a:lnTo>
                  <a:lnTo>
                    <a:pt x="2924502" y="517357"/>
                  </a:lnTo>
                  <a:lnTo>
                    <a:pt x="2955183" y="359525"/>
                  </a:lnTo>
                  <a:lnTo>
                    <a:pt x="2985864" y="241129"/>
                  </a:lnTo>
                  <a:lnTo>
                    <a:pt x="3012125" y="153450"/>
                  </a:lnTo>
                  <a:lnTo>
                    <a:pt x="3034140" y="96530"/>
                  </a:lnTo>
                  <a:lnTo>
                    <a:pt x="3056068" y="52625"/>
                  </a:lnTo>
                  <a:lnTo>
                    <a:pt x="3086749" y="8719"/>
                  </a:lnTo>
                  <a:lnTo>
                    <a:pt x="3099879" y="4381"/>
                  </a:lnTo>
                  <a:lnTo>
                    <a:pt x="3113009" y="0"/>
                  </a:lnTo>
                  <a:lnTo>
                    <a:pt x="3126140" y="0"/>
                  </a:lnTo>
                  <a:lnTo>
                    <a:pt x="3139314" y="8719"/>
                  </a:lnTo>
                  <a:lnTo>
                    <a:pt x="3165574" y="43861"/>
                  </a:lnTo>
                  <a:lnTo>
                    <a:pt x="3205140" y="118395"/>
                  </a:lnTo>
                  <a:lnTo>
                    <a:pt x="3222647" y="184210"/>
                  </a:lnTo>
                  <a:lnTo>
                    <a:pt x="3248951" y="267508"/>
                  </a:lnTo>
                  <a:lnTo>
                    <a:pt x="3275212" y="381434"/>
                  </a:lnTo>
                  <a:lnTo>
                    <a:pt x="3310357" y="534885"/>
                  </a:lnTo>
                  <a:lnTo>
                    <a:pt x="3345415" y="741004"/>
                  </a:lnTo>
                  <a:lnTo>
                    <a:pt x="3397980" y="1047905"/>
                  </a:lnTo>
                  <a:lnTo>
                    <a:pt x="3516371" y="1762531"/>
                  </a:lnTo>
                  <a:lnTo>
                    <a:pt x="3555806" y="1964268"/>
                  </a:lnTo>
                  <a:lnTo>
                    <a:pt x="3590995" y="2108955"/>
                  </a:lnTo>
                  <a:lnTo>
                    <a:pt x="3617256" y="2214162"/>
                  </a:lnTo>
                  <a:lnTo>
                    <a:pt x="3643560" y="2293078"/>
                  </a:lnTo>
                  <a:lnTo>
                    <a:pt x="3665444" y="2345703"/>
                  </a:lnTo>
                  <a:lnTo>
                    <a:pt x="3682995" y="2380714"/>
                  </a:lnTo>
                  <a:lnTo>
                    <a:pt x="3713632" y="2415865"/>
                  </a:lnTo>
                  <a:lnTo>
                    <a:pt x="3726894" y="2424624"/>
                  </a:lnTo>
                  <a:lnTo>
                    <a:pt x="3740024" y="2424624"/>
                  </a:lnTo>
                  <a:lnTo>
                    <a:pt x="3775082" y="2398245"/>
                  </a:lnTo>
                  <a:lnTo>
                    <a:pt x="3810140" y="2341322"/>
                  </a:lnTo>
                  <a:lnTo>
                    <a:pt x="3827647" y="2293078"/>
                  </a:lnTo>
                  <a:lnTo>
                    <a:pt x="3849574" y="2227264"/>
                  </a:lnTo>
                  <a:lnTo>
                    <a:pt x="3875966" y="2135246"/>
                  </a:lnTo>
                  <a:lnTo>
                    <a:pt x="3902227" y="2016806"/>
                  </a:lnTo>
                  <a:lnTo>
                    <a:pt x="3937284" y="1850210"/>
                  </a:lnTo>
                  <a:lnTo>
                    <a:pt x="3976719" y="1626608"/>
                  </a:lnTo>
                  <a:lnTo>
                    <a:pt x="4038169" y="1275889"/>
                  </a:lnTo>
                  <a:lnTo>
                    <a:pt x="4125791" y="754106"/>
                  </a:lnTo>
                  <a:lnTo>
                    <a:pt x="4165314" y="534885"/>
                  </a:lnTo>
                  <a:lnTo>
                    <a:pt x="4200371" y="381434"/>
                  </a:lnTo>
                  <a:lnTo>
                    <a:pt x="4226676" y="267508"/>
                  </a:lnTo>
                  <a:lnTo>
                    <a:pt x="4252936" y="184210"/>
                  </a:lnTo>
                  <a:lnTo>
                    <a:pt x="4274951" y="127159"/>
                  </a:lnTo>
                  <a:lnTo>
                    <a:pt x="4296879" y="87635"/>
                  </a:lnTo>
                  <a:lnTo>
                    <a:pt x="4327516" y="48243"/>
                  </a:lnTo>
                  <a:lnTo>
                    <a:pt x="4340690" y="39479"/>
                  </a:lnTo>
                  <a:lnTo>
                    <a:pt x="4353821" y="39479"/>
                  </a:lnTo>
                  <a:lnTo>
                    <a:pt x="4366951" y="39479"/>
                  </a:lnTo>
                  <a:lnTo>
                    <a:pt x="4375704" y="48243"/>
                  </a:lnTo>
                  <a:lnTo>
                    <a:pt x="4388879" y="61388"/>
                  </a:lnTo>
                  <a:lnTo>
                    <a:pt x="4406517" y="83297"/>
                  </a:lnTo>
                  <a:lnTo>
                    <a:pt x="4441531" y="162213"/>
                  </a:lnTo>
                  <a:lnTo>
                    <a:pt x="4463459" y="223602"/>
                  </a:lnTo>
                  <a:lnTo>
                    <a:pt x="4489719" y="311282"/>
                  </a:lnTo>
                  <a:lnTo>
                    <a:pt x="4516023" y="429722"/>
                  </a:lnTo>
                  <a:lnTo>
                    <a:pt x="4546792" y="583172"/>
                  </a:lnTo>
                  <a:lnTo>
                    <a:pt x="4586227" y="789248"/>
                  </a:lnTo>
                  <a:lnTo>
                    <a:pt x="4638792" y="1100530"/>
                  </a:lnTo>
                  <a:lnTo>
                    <a:pt x="4748429" y="1753767"/>
                  </a:lnTo>
                  <a:lnTo>
                    <a:pt x="4787864" y="1964268"/>
                  </a:lnTo>
                  <a:lnTo>
                    <a:pt x="4823009" y="2113337"/>
                  </a:lnTo>
                  <a:lnTo>
                    <a:pt x="4849314" y="2218500"/>
                  </a:lnTo>
                  <a:lnTo>
                    <a:pt x="4875574" y="2297416"/>
                  </a:lnTo>
                  <a:lnTo>
                    <a:pt x="4897502" y="2354467"/>
                  </a:lnTo>
                  <a:lnTo>
                    <a:pt x="4915009" y="2389477"/>
                  </a:lnTo>
                  <a:lnTo>
                    <a:pt x="4945690" y="2429001"/>
                  </a:lnTo>
                  <a:lnTo>
                    <a:pt x="4958951" y="2437756"/>
                  </a:lnTo>
                  <a:lnTo>
                    <a:pt x="4972082" y="2437756"/>
                  </a:lnTo>
                  <a:lnTo>
                    <a:pt x="4985212" y="2437756"/>
                  </a:lnTo>
                  <a:lnTo>
                    <a:pt x="5024647" y="2393868"/>
                  </a:lnTo>
                  <a:lnTo>
                    <a:pt x="5042197" y="2358849"/>
                  </a:lnTo>
                  <a:lnTo>
                    <a:pt x="5059705" y="2314943"/>
                  </a:lnTo>
                  <a:lnTo>
                    <a:pt x="5081588" y="2249172"/>
                  </a:lnTo>
                  <a:lnTo>
                    <a:pt x="5108024" y="2161493"/>
                  </a:lnTo>
                  <a:lnTo>
                    <a:pt x="5134284" y="2043184"/>
                  </a:lnTo>
                  <a:lnTo>
                    <a:pt x="5169342" y="1885352"/>
                  </a:lnTo>
                  <a:lnTo>
                    <a:pt x="5191226" y="1766913"/>
                  </a:lnTo>
                  <a:lnTo>
                    <a:pt x="5191226" y="1762531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03513" y="822706"/>
            <a:ext cx="281559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8196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2255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95247" y="8304742"/>
            <a:ext cx="404241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c:GUALAA-X0023A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c:GUALAB-X0023B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X0023C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371025" y="5467688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  <a:path w="5240020" h="2753359">
                <a:moveTo>
                  <a:pt x="4489723" y="2709567"/>
                </a:moveTo>
                <a:lnTo>
                  <a:pt x="4489723" y="2753350"/>
                </a:lnTo>
              </a:path>
              <a:path w="5240020" h="2753359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6549556" y="8212677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32038" y="8212677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1307403" y="5461020"/>
            <a:ext cx="4556125" cy="2723515"/>
            <a:chOff x="1307403" y="5461020"/>
            <a:chExt cx="4556125" cy="2723515"/>
          </a:xfrm>
        </p:grpSpPr>
        <p:sp>
          <p:nvSpPr>
            <p:cNvPr id="22" name="object 22" descr=""/>
            <p:cNvSpPr/>
            <p:nvPr/>
          </p:nvSpPr>
          <p:spPr>
            <a:xfrm>
              <a:off x="2120720" y="5467688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14070" y="6011380"/>
              <a:ext cx="52705" cy="2165985"/>
            </a:xfrm>
            <a:custGeom>
              <a:avLst/>
              <a:gdLst/>
              <a:ahLst/>
              <a:cxnLst/>
              <a:rect l="l" t="t" r="r" b="b"/>
              <a:pathLst>
                <a:path w="52705" h="2165984">
                  <a:moveTo>
                    <a:pt x="52573" y="2165875"/>
                  </a:moveTo>
                  <a:lnTo>
                    <a:pt x="0" y="2165875"/>
                  </a:lnTo>
                </a:path>
                <a:path w="52705" h="2165984">
                  <a:moveTo>
                    <a:pt x="52573" y="1893985"/>
                  </a:moveTo>
                  <a:lnTo>
                    <a:pt x="0" y="1893985"/>
                  </a:lnTo>
                </a:path>
                <a:path w="52705" h="2165984">
                  <a:moveTo>
                    <a:pt x="52573" y="1622226"/>
                  </a:moveTo>
                  <a:lnTo>
                    <a:pt x="0" y="1622226"/>
                  </a:lnTo>
                </a:path>
                <a:path w="52705" h="2165984">
                  <a:moveTo>
                    <a:pt x="52573" y="1354718"/>
                  </a:moveTo>
                  <a:lnTo>
                    <a:pt x="0" y="1354718"/>
                  </a:lnTo>
                </a:path>
                <a:path w="52705" h="2165984">
                  <a:moveTo>
                    <a:pt x="52573" y="1082915"/>
                  </a:moveTo>
                  <a:lnTo>
                    <a:pt x="0" y="1082915"/>
                  </a:lnTo>
                </a:path>
                <a:path w="52705" h="2165984">
                  <a:moveTo>
                    <a:pt x="52573" y="811025"/>
                  </a:moveTo>
                  <a:lnTo>
                    <a:pt x="0" y="811025"/>
                  </a:lnTo>
                </a:path>
                <a:path w="52705" h="2165984">
                  <a:moveTo>
                    <a:pt x="52573" y="539266"/>
                  </a:moveTo>
                  <a:lnTo>
                    <a:pt x="0" y="539266"/>
                  </a:lnTo>
                </a:path>
                <a:path w="52705" h="2165984">
                  <a:moveTo>
                    <a:pt x="52573" y="267376"/>
                  </a:moveTo>
                  <a:lnTo>
                    <a:pt x="0" y="267376"/>
                  </a:lnTo>
                </a:path>
                <a:path w="52705" h="216598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344738" y="5739490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14070" y="546768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117152" y="810738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7152" y="756371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17152" y="7024444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91737" y="648079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638966"/>
            <a:ext cx="21526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003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397836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364446" y="5483019"/>
            <a:ext cx="5252720" cy="2473325"/>
            <a:chOff x="1364446" y="5483019"/>
            <a:chExt cx="5252720" cy="2473325"/>
          </a:xfrm>
        </p:grpSpPr>
        <p:sp>
          <p:nvSpPr>
            <p:cNvPr id="33" name="object 33" descr=""/>
            <p:cNvSpPr/>
            <p:nvPr/>
          </p:nvSpPr>
          <p:spPr>
            <a:xfrm>
              <a:off x="1371025" y="5739490"/>
              <a:ext cx="5231130" cy="2165985"/>
            </a:xfrm>
            <a:custGeom>
              <a:avLst/>
              <a:gdLst/>
              <a:ahLst/>
              <a:cxnLst/>
              <a:rect l="l" t="t" r="r" b="b"/>
              <a:pathLst>
                <a:path w="5231130" h="2165984">
                  <a:moveTo>
                    <a:pt x="0" y="2165875"/>
                  </a:moveTo>
                  <a:lnTo>
                    <a:pt x="5230665" y="2165875"/>
                  </a:lnTo>
                </a:path>
                <a:path w="5231130" h="2165984">
                  <a:moveTo>
                    <a:pt x="0" y="1894116"/>
                  </a:moveTo>
                  <a:lnTo>
                    <a:pt x="5230665" y="1894116"/>
                  </a:lnTo>
                </a:path>
                <a:path w="5231130" h="2165984">
                  <a:moveTo>
                    <a:pt x="0" y="1626608"/>
                  </a:moveTo>
                  <a:lnTo>
                    <a:pt x="5230665" y="1626608"/>
                  </a:lnTo>
                </a:path>
                <a:path w="5231130" h="2165984">
                  <a:moveTo>
                    <a:pt x="0" y="1354805"/>
                  </a:moveTo>
                  <a:lnTo>
                    <a:pt x="5230665" y="1354805"/>
                  </a:lnTo>
                </a:path>
                <a:path w="5231130" h="2165984">
                  <a:moveTo>
                    <a:pt x="0" y="1082915"/>
                  </a:moveTo>
                  <a:lnTo>
                    <a:pt x="5230665" y="1082915"/>
                  </a:lnTo>
                </a:path>
                <a:path w="5231130" h="2165984">
                  <a:moveTo>
                    <a:pt x="0" y="811157"/>
                  </a:moveTo>
                  <a:lnTo>
                    <a:pt x="5230665" y="811157"/>
                  </a:lnTo>
                </a:path>
                <a:path w="5231130" h="2165984">
                  <a:moveTo>
                    <a:pt x="0" y="539266"/>
                  </a:moveTo>
                  <a:lnTo>
                    <a:pt x="5230665" y="539266"/>
                  </a:lnTo>
                </a:path>
                <a:path w="5231130" h="2165984">
                  <a:moveTo>
                    <a:pt x="0" y="271890"/>
                  </a:moveTo>
                  <a:lnTo>
                    <a:pt x="5230665" y="271890"/>
                  </a:lnTo>
                </a:path>
                <a:path w="5231130" h="2165984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71025" y="6134070"/>
              <a:ext cx="5240020" cy="1122680"/>
            </a:xfrm>
            <a:custGeom>
              <a:avLst/>
              <a:gdLst/>
              <a:ahLst/>
              <a:cxnLst/>
              <a:rect l="l" t="t" r="r" b="b"/>
              <a:pathLst>
                <a:path w="5240020" h="1122679">
                  <a:moveTo>
                    <a:pt x="0" y="613801"/>
                  </a:moveTo>
                  <a:lnTo>
                    <a:pt x="4381" y="613801"/>
                  </a:lnTo>
                  <a:lnTo>
                    <a:pt x="48192" y="609419"/>
                  </a:lnTo>
                  <a:lnTo>
                    <a:pt x="65717" y="609419"/>
                  </a:lnTo>
                  <a:lnTo>
                    <a:pt x="118395" y="600699"/>
                  </a:lnTo>
                  <a:lnTo>
                    <a:pt x="214898" y="578790"/>
                  </a:lnTo>
                  <a:lnTo>
                    <a:pt x="311275" y="556881"/>
                  </a:lnTo>
                  <a:lnTo>
                    <a:pt x="412159" y="530503"/>
                  </a:lnTo>
                  <a:lnTo>
                    <a:pt x="504246" y="517401"/>
                  </a:lnTo>
                  <a:lnTo>
                    <a:pt x="552434" y="513020"/>
                  </a:lnTo>
                  <a:lnTo>
                    <a:pt x="627014" y="513020"/>
                  </a:lnTo>
                  <a:lnTo>
                    <a:pt x="692753" y="521783"/>
                  </a:lnTo>
                  <a:lnTo>
                    <a:pt x="736564" y="526121"/>
                  </a:lnTo>
                  <a:lnTo>
                    <a:pt x="811144" y="543648"/>
                  </a:lnTo>
                  <a:lnTo>
                    <a:pt x="876840" y="561263"/>
                  </a:lnTo>
                  <a:lnTo>
                    <a:pt x="947043" y="578790"/>
                  </a:lnTo>
                  <a:lnTo>
                    <a:pt x="1047927" y="600699"/>
                  </a:lnTo>
                  <a:lnTo>
                    <a:pt x="1139927" y="613801"/>
                  </a:lnTo>
                  <a:lnTo>
                    <a:pt x="1218883" y="618182"/>
                  </a:lnTo>
                  <a:lnTo>
                    <a:pt x="1262695" y="613801"/>
                  </a:lnTo>
                  <a:lnTo>
                    <a:pt x="1350449" y="605037"/>
                  </a:lnTo>
                  <a:lnTo>
                    <a:pt x="1411767" y="591936"/>
                  </a:lnTo>
                  <a:lnTo>
                    <a:pt x="1495101" y="570027"/>
                  </a:lnTo>
                  <a:lnTo>
                    <a:pt x="1591608" y="548118"/>
                  </a:lnTo>
                  <a:lnTo>
                    <a:pt x="1657303" y="530503"/>
                  </a:lnTo>
                  <a:lnTo>
                    <a:pt x="1749434" y="517401"/>
                  </a:lnTo>
                  <a:lnTo>
                    <a:pt x="1810753" y="513020"/>
                  </a:lnTo>
                  <a:lnTo>
                    <a:pt x="1863449" y="513020"/>
                  </a:lnTo>
                  <a:lnTo>
                    <a:pt x="1924767" y="521783"/>
                  </a:lnTo>
                  <a:lnTo>
                    <a:pt x="1981753" y="526121"/>
                  </a:lnTo>
                  <a:lnTo>
                    <a:pt x="2073840" y="548118"/>
                  </a:lnTo>
                  <a:lnTo>
                    <a:pt x="2152796" y="570027"/>
                  </a:lnTo>
                  <a:lnTo>
                    <a:pt x="2244796" y="591936"/>
                  </a:lnTo>
                  <a:lnTo>
                    <a:pt x="2257970" y="789248"/>
                  </a:lnTo>
                  <a:lnTo>
                    <a:pt x="2266811" y="736622"/>
                  </a:lnTo>
                  <a:lnTo>
                    <a:pt x="2266811" y="727859"/>
                  </a:lnTo>
                  <a:lnTo>
                    <a:pt x="2271188" y="754149"/>
                  </a:lnTo>
                  <a:lnTo>
                    <a:pt x="2275608" y="727859"/>
                  </a:lnTo>
                  <a:lnTo>
                    <a:pt x="2279985" y="754149"/>
                  </a:lnTo>
                  <a:lnTo>
                    <a:pt x="2284362" y="762913"/>
                  </a:lnTo>
                  <a:lnTo>
                    <a:pt x="2288738" y="754149"/>
                  </a:lnTo>
                  <a:lnTo>
                    <a:pt x="2288738" y="723477"/>
                  </a:lnTo>
                  <a:lnTo>
                    <a:pt x="2297492" y="749768"/>
                  </a:lnTo>
                  <a:lnTo>
                    <a:pt x="2297492" y="758531"/>
                  </a:lnTo>
                  <a:lnTo>
                    <a:pt x="2306246" y="732240"/>
                  </a:lnTo>
                  <a:lnTo>
                    <a:pt x="2310622" y="736622"/>
                  </a:lnTo>
                  <a:lnTo>
                    <a:pt x="2314999" y="754149"/>
                  </a:lnTo>
                  <a:lnTo>
                    <a:pt x="2314999" y="749768"/>
                  </a:lnTo>
                  <a:lnTo>
                    <a:pt x="2319420" y="736622"/>
                  </a:lnTo>
                  <a:lnTo>
                    <a:pt x="2323796" y="683953"/>
                  </a:lnTo>
                  <a:lnTo>
                    <a:pt x="2323796" y="644561"/>
                  </a:lnTo>
                  <a:lnTo>
                    <a:pt x="2328173" y="644561"/>
                  </a:lnTo>
                  <a:lnTo>
                    <a:pt x="2336927" y="710332"/>
                  </a:lnTo>
                  <a:lnTo>
                    <a:pt x="2341303" y="806775"/>
                  </a:lnTo>
                  <a:lnTo>
                    <a:pt x="2345680" y="868164"/>
                  </a:lnTo>
                  <a:lnTo>
                    <a:pt x="2350057" y="885691"/>
                  </a:lnTo>
                  <a:lnTo>
                    <a:pt x="2358810" y="925083"/>
                  </a:lnTo>
                  <a:lnTo>
                    <a:pt x="2363231" y="955843"/>
                  </a:lnTo>
                  <a:lnTo>
                    <a:pt x="2371984" y="999661"/>
                  </a:lnTo>
                  <a:lnTo>
                    <a:pt x="2371984" y="995279"/>
                  </a:lnTo>
                  <a:lnTo>
                    <a:pt x="2380738" y="968989"/>
                  </a:lnTo>
                  <a:lnTo>
                    <a:pt x="2380738" y="973370"/>
                  </a:lnTo>
                  <a:lnTo>
                    <a:pt x="2385115" y="982134"/>
                  </a:lnTo>
                  <a:lnTo>
                    <a:pt x="2393868" y="964607"/>
                  </a:lnTo>
                  <a:lnTo>
                    <a:pt x="2393868" y="968989"/>
                  </a:lnTo>
                  <a:lnTo>
                    <a:pt x="2398376" y="1017276"/>
                  </a:lnTo>
                  <a:lnTo>
                    <a:pt x="2402753" y="1012894"/>
                  </a:lnTo>
                  <a:lnTo>
                    <a:pt x="2407130" y="968989"/>
                  </a:lnTo>
                  <a:lnTo>
                    <a:pt x="2411507" y="925083"/>
                  </a:lnTo>
                  <a:lnTo>
                    <a:pt x="2411507" y="916363"/>
                  </a:lnTo>
                  <a:lnTo>
                    <a:pt x="2420260" y="876927"/>
                  </a:lnTo>
                  <a:lnTo>
                    <a:pt x="2424637" y="881309"/>
                  </a:lnTo>
                  <a:lnTo>
                    <a:pt x="2429014" y="911982"/>
                  </a:lnTo>
                  <a:lnTo>
                    <a:pt x="2433434" y="964607"/>
                  </a:lnTo>
                  <a:lnTo>
                    <a:pt x="2442188" y="977752"/>
                  </a:lnTo>
                  <a:lnTo>
                    <a:pt x="2446564" y="1008381"/>
                  </a:lnTo>
                  <a:lnTo>
                    <a:pt x="2464071" y="1100574"/>
                  </a:lnTo>
                  <a:lnTo>
                    <a:pt x="2468448" y="1100574"/>
                  </a:lnTo>
                  <a:lnTo>
                    <a:pt x="2468448" y="1096192"/>
                  </a:lnTo>
                  <a:lnTo>
                    <a:pt x="2472825" y="1078577"/>
                  </a:lnTo>
                  <a:lnTo>
                    <a:pt x="2477246" y="1082959"/>
                  </a:lnTo>
                  <a:lnTo>
                    <a:pt x="2481622" y="1109294"/>
                  </a:lnTo>
                  <a:lnTo>
                    <a:pt x="2485999" y="1122439"/>
                  </a:lnTo>
                  <a:lnTo>
                    <a:pt x="2490376" y="1118057"/>
                  </a:lnTo>
                  <a:lnTo>
                    <a:pt x="2494753" y="1109294"/>
                  </a:lnTo>
                  <a:lnTo>
                    <a:pt x="2499129" y="1078577"/>
                  </a:lnTo>
                  <a:lnTo>
                    <a:pt x="2507883" y="1008381"/>
                  </a:lnTo>
                  <a:lnTo>
                    <a:pt x="2512260" y="1003999"/>
                  </a:lnTo>
                  <a:lnTo>
                    <a:pt x="2516636" y="1008381"/>
                  </a:lnTo>
                  <a:lnTo>
                    <a:pt x="2521057" y="1008381"/>
                  </a:lnTo>
                  <a:lnTo>
                    <a:pt x="2525434" y="1008381"/>
                  </a:lnTo>
                  <a:lnTo>
                    <a:pt x="2529810" y="1021658"/>
                  </a:lnTo>
                  <a:lnTo>
                    <a:pt x="2534275" y="1030377"/>
                  </a:lnTo>
                  <a:lnTo>
                    <a:pt x="2538651" y="1030377"/>
                  </a:lnTo>
                  <a:lnTo>
                    <a:pt x="2543028" y="1039141"/>
                  </a:lnTo>
                  <a:lnTo>
                    <a:pt x="2551826" y="1069814"/>
                  </a:lnTo>
                  <a:lnTo>
                    <a:pt x="2551826" y="1065432"/>
                  </a:lnTo>
                  <a:lnTo>
                    <a:pt x="2556202" y="1061050"/>
                  </a:lnTo>
                  <a:lnTo>
                    <a:pt x="2560579" y="1065432"/>
                  </a:lnTo>
                  <a:lnTo>
                    <a:pt x="2564956" y="1082959"/>
                  </a:lnTo>
                  <a:lnTo>
                    <a:pt x="2569333" y="1087428"/>
                  </a:lnTo>
                  <a:lnTo>
                    <a:pt x="2573709" y="1100574"/>
                  </a:lnTo>
                  <a:lnTo>
                    <a:pt x="2578086" y="1118057"/>
                  </a:lnTo>
                  <a:lnTo>
                    <a:pt x="2582463" y="1109294"/>
                  </a:lnTo>
                  <a:lnTo>
                    <a:pt x="2608767" y="986516"/>
                  </a:lnTo>
                  <a:lnTo>
                    <a:pt x="2613144" y="977752"/>
                  </a:lnTo>
                  <a:lnTo>
                    <a:pt x="2617521" y="968989"/>
                  </a:lnTo>
                  <a:lnTo>
                    <a:pt x="2621897" y="951461"/>
                  </a:lnTo>
                  <a:lnTo>
                    <a:pt x="2626274" y="955843"/>
                  </a:lnTo>
                  <a:lnTo>
                    <a:pt x="2630651" y="968989"/>
                  </a:lnTo>
                  <a:lnTo>
                    <a:pt x="2639448" y="964607"/>
                  </a:lnTo>
                  <a:lnTo>
                    <a:pt x="2643825" y="968989"/>
                  </a:lnTo>
                  <a:lnTo>
                    <a:pt x="2648202" y="964607"/>
                  </a:lnTo>
                  <a:lnTo>
                    <a:pt x="2652579" y="955843"/>
                  </a:lnTo>
                  <a:lnTo>
                    <a:pt x="2656955" y="960225"/>
                  </a:lnTo>
                  <a:lnTo>
                    <a:pt x="2665709" y="977752"/>
                  </a:lnTo>
                  <a:lnTo>
                    <a:pt x="2670086" y="973370"/>
                  </a:lnTo>
                  <a:lnTo>
                    <a:pt x="2674594" y="964607"/>
                  </a:lnTo>
                  <a:lnTo>
                    <a:pt x="2678970" y="947123"/>
                  </a:lnTo>
                  <a:lnTo>
                    <a:pt x="2692101" y="894454"/>
                  </a:lnTo>
                  <a:lnTo>
                    <a:pt x="2700854" y="868164"/>
                  </a:lnTo>
                  <a:lnTo>
                    <a:pt x="2709651" y="819920"/>
                  </a:lnTo>
                  <a:lnTo>
                    <a:pt x="2718405" y="798011"/>
                  </a:lnTo>
                  <a:lnTo>
                    <a:pt x="2722782" y="789248"/>
                  </a:lnTo>
                  <a:lnTo>
                    <a:pt x="2727159" y="789248"/>
                  </a:lnTo>
                  <a:lnTo>
                    <a:pt x="2740289" y="776015"/>
                  </a:lnTo>
                  <a:lnTo>
                    <a:pt x="2744666" y="776015"/>
                  </a:lnTo>
                  <a:lnTo>
                    <a:pt x="2753463" y="771633"/>
                  </a:lnTo>
                  <a:lnTo>
                    <a:pt x="2757840" y="771633"/>
                  </a:lnTo>
                  <a:lnTo>
                    <a:pt x="2762216" y="767251"/>
                  </a:lnTo>
                  <a:lnTo>
                    <a:pt x="2770970" y="741004"/>
                  </a:lnTo>
                  <a:lnTo>
                    <a:pt x="2784100" y="683953"/>
                  </a:lnTo>
                  <a:lnTo>
                    <a:pt x="2797274" y="627078"/>
                  </a:lnTo>
                  <a:lnTo>
                    <a:pt x="2806028" y="591936"/>
                  </a:lnTo>
                  <a:lnTo>
                    <a:pt x="2814869" y="561263"/>
                  </a:lnTo>
                  <a:lnTo>
                    <a:pt x="2823666" y="539266"/>
                  </a:lnTo>
                  <a:lnTo>
                    <a:pt x="2832420" y="526121"/>
                  </a:lnTo>
                  <a:lnTo>
                    <a:pt x="2836796" y="526121"/>
                  </a:lnTo>
                  <a:lnTo>
                    <a:pt x="2841173" y="530503"/>
                  </a:lnTo>
                  <a:lnTo>
                    <a:pt x="2849927" y="526121"/>
                  </a:lnTo>
                  <a:lnTo>
                    <a:pt x="2854303" y="517401"/>
                  </a:lnTo>
                  <a:lnTo>
                    <a:pt x="2863101" y="491111"/>
                  </a:lnTo>
                  <a:lnTo>
                    <a:pt x="2880608" y="434103"/>
                  </a:lnTo>
                  <a:lnTo>
                    <a:pt x="2902492" y="350806"/>
                  </a:lnTo>
                  <a:lnTo>
                    <a:pt x="2920042" y="289373"/>
                  </a:lnTo>
                  <a:lnTo>
                    <a:pt x="2924419" y="280653"/>
                  </a:lnTo>
                  <a:lnTo>
                    <a:pt x="2933173" y="280653"/>
                  </a:lnTo>
                  <a:lnTo>
                    <a:pt x="2941926" y="280653"/>
                  </a:lnTo>
                  <a:lnTo>
                    <a:pt x="2955188" y="267508"/>
                  </a:lnTo>
                  <a:lnTo>
                    <a:pt x="2959564" y="258744"/>
                  </a:lnTo>
                  <a:lnTo>
                    <a:pt x="2972695" y="223602"/>
                  </a:lnTo>
                  <a:lnTo>
                    <a:pt x="3007753" y="109676"/>
                  </a:lnTo>
                  <a:lnTo>
                    <a:pt x="3016506" y="96530"/>
                  </a:lnTo>
                  <a:lnTo>
                    <a:pt x="3029680" y="87767"/>
                  </a:lnTo>
                  <a:lnTo>
                    <a:pt x="3034057" y="87767"/>
                  </a:lnTo>
                  <a:lnTo>
                    <a:pt x="3055941" y="92149"/>
                  </a:lnTo>
                  <a:lnTo>
                    <a:pt x="3069115" y="83297"/>
                  </a:lnTo>
                  <a:lnTo>
                    <a:pt x="3073492" y="70152"/>
                  </a:lnTo>
                  <a:lnTo>
                    <a:pt x="3104260" y="8851"/>
                  </a:lnTo>
                  <a:lnTo>
                    <a:pt x="3113014" y="4381"/>
                  </a:lnTo>
                  <a:lnTo>
                    <a:pt x="3121767" y="0"/>
                  </a:lnTo>
                  <a:lnTo>
                    <a:pt x="3130521" y="8851"/>
                  </a:lnTo>
                  <a:lnTo>
                    <a:pt x="3143695" y="21996"/>
                  </a:lnTo>
                  <a:lnTo>
                    <a:pt x="3161202" y="43861"/>
                  </a:lnTo>
                  <a:lnTo>
                    <a:pt x="3169955" y="43861"/>
                  </a:lnTo>
                  <a:lnTo>
                    <a:pt x="3174332" y="43861"/>
                  </a:lnTo>
                  <a:lnTo>
                    <a:pt x="3196260" y="26378"/>
                  </a:lnTo>
                  <a:lnTo>
                    <a:pt x="3205013" y="26378"/>
                  </a:lnTo>
                  <a:lnTo>
                    <a:pt x="3213767" y="35141"/>
                  </a:lnTo>
                  <a:lnTo>
                    <a:pt x="3222651" y="48243"/>
                  </a:lnTo>
                  <a:lnTo>
                    <a:pt x="3240159" y="74534"/>
                  </a:lnTo>
                  <a:lnTo>
                    <a:pt x="3266463" y="135923"/>
                  </a:lnTo>
                  <a:lnTo>
                    <a:pt x="3283970" y="149068"/>
                  </a:lnTo>
                  <a:lnTo>
                    <a:pt x="3305897" y="171065"/>
                  </a:lnTo>
                  <a:lnTo>
                    <a:pt x="3314651" y="192974"/>
                  </a:lnTo>
                  <a:lnTo>
                    <a:pt x="3332158" y="227984"/>
                  </a:lnTo>
                  <a:lnTo>
                    <a:pt x="3376101" y="359569"/>
                  </a:lnTo>
                  <a:lnTo>
                    <a:pt x="3419912" y="447205"/>
                  </a:lnTo>
                  <a:lnTo>
                    <a:pt x="3485607" y="640179"/>
                  </a:lnTo>
                  <a:lnTo>
                    <a:pt x="3520753" y="727859"/>
                  </a:lnTo>
                  <a:lnTo>
                    <a:pt x="3564564" y="841829"/>
                  </a:lnTo>
                  <a:lnTo>
                    <a:pt x="3586492" y="885691"/>
                  </a:lnTo>
                  <a:lnTo>
                    <a:pt x="3630390" y="968989"/>
                  </a:lnTo>
                  <a:lnTo>
                    <a:pt x="3652318" y="1017276"/>
                  </a:lnTo>
                  <a:lnTo>
                    <a:pt x="3669825" y="1034759"/>
                  </a:lnTo>
                  <a:lnTo>
                    <a:pt x="3696129" y="1061050"/>
                  </a:lnTo>
                  <a:lnTo>
                    <a:pt x="3744317" y="1100574"/>
                  </a:lnTo>
                  <a:lnTo>
                    <a:pt x="3757448" y="1104956"/>
                  </a:lnTo>
                  <a:lnTo>
                    <a:pt x="3766333" y="1104956"/>
                  </a:lnTo>
                  <a:lnTo>
                    <a:pt x="3840825" y="1065432"/>
                  </a:lnTo>
                  <a:lnTo>
                    <a:pt x="3871462" y="1034759"/>
                  </a:lnTo>
                  <a:lnTo>
                    <a:pt x="3897767" y="990898"/>
                  </a:lnTo>
                  <a:lnTo>
                    <a:pt x="3963593" y="863826"/>
                  </a:lnTo>
                  <a:lnTo>
                    <a:pt x="3989854" y="802393"/>
                  </a:lnTo>
                  <a:lnTo>
                    <a:pt x="4029288" y="697099"/>
                  </a:lnTo>
                  <a:lnTo>
                    <a:pt x="4068854" y="596317"/>
                  </a:lnTo>
                  <a:lnTo>
                    <a:pt x="4138926" y="416576"/>
                  </a:lnTo>
                  <a:lnTo>
                    <a:pt x="4222260" y="210457"/>
                  </a:lnTo>
                  <a:lnTo>
                    <a:pt x="4252941" y="153450"/>
                  </a:lnTo>
                  <a:lnTo>
                    <a:pt x="4292375" y="96530"/>
                  </a:lnTo>
                  <a:lnTo>
                    <a:pt x="4331897" y="52625"/>
                  </a:lnTo>
                  <a:lnTo>
                    <a:pt x="4375709" y="30760"/>
                  </a:lnTo>
                  <a:lnTo>
                    <a:pt x="4393260" y="26378"/>
                  </a:lnTo>
                  <a:lnTo>
                    <a:pt x="4410767" y="30760"/>
                  </a:lnTo>
                  <a:lnTo>
                    <a:pt x="4428318" y="35141"/>
                  </a:lnTo>
                  <a:lnTo>
                    <a:pt x="4472216" y="70152"/>
                  </a:lnTo>
                  <a:lnTo>
                    <a:pt x="4516028" y="122821"/>
                  </a:lnTo>
                  <a:lnTo>
                    <a:pt x="4542332" y="171065"/>
                  </a:lnTo>
                  <a:lnTo>
                    <a:pt x="4577346" y="249981"/>
                  </a:lnTo>
                  <a:lnTo>
                    <a:pt x="4612535" y="320133"/>
                  </a:lnTo>
                  <a:lnTo>
                    <a:pt x="4660723" y="451587"/>
                  </a:lnTo>
                  <a:lnTo>
                    <a:pt x="4735303" y="653324"/>
                  </a:lnTo>
                  <a:lnTo>
                    <a:pt x="4783492" y="776015"/>
                  </a:lnTo>
                  <a:lnTo>
                    <a:pt x="4836056" y="898836"/>
                  </a:lnTo>
                  <a:lnTo>
                    <a:pt x="4866825" y="960225"/>
                  </a:lnTo>
                  <a:lnTo>
                    <a:pt x="4897506" y="1008381"/>
                  </a:lnTo>
                  <a:lnTo>
                    <a:pt x="4923767" y="1047905"/>
                  </a:lnTo>
                  <a:lnTo>
                    <a:pt x="4950071" y="1069814"/>
                  </a:lnTo>
                  <a:lnTo>
                    <a:pt x="4967578" y="1087428"/>
                  </a:lnTo>
                  <a:lnTo>
                    <a:pt x="4989506" y="1096192"/>
                  </a:lnTo>
                  <a:lnTo>
                    <a:pt x="5007144" y="1100574"/>
                  </a:lnTo>
                  <a:lnTo>
                    <a:pt x="5024651" y="1100574"/>
                  </a:lnTo>
                  <a:lnTo>
                    <a:pt x="5064086" y="1087428"/>
                  </a:lnTo>
                  <a:lnTo>
                    <a:pt x="5103520" y="1052286"/>
                  </a:lnTo>
                  <a:lnTo>
                    <a:pt x="5151796" y="982134"/>
                  </a:lnTo>
                  <a:lnTo>
                    <a:pt x="5182477" y="929465"/>
                  </a:lnTo>
                  <a:lnTo>
                    <a:pt x="5217535" y="850549"/>
                  </a:lnTo>
                  <a:lnTo>
                    <a:pt x="5239419" y="798011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6173594"/>
              <a:ext cx="5240020" cy="1074420"/>
            </a:xfrm>
            <a:custGeom>
              <a:avLst/>
              <a:gdLst/>
              <a:ahLst/>
              <a:cxnLst/>
              <a:rect l="l" t="t" r="r" b="b"/>
              <a:pathLst>
                <a:path w="5240020" h="1074420">
                  <a:moveTo>
                    <a:pt x="0" y="512976"/>
                  </a:moveTo>
                  <a:lnTo>
                    <a:pt x="48192" y="521739"/>
                  </a:lnTo>
                  <a:lnTo>
                    <a:pt x="236782" y="556794"/>
                  </a:lnTo>
                  <a:lnTo>
                    <a:pt x="320028" y="565513"/>
                  </a:lnTo>
                  <a:lnTo>
                    <a:pt x="398985" y="569895"/>
                  </a:lnTo>
                  <a:lnTo>
                    <a:pt x="455970" y="565513"/>
                  </a:lnTo>
                  <a:lnTo>
                    <a:pt x="539304" y="556794"/>
                  </a:lnTo>
                  <a:lnTo>
                    <a:pt x="640188" y="534885"/>
                  </a:lnTo>
                  <a:lnTo>
                    <a:pt x="819898" y="499743"/>
                  </a:lnTo>
                  <a:lnTo>
                    <a:pt x="916405" y="486597"/>
                  </a:lnTo>
                  <a:lnTo>
                    <a:pt x="986477" y="482259"/>
                  </a:lnTo>
                  <a:lnTo>
                    <a:pt x="1039174" y="482259"/>
                  </a:lnTo>
                  <a:lnTo>
                    <a:pt x="1126796" y="490979"/>
                  </a:lnTo>
                  <a:lnTo>
                    <a:pt x="1183869" y="499743"/>
                  </a:lnTo>
                  <a:lnTo>
                    <a:pt x="1293376" y="521739"/>
                  </a:lnTo>
                  <a:lnTo>
                    <a:pt x="1420521" y="548030"/>
                  </a:lnTo>
                  <a:lnTo>
                    <a:pt x="1521405" y="565513"/>
                  </a:lnTo>
                  <a:lnTo>
                    <a:pt x="1569593" y="565513"/>
                  </a:lnTo>
                  <a:lnTo>
                    <a:pt x="1644173" y="569895"/>
                  </a:lnTo>
                  <a:lnTo>
                    <a:pt x="1709912" y="565513"/>
                  </a:lnTo>
                  <a:lnTo>
                    <a:pt x="1771318" y="556794"/>
                  </a:lnTo>
                  <a:lnTo>
                    <a:pt x="1872202" y="539266"/>
                  </a:lnTo>
                  <a:lnTo>
                    <a:pt x="2086970" y="495361"/>
                  </a:lnTo>
                  <a:lnTo>
                    <a:pt x="2174724" y="486597"/>
                  </a:lnTo>
                  <a:lnTo>
                    <a:pt x="2244796" y="482259"/>
                  </a:lnTo>
                  <a:lnTo>
                    <a:pt x="2257970" y="662088"/>
                  </a:lnTo>
                  <a:lnTo>
                    <a:pt x="2262434" y="596274"/>
                  </a:lnTo>
                  <a:lnTo>
                    <a:pt x="2262434" y="600655"/>
                  </a:lnTo>
                  <a:lnTo>
                    <a:pt x="2266811" y="605037"/>
                  </a:lnTo>
                  <a:lnTo>
                    <a:pt x="2271188" y="631328"/>
                  </a:lnTo>
                  <a:lnTo>
                    <a:pt x="2271188" y="618182"/>
                  </a:lnTo>
                  <a:lnTo>
                    <a:pt x="2275608" y="583041"/>
                  </a:lnTo>
                  <a:lnTo>
                    <a:pt x="2275608" y="587554"/>
                  </a:lnTo>
                  <a:lnTo>
                    <a:pt x="2284362" y="653193"/>
                  </a:lnTo>
                  <a:lnTo>
                    <a:pt x="2284362" y="648811"/>
                  </a:lnTo>
                  <a:lnTo>
                    <a:pt x="2288738" y="596274"/>
                  </a:lnTo>
                  <a:lnTo>
                    <a:pt x="2293115" y="613801"/>
                  </a:lnTo>
                  <a:lnTo>
                    <a:pt x="2297492" y="653193"/>
                  </a:lnTo>
                  <a:lnTo>
                    <a:pt x="2301869" y="648811"/>
                  </a:lnTo>
                  <a:lnTo>
                    <a:pt x="2306246" y="609419"/>
                  </a:lnTo>
                  <a:lnTo>
                    <a:pt x="2314999" y="648811"/>
                  </a:lnTo>
                  <a:lnTo>
                    <a:pt x="2319420" y="631328"/>
                  </a:lnTo>
                  <a:lnTo>
                    <a:pt x="2319420" y="609419"/>
                  </a:lnTo>
                  <a:lnTo>
                    <a:pt x="2323796" y="539266"/>
                  </a:lnTo>
                  <a:lnTo>
                    <a:pt x="2328173" y="561175"/>
                  </a:lnTo>
                  <a:lnTo>
                    <a:pt x="2336927" y="662088"/>
                  </a:lnTo>
                  <a:lnTo>
                    <a:pt x="2345680" y="793542"/>
                  </a:lnTo>
                  <a:lnTo>
                    <a:pt x="2350057" y="824302"/>
                  </a:lnTo>
                  <a:lnTo>
                    <a:pt x="2354434" y="815407"/>
                  </a:lnTo>
                  <a:lnTo>
                    <a:pt x="2358810" y="802305"/>
                  </a:lnTo>
                  <a:lnTo>
                    <a:pt x="2358810" y="806643"/>
                  </a:lnTo>
                  <a:lnTo>
                    <a:pt x="2367608" y="854931"/>
                  </a:lnTo>
                  <a:lnTo>
                    <a:pt x="2376361" y="850549"/>
                  </a:lnTo>
                  <a:lnTo>
                    <a:pt x="2376361" y="854931"/>
                  </a:lnTo>
                  <a:lnTo>
                    <a:pt x="2380738" y="859312"/>
                  </a:lnTo>
                  <a:lnTo>
                    <a:pt x="2385115" y="850549"/>
                  </a:lnTo>
                  <a:lnTo>
                    <a:pt x="2389492" y="846167"/>
                  </a:lnTo>
                  <a:lnTo>
                    <a:pt x="2389492" y="850549"/>
                  </a:lnTo>
                  <a:lnTo>
                    <a:pt x="2393868" y="863694"/>
                  </a:lnTo>
                  <a:lnTo>
                    <a:pt x="2398376" y="903218"/>
                  </a:lnTo>
                  <a:lnTo>
                    <a:pt x="2398376" y="898836"/>
                  </a:lnTo>
                  <a:lnTo>
                    <a:pt x="2402753" y="859312"/>
                  </a:lnTo>
                  <a:lnTo>
                    <a:pt x="2411507" y="815407"/>
                  </a:lnTo>
                  <a:lnTo>
                    <a:pt x="2415883" y="780396"/>
                  </a:lnTo>
                  <a:lnTo>
                    <a:pt x="2420260" y="758487"/>
                  </a:lnTo>
                  <a:lnTo>
                    <a:pt x="2420260" y="762869"/>
                  </a:lnTo>
                  <a:lnTo>
                    <a:pt x="2424637" y="776015"/>
                  </a:lnTo>
                  <a:lnTo>
                    <a:pt x="2429014" y="859312"/>
                  </a:lnTo>
                  <a:lnTo>
                    <a:pt x="2437811" y="889941"/>
                  </a:lnTo>
                  <a:lnTo>
                    <a:pt x="2437811" y="894454"/>
                  </a:lnTo>
                  <a:lnTo>
                    <a:pt x="2442188" y="925083"/>
                  </a:lnTo>
                  <a:lnTo>
                    <a:pt x="2446564" y="964475"/>
                  </a:lnTo>
                  <a:lnTo>
                    <a:pt x="2455318" y="977752"/>
                  </a:lnTo>
                  <a:lnTo>
                    <a:pt x="2464071" y="1017144"/>
                  </a:lnTo>
                  <a:lnTo>
                    <a:pt x="2464071" y="1012763"/>
                  </a:lnTo>
                  <a:lnTo>
                    <a:pt x="2472825" y="990854"/>
                  </a:lnTo>
                  <a:lnTo>
                    <a:pt x="2472825" y="995236"/>
                  </a:lnTo>
                  <a:lnTo>
                    <a:pt x="2490376" y="1034672"/>
                  </a:lnTo>
                  <a:lnTo>
                    <a:pt x="2490376" y="1030290"/>
                  </a:lnTo>
                  <a:lnTo>
                    <a:pt x="2494753" y="1012763"/>
                  </a:lnTo>
                  <a:lnTo>
                    <a:pt x="2507883" y="916319"/>
                  </a:lnTo>
                  <a:lnTo>
                    <a:pt x="2512260" y="907600"/>
                  </a:lnTo>
                  <a:lnTo>
                    <a:pt x="2521057" y="907600"/>
                  </a:lnTo>
                  <a:lnTo>
                    <a:pt x="2525434" y="933847"/>
                  </a:lnTo>
                  <a:lnTo>
                    <a:pt x="2534275" y="946992"/>
                  </a:lnTo>
                  <a:lnTo>
                    <a:pt x="2538651" y="960137"/>
                  </a:lnTo>
                  <a:lnTo>
                    <a:pt x="2543028" y="995236"/>
                  </a:lnTo>
                  <a:lnTo>
                    <a:pt x="2551826" y="1034672"/>
                  </a:lnTo>
                  <a:lnTo>
                    <a:pt x="2556202" y="1039053"/>
                  </a:lnTo>
                  <a:lnTo>
                    <a:pt x="2569333" y="1052286"/>
                  </a:lnTo>
                  <a:lnTo>
                    <a:pt x="2578086" y="1074152"/>
                  </a:lnTo>
                  <a:lnTo>
                    <a:pt x="2578086" y="1069770"/>
                  </a:lnTo>
                  <a:lnTo>
                    <a:pt x="2582463" y="1052286"/>
                  </a:lnTo>
                  <a:lnTo>
                    <a:pt x="2591260" y="1008381"/>
                  </a:lnTo>
                  <a:lnTo>
                    <a:pt x="2604390" y="942610"/>
                  </a:lnTo>
                  <a:lnTo>
                    <a:pt x="2608767" y="929465"/>
                  </a:lnTo>
                  <a:lnTo>
                    <a:pt x="2621897" y="898836"/>
                  </a:lnTo>
                  <a:lnTo>
                    <a:pt x="2626274" y="903218"/>
                  </a:lnTo>
                  <a:lnTo>
                    <a:pt x="2635071" y="920701"/>
                  </a:lnTo>
                  <a:lnTo>
                    <a:pt x="2648202" y="942610"/>
                  </a:lnTo>
                  <a:lnTo>
                    <a:pt x="2652579" y="951374"/>
                  </a:lnTo>
                  <a:lnTo>
                    <a:pt x="2665709" y="986516"/>
                  </a:lnTo>
                  <a:lnTo>
                    <a:pt x="2670086" y="986516"/>
                  </a:lnTo>
                  <a:lnTo>
                    <a:pt x="2674594" y="977752"/>
                  </a:lnTo>
                  <a:lnTo>
                    <a:pt x="2678970" y="946992"/>
                  </a:lnTo>
                  <a:lnTo>
                    <a:pt x="2705275" y="815407"/>
                  </a:lnTo>
                  <a:lnTo>
                    <a:pt x="2718405" y="776015"/>
                  </a:lnTo>
                  <a:lnTo>
                    <a:pt x="2722782" y="771633"/>
                  </a:lnTo>
                  <a:lnTo>
                    <a:pt x="2731535" y="762869"/>
                  </a:lnTo>
                  <a:lnTo>
                    <a:pt x="2735912" y="758487"/>
                  </a:lnTo>
                  <a:lnTo>
                    <a:pt x="2740289" y="762869"/>
                  </a:lnTo>
                  <a:lnTo>
                    <a:pt x="2744666" y="767251"/>
                  </a:lnTo>
                  <a:lnTo>
                    <a:pt x="2757840" y="793542"/>
                  </a:lnTo>
                  <a:lnTo>
                    <a:pt x="2762216" y="797924"/>
                  </a:lnTo>
                  <a:lnTo>
                    <a:pt x="2762216" y="793542"/>
                  </a:lnTo>
                  <a:lnTo>
                    <a:pt x="2770970" y="776015"/>
                  </a:lnTo>
                  <a:lnTo>
                    <a:pt x="2784100" y="714626"/>
                  </a:lnTo>
                  <a:lnTo>
                    <a:pt x="2814869" y="574277"/>
                  </a:lnTo>
                  <a:lnTo>
                    <a:pt x="2828043" y="539266"/>
                  </a:lnTo>
                  <a:lnTo>
                    <a:pt x="2832420" y="534885"/>
                  </a:lnTo>
                  <a:lnTo>
                    <a:pt x="2841173" y="539266"/>
                  </a:lnTo>
                  <a:lnTo>
                    <a:pt x="2849927" y="543648"/>
                  </a:lnTo>
                  <a:lnTo>
                    <a:pt x="2858680" y="534885"/>
                  </a:lnTo>
                  <a:lnTo>
                    <a:pt x="2867477" y="521739"/>
                  </a:lnTo>
                  <a:lnTo>
                    <a:pt x="2876231" y="499743"/>
                  </a:lnTo>
                  <a:lnTo>
                    <a:pt x="2884984" y="455969"/>
                  </a:lnTo>
                  <a:lnTo>
                    <a:pt x="2911289" y="346292"/>
                  </a:lnTo>
                  <a:lnTo>
                    <a:pt x="2920042" y="311282"/>
                  </a:lnTo>
                  <a:lnTo>
                    <a:pt x="2924419" y="306900"/>
                  </a:lnTo>
                  <a:lnTo>
                    <a:pt x="2946434" y="298137"/>
                  </a:lnTo>
                  <a:lnTo>
                    <a:pt x="2955188" y="289373"/>
                  </a:lnTo>
                  <a:lnTo>
                    <a:pt x="2981492" y="241129"/>
                  </a:lnTo>
                  <a:lnTo>
                    <a:pt x="2998999" y="175315"/>
                  </a:lnTo>
                  <a:lnTo>
                    <a:pt x="3007753" y="135923"/>
                  </a:lnTo>
                  <a:lnTo>
                    <a:pt x="3016506" y="118308"/>
                  </a:lnTo>
                  <a:lnTo>
                    <a:pt x="3034057" y="105162"/>
                  </a:lnTo>
                  <a:lnTo>
                    <a:pt x="3051564" y="100781"/>
                  </a:lnTo>
                  <a:lnTo>
                    <a:pt x="3060317" y="96399"/>
                  </a:lnTo>
                  <a:lnTo>
                    <a:pt x="3077868" y="78916"/>
                  </a:lnTo>
                  <a:lnTo>
                    <a:pt x="3086709" y="57007"/>
                  </a:lnTo>
                  <a:lnTo>
                    <a:pt x="3104260" y="13101"/>
                  </a:lnTo>
                  <a:lnTo>
                    <a:pt x="3117390" y="0"/>
                  </a:lnTo>
                  <a:lnTo>
                    <a:pt x="3126144" y="0"/>
                  </a:lnTo>
                  <a:lnTo>
                    <a:pt x="3130521" y="4337"/>
                  </a:lnTo>
                  <a:lnTo>
                    <a:pt x="3161202" y="21865"/>
                  </a:lnTo>
                  <a:lnTo>
                    <a:pt x="3174332" y="17483"/>
                  </a:lnTo>
                  <a:lnTo>
                    <a:pt x="3196260" y="0"/>
                  </a:lnTo>
                  <a:lnTo>
                    <a:pt x="3209390" y="0"/>
                  </a:lnTo>
                  <a:lnTo>
                    <a:pt x="3218143" y="0"/>
                  </a:lnTo>
                  <a:lnTo>
                    <a:pt x="3227028" y="13101"/>
                  </a:lnTo>
                  <a:lnTo>
                    <a:pt x="3235782" y="35010"/>
                  </a:lnTo>
                  <a:lnTo>
                    <a:pt x="3257709" y="70152"/>
                  </a:lnTo>
                  <a:lnTo>
                    <a:pt x="3270840" y="83297"/>
                  </a:lnTo>
                  <a:lnTo>
                    <a:pt x="3292767" y="92017"/>
                  </a:lnTo>
                  <a:lnTo>
                    <a:pt x="3301521" y="105162"/>
                  </a:lnTo>
                  <a:lnTo>
                    <a:pt x="3314651" y="118308"/>
                  </a:lnTo>
                  <a:lnTo>
                    <a:pt x="3323405" y="144686"/>
                  </a:lnTo>
                  <a:lnTo>
                    <a:pt x="3345332" y="197224"/>
                  </a:lnTo>
                  <a:lnTo>
                    <a:pt x="3358550" y="236748"/>
                  </a:lnTo>
                  <a:lnTo>
                    <a:pt x="3376101" y="262995"/>
                  </a:lnTo>
                  <a:lnTo>
                    <a:pt x="3402361" y="311282"/>
                  </a:lnTo>
                  <a:lnTo>
                    <a:pt x="3415535" y="341911"/>
                  </a:lnTo>
                  <a:lnTo>
                    <a:pt x="3433042" y="394580"/>
                  </a:lnTo>
                  <a:lnTo>
                    <a:pt x="3463723" y="477878"/>
                  </a:lnTo>
                  <a:lnTo>
                    <a:pt x="3476854" y="517357"/>
                  </a:lnTo>
                  <a:lnTo>
                    <a:pt x="3507622" y="574277"/>
                  </a:lnTo>
                  <a:lnTo>
                    <a:pt x="3529550" y="631328"/>
                  </a:lnTo>
                  <a:lnTo>
                    <a:pt x="3564564" y="736491"/>
                  </a:lnTo>
                  <a:lnTo>
                    <a:pt x="3582115" y="767251"/>
                  </a:lnTo>
                  <a:lnTo>
                    <a:pt x="3612796" y="819920"/>
                  </a:lnTo>
                  <a:lnTo>
                    <a:pt x="3639188" y="881221"/>
                  </a:lnTo>
                  <a:lnTo>
                    <a:pt x="3661072" y="929465"/>
                  </a:lnTo>
                  <a:lnTo>
                    <a:pt x="3674202" y="946992"/>
                  </a:lnTo>
                  <a:lnTo>
                    <a:pt x="3691753" y="964475"/>
                  </a:lnTo>
                  <a:lnTo>
                    <a:pt x="3718013" y="986516"/>
                  </a:lnTo>
                  <a:lnTo>
                    <a:pt x="3757448" y="1030290"/>
                  </a:lnTo>
                  <a:lnTo>
                    <a:pt x="3770709" y="1034672"/>
                  </a:lnTo>
                  <a:lnTo>
                    <a:pt x="3783840" y="1034672"/>
                  </a:lnTo>
                  <a:lnTo>
                    <a:pt x="3797014" y="1030290"/>
                  </a:lnTo>
                  <a:lnTo>
                    <a:pt x="3827651" y="1025908"/>
                  </a:lnTo>
                  <a:lnTo>
                    <a:pt x="3845202" y="1017144"/>
                  </a:lnTo>
                  <a:lnTo>
                    <a:pt x="3858332" y="1012763"/>
                  </a:lnTo>
                  <a:lnTo>
                    <a:pt x="3875839" y="995236"/>
                  </a:lnTo>
                  <a:lnTo>
                    <a:pt x="3893390" y="968857"/>
                  </a:lnTo>
                  <a:lnTo>
                    <a:pt x="3959216" y="868076"/>
                  </a:lnTo>
                  <a:lnTo>
                    <a:pt x="3985477" y="819920"/>
                  </a:lnTo>
                  <a:lnTo>
                    <a:pt x="4073231" y="605037"/>
                  </a:lnTo>
                  <a:lnTo>
                    <a:pt x="4134549" y="455969"/>
                  </a:lnTo>
                  <a:lnTo>
                    <a:pt x="4235434" y="219220"/>
                  </a:lnTo>
                  <a:lnTo>
                    <a:pt x="4292375" y="109544"/>
                  </a:lnTo>
                  <a:lnTo>
                    <a:pt x="4336274" y="57007"/>
                  </a:lnTo>
                  <a:lnTo>
                    <a:pt x="4366955" y="30628"/>
                  </a:lnTo>
                  <a:lnTo>
                    <a:pt x="4406390" y="13101"/>
                  </a:lnTo>
                  <a:lnTo>
                    <a:pt x="4419520" y="13101"/>
                  </a:lnTo>
                  <a:lnTo>
                    <a:pt x="4463463" y="30628"/>
                  </a:lnTo>
                  <a:lnTo>
                    <a:pt x="4507274" y="61388"/>
                  </a:lnTo>
                  <a:lnTo>
                    <a:pt x="4524781" y="87635"/>
                  </a:lnTo>
                  <a:lnTo>
                    <a:pt x="4555462" y="131541"/>
                  </a:lnTo>
                  <a:lnTo>
                    <a:pt x="4590608" y="197224"/>
                  </a:lnTo>
                  <a:lnTo>
                    <a:pt x="4621289" y="254231"/>
                  </a:lnTo>
                  <a:lnTo>
                    <a:pt x="4665100" y="363907"/>
                  </a:lnTo>
                  <a:lnTo>
                    <a:pt x="4722042" y="508594"/>
                  </a:lnTo>
                  <a:lnTo>
                    <a:pt x="4792245" y="688335"/>
                  </a:lnTo>
                  <a:lnTo>
                    <a:pt x="4849187" y="815407"/>
                  </a:lnTo>
                  <a:lnTo>
                    <a:pt x="4884376" y="881221"/>
                  </a:lnTo>
                  <a:lnTo>
                    <a:pt x="4919390" y="938228"/>
                  </a:lnTo>
                  <a:lnTo>
                    <a:pt x="4945694" y="977752"/>
                  </a:lnTo>
                  <a:lnTo>
                    <a:pt x="4989506" y="1017144"/>
                  </a:lnTo>
                  <a:lnTo>
                    <a:pt x="5033405" y="1034672"/>
                  </a:lnTo>
                  <a:lnTo>
                    <a:pt x="5046579" y="1034672"/>
                  </a:lnTo>
                  <a:lnTo>
                    <a:pt x="5064086" y="1034672"/>
                  </a:lnTo>
                  <a:lnTo>
                    <a:pt x="5107897" y="1008381"/>
                  </a:lnTo>
                  <a:lnTo>
                    <a:pt x="5151796" y="960137"/>
                  </a:lnTo>
                  <a:lnTo>
                    <a:pt x="5178100" y="925083"/>
                  </a:lnTo>
                  <a:lnTo>
                    <a:pt x="5208781" y="868076"/>
                  </a:lnTo>
                  <a:lnTo>
                    <a:pt x="5239419" y="806643"/>
                  </a:lnTo>
                  <a:lnTo>
                    <a:pt x="5239419" y="802305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5489597"/>
              <a:ext cx="5240020" cy="2459990"/>
            </a:xfrm>
            <a:custGeom>
              <a:avLst/>
              <a:gdLst/>
              <a:ahLst/>
              <a:cxnLst/>
              <a:rect l="l" t="t" r="r" b="b"/>
              <a:pathLst>
                <a:path w="5240020" h="2459990">
                  <a:moveTo>
                    <a:pt x="0" y="1174977"/>
                  </a:moveTo>
                  <a:lnTo>
                    <a:pt x="4381" y="1174977"/>
                  </a:lnTo>
                  <a:lnTo>
                    <a:pt x="52573" y="1170595"/>
                  </a:lnTo>
                  <a:lnTo>
                    <a:pt x="65717" y="1170595"/>
                  </a:lnTo>
                  <a:lnTo>
                    <a:pt x="114014" y="1166257"/>
                  </a:lnTo>
                  <a:lnTo>
                    <a:pt x="149063" y="1166257"/>
                  </a:lnTo>
                  <a:lnTo>
                    <a:pt x="293724" y="1179358"/>
                  </a:lnTo>
                  <a:lnTo>
                    <a:pt x="363927" y="1192591"/>
                  </a:lnTo>
                  <a:lnTo>
                    <a:pt x="526174" y="1227646"/>
                  </a:lnTo>
                  <a:lnTo>
                    <a:pt x="618261" y="1245173"/>
                  </a:lnTo>
                  <a:lnTo>
                    <a:pt x="692753" y="1249511"/>
                  </a:lnTo>
                  <a:lnTo>
                    <a:pt x="736564" y="1253893"/>
                  </a:lnTo>
                  <a:lnTo>
                    <a:pt x="806768" y="1249511"/>
                  </a:lnTo>
                  <a:lnTo>
                    <a:pt x="863709" y="1245173"/>
                  </a:lnTo>
                  <a:lnTo>
                    <a:pt x="951420" y="1232027"/>
                  </a:lnTo>
                  <a:lnTo>
                    <a:pt x="1082985" y="1205737"/>
                  </a:lnTo>
                  <a:lnTo>
                    <a:pt x="1179449" y="1183740"/>
                  </a:lnTo>
                  <a:lnTo>
                    <a:pt x="1249564" y="1174977"/>
                  </a:lnTo>
                  <a:lnTo>
                    <a:pt x="1332898" y="1166257"/>
                  </a:lnTo>
                  <a:lnTo>
                    <a:pt x="1381086" y="1166257"/>
                  </a:lnTo>
                  <a:lnTo>
                    <a:pt x="1442536" y="1170595"/>
                  </a:lnTo>
                  <a:lnTo>
                    <a:pt x="1508275" y="1174977"/>
                  </a:lnTo>
                  <a:lnTo>
                    <a:pt x="1578478" y="1188122"/>
                  </a:lnTo>
                  <a:lnTo>
                    <a:pt x="1705535" y="1214500"/>
                  </a:lnTo>
                  <a:lnTo>
                    <a:pt x="1806376" y="1236409"/>
                  </a:lnTo>
                  <a:lnTo>
                    <a:pt x="1872202" y="1245173"/>
                  </a:lnTo>
                  <a:lnTo>
                    <a:pt x="1951071" y="1253893"/>
                  </a:lnTo>
                  <a:lnTo>
                    <a:pt x="1994970" y="1253893"/>
                  </a:lnTo>
                  <a:lnTo>
                    <a:pt x="2069463" y="1249511"/>
                  </a:lnTo>
                  <a:lnTo>
                    <a:pt x="2135289" y="1240791"/>
                  </a:lnTo>
                  <a:lnTo>
                    <a:pt x="2200984" y="1232027"/>
                  </a:lnTo>
                  <a:lnTo>
                    <a:pt x="2244796" y="1223264"/>
                  </a:lnTo>
                  <a:lnTo>
                    <a:pt x="2249216" y="938228"/>
                  </a:lnTo>
                  <a:lnTo>
                    <a:pt x="2253593" y="907600"/>
                  </a:lnTo>
                  <a:lnTo>
                    <a:pt x="2257970" y="898836"/>
                  </a:lnTo>
                  <a:lnTo>
                    <a:pt x="2257970" y="890073"/>
                  </a:lnTo>
                  <a:lnTo>
                    <a:pt x="2262434" y="907600"/>
                  </a:lnTo>
                  <a:lnTo>
                    <a:pt x="2266811" y="916363"/>
                  </a:lnTo>
                  <a:lnTo>
                    <a:pt x="2271188" y="903218"/>
                  </a:lnTo>
                  <a:lnTo>
                    <a:pt x="2275608" y="911982"/>
                  </a:lnTo>
                  <a:lnTo>
                    <a:pt x="2275608" y="907600"/>
                  </a:lnTo>
                  <a:lnTo>
                    <a:pt x="2275608" y="885691"/>
                  </a:lnTo>
                  <a:lnTo>
                    <a:pt x="2279985" y="903218"/>
                  </a:lnTo>
                  <a:lnTo>
                    <a:pt x="2284362" y="890073"/>
                  </a:lnTo>
                  <a:lnTo>
                    <a:pt x="2284362" y="881221"/>
                  </a:lnTo>
                  <a:lnTo>
                    <a:pt x="2288738" y="890073"/>
                  </a:lnTo>
                  <a:lnTo>
                    <a:pt x="2293115" y="894454"/>
                  </a:lnTo>
                  <a:lnTo>
                    <a:pt x="2297492" y="885691"/>
                  </a:lnTo>
                  <a:lnTo>
                    <a:pt x="2301869" y="885691"/>
                  </a:lnTo>
                  <a:lnTo>
                    <a:pt x="2306246" y="885691"/>
                  </a:lnTo>
                  <a:lnTo>
                    <a:pt x="2306246" y="890073"/>
                  </a:lnTo>
                  <a:lnTo>
                    <a:pt x="2306246" y="898836"/>
                  </a:lnTo>
                  <a:lnTo>
                    <a:pt x="2310622" y="890073"/>
                  </a:lnTo>
                  <a:lnTo>
                    <a:pt x="2319420" y="872458"/>
                  </a:lnTo>
                  <a:lnTo>
                    <a:pt x="2319420" y="881221"/>
                  </a:lnTo>
                  <a:lnTo>
                    <a:pt x="2319420" y="929465"/>
                  </a:lnTo>
                  <a:lnTo>
                    <a:pt x="2323796" y="1144348"/>
                  </a:lnTo>
                  <a:lnTo>
                    <a:pt x="2328173" y="1091679"/>
                  </a:lnTo>
                  <a:lnTo>
                    <a:pt x="2345680" y="534885"/>
                  </a:lnTo>
                  <a:lnTo>
                    <a:pt x="2345680" y="491023"/>
                  </a:lnTo>
                  <a:lnTo>
                    <a:pt x="2350057" y="469114"/>
                  </a:lnTo>
                  <a:lnTo>
                    <a:pt x="2354434" y="451587"/>
                  </a:lnTo>
                  <a:lnTo>
                    <a:pt x="2354434" y="442867"/>
                  </a:lnTo>
                  <a:lnTo>
                    <a:pt x="2358810" y="442867"/>
                  </a:lnTo>
                  <a:lnTo>
                    <a:pt x="2358810" y="438485"/>
                  </a:lnTo>
                  <a:lnTo>
                    <a:pt x="2363231" y="381434"/>
                  </a:lnTo>
                  <a:lnTo>
                    <a:pt x="2367608" y="390198"/>
                  </a:lnTo>
                  <a:lnTo>
                    <a:pt x="2371984" y="403343"/>
                  </a:lnTo>
                  <a:lnTo>
                    <a:pt x="2376361" y="394580"/>
                  </a:lnTo>
                  <a:lnTo>
                    <a:pt x="2380738" y="346424"/>
                  </a:lnTo>
                  <a:lnTo>
                    <a:pt x="2380738" y="341954"/>
                  </a:lnTo>
                  <a:lnTo>
                    <a:pt x="2385115" y="350806"/>
                  </a:lnTo>
                  <a:lnTo>
                    <a:pt x="2389492" y="394580"/>
                  </a:lnTo>
                  <a:lnTo>
                    <a:pt x="2389492" y="390198"/>
                  </a:lnTo>
                  <a:lnTo>
                    <a:pt x="2393868" y="377053"/>
                  </a:lnTo>
                  <a:lnTo>
                    <a:pt x="2398376" y="293755"/>
                  </a:lnTo>
                  <a:lnTo>
                    <a:pt x="2402753" y="363951"/>
                  </a:lnTo>
                  <a:lnTo>
                    <a:pt x="2411507" y="539266"/>
                  </a:lnTo>
                  <a:lnTo>
                    <a:pt x="2415883" y="556794"/>
                  </a:lnTo>
                  <a:lnTo>
                    <a:pt x="2415883" y="552412"/>
                  </a:lnTo>
                  <a:lnTo>
                    <a:pt x="2420260" y="508638"/>
                  </a:lnTo>
                  <a:lnTo>
                    <a:pt x="2433434" y="249893"/>
                  </a:lnTo>
                  <a:lnTo>
                    <a:pt x="2442188" y="206119"/>
                  </a:lnTo>
                  <a:lnTo>
                    <a:pt x="2446564" y="153450"/>
                  </a:lnTo>
                  <a:lnTo>
                    <a:pt x="2455318" y="140304"/>
                  </a:lnTo>
                  <a:lnTo>
                    <a:pt x="2455318" y="135923"/>
                  </a:lnTo>
                  <a:lnTo>
                    <a:pt x="2459695" y="109544"/>
                  </a:lnTo>
                  <a:lnTo>
                    <a:pt x="2468448" y="65770"/>
                  </a:lnTo>
                  <a:lnTo>
                    <a:pt x="2468448" y="70152"/>
                  </a:lnTo>
                  <a:lnTo>
                    <a:pt x="2472825" y="96443"/>
                  </a:lnTo>
                  <a:lnTo>
                    <a:pt x="2472825" y="118439"/>
                  </a:lnTo>
                  <a:lnTo>
                    <a:pt x="2477246" y="105162"/>
                  </a:lnTo>
                  <a:lnTo>
                    <a:pt x="2481622" y="26246"/>
                  </a:lnTo>
                  <a:lnTo>
                    <a:pt x="2485999" y="43905"/>
                  </a:lnTo>
                  <a:lnTo>
                    <a:pt x="2507883" y="293755"/>
                  </a:lnTo>
                  <a:lnTo>
                    <a:pt x="2507883" y="289373"/>
                  </a:lnTo>
                  <a:lnTo>
                    <a:pt x="2512260" y="258657"/>
                  </a:lnTo>
                  <a:lnTo>
                    <a:pt x="2516636" y="210457"/>
                  </a:lnTo>
                  <a:lnTo>
                    <a:pt x="2525434" y="157832"/>
                  </a:lnTo>
                  <a:lnTo>
                    <a:pt x="2529810" y="118439"/>
                  </a:lnTo>
                  <a:lnTo>
                    <a:pt x="2534275" y="113926"/>
                  </a:lnTo>
                  <a:lnTo>
                    <a:pt x="2534275" y="122821"/>
                  </a:lnTo>
                  <a:lnTo>
                    <a:pt x="2538651" y="131541"/>
                  </a:lnTo>
                  <a:lnTo>
                    <a:pt x="2538651" y="127203"/>
                  </a:lnTo>
                  <a:lnTo>
                    <a:pt x="2543028" y="109544"/>
                  </a:lnTo>
                  <a:lnTo>
                    <a:pt x="2547449" y="61388"/>
                  </a:lnTo>
                  <a:lnTo>
                    <a:pt x="2551826" y="70152"/>
                  </a:lnTo>
                  <a:lnTo>
                    <a:pt x="2556202" y="92061"/>
                  </a:lnTo>
                  <a:lnTo>
                    <a:pt x="2569333" y="39523"/>
                  </a:lnTo>
                  <a:lnTo>
                    <a:pt x="2573709" y="35010"/>
                  </a:lnTo>
                  <a:lnTo>
                    <a:pt x="2573709" y="39523"/>
                  </a:lnTo>
                  <a:lnTo>
                    <a:pt x="2578086" y="61388"/>
                  </a:lnTo>
                  <a:lnTo>
                    <a:pt x="2586840" y="179741"/>
                  </a:lnTo>
                  <a:lnTo>
                    <a:pt x="2595637" y="262995"/>
                  </a:lnTo>
                  <a:lnTo>
                    <a:pt x="2604390" y="306900"/>
                  </a:lnTo>
                  <a:lnTo>
                    <a:pt x="2604390" y="302518"/>
                  </a:lnTo>
                  <a:lnTo>
                    <a:pt x="2613144" y="276271"/>
                  </a:lnTo>
                  <a:lnTo>
                    <a:pt x="2617521" y="289373"/>
                  </a:lnTo>
                  <a:lnTo>
                    <a:pt x="2621897" y="311282"/>
                  </a:lnTo>
                  <a:lnTo>
                    <a:pt x="2626274" y="306900"/>
                  </a:lnTo>
                  <a:lnTo>
                    <a:pt x="2630651" y="289373"/>
                  </a:lnTo>
                  <a:lnTo>
                    <a:pt x="2639448" y="302518"/>
                  </a:lnTo>
                  <a:lnTo>
                    <a:pt x="2643825" y="302518"/>
                  </a:lnTo>
                  <a:lnTo>
                    <a:pt x="2648202" y="315664"/>
                  </a:lnTo>
                  <a:lnTo>
                    <a:pt x="2652579" y="315664"/>
                  </a:lnTo>
                  <a:lnTo>
                    <a:pt x="2661332" y="289373"/>
                  </a:lnTo>
                  <a:lnTo>
                    <a:pt x="2665709" y="306900"/>
                  </a:lnTo>
                  <a:lnTo>
                    <a:pt x="2674594" y="381434"/>
                  </a:lnTo>
                  <a:lnTo>
                    <a:pt x="2692101" y="561175"/>
                  </a:lnTo>
                  <a:lnTo>
                    <a:pt x="2696477" y="574321"/>
                  </a:lnTo>
                  <a:lnTo>
                    <a:pt x="2718405" y="683997"/>
                  </a:lnTo>
                  <a:lnTo>
                    <a:pt x="2727159" y="697099"/>
                  </a:lnTo>
                  <a:lnTo>
                    <a:pt x="2735912" y="745386"/>
                  </a:lnTo>
                  <a:lnTo>
                    <a:pt x="2740289" y="741004"/>
                  </a:lnTo>
                  <a:lnTo>
                    <a:pt x="2744666" y="736622"/>
                  </a:lnTo>
                  <a:lnTo>
                    <a:pt x="2749086" y="741004"/>
                  </a:lnTo>
                  <a:lnTo>
                    <a:pt x="2757840" y="767295"/>
                  </a:lnTo>
                  <a:lnTo>
                    <a:pt x="2762216" y="802305"/>
                  </a:lnTo>
                  <a:lnTo>
                    <a:pt x="2784100" y="1017144"/>
                  </a:lnTo>
                  <a:lnTo>
                    <a:pt x="2819289" y="1253893"/>
                  </a:lnTo>
                  <a:lnTo>
                    <a:pt x="2828043" y="1271551"/>
                  </a:lnTo>
                  <a:lnTo>
                    <a:pt x="2836796" y="1293416"/>
                  </a:lnTo>
                  <a:lnTo>
                    <a:pt x="2841173" y="1297798"/>
                  </a:lnTo>
                  <a:lnTo>
                    <a:pt x="2845550" y="1319707"/>
                  </a:lnTo>
                  <a:lnTo>
                    <a:pt x="2858680" y="1398623"/>
                  </a:lnTo>
                  <a:lnTo>
                    <a:pt x="2889361" y="1617844"/>
                  </a:lnTo>
                  <a:lnTo>
                    <a:pt x="2902492" y="1705524"/>
                  </a:lnTo>
                  <a:lnTo>
                    <a:pt x="2911289" y="1788822"/>
                  </a:lnTo>
                  <a:lnTo>
                    <a:pt x="2920042" y="1815200"/>
                  </a:lnTo>
                  <a:lnTo>
                    <a:pt x="2933173" y="1845829"/>
                  </a:lnTo>
                  <a:lnTo>
                    <a:pt x="2941926" y="1885352"/>
                  </a:lnTo>
                  <a:lnTo>
                    <a:pt x="2959564" y="1973032"/>
                  </a:lnTo>
                  <a:lnTo>
                    <a:pt x="3012129" y="2231689"/>
                  </a:lnTo>
                  <a:lnTo>
                    <a:pt x="3020927" y="2244791"/>
                  </a:lnTo>
                  <a:lnTo>
                    <a:pt x="3025303" y="2257936"/>
                  </a:lnTo>
                  <a:lnTo>
                    <a:pt x="3042810" y="2301842"/>
                  </a:lnTo>
                  <a:lnTo>
                    <a:pt x="3055941" y="2332470"/>
                  </a:lnTo>
                  <a:lnTo>
                    <a:pt x="3069115" y="2358849"/>
                  </a:lnTo>
                  <a:lnTo>
                    <a:pt x="3077868" y="2385139"/>
                  </a:lnTo>
                  <a:lnTo>
                    <a:pt x="3095507" y="2442146"/>
                  </a:lnTo>
                  <a:lnTo>
                    <a:pt x="3099883" y="2446528"/>
                  </a:lnTo>
                  <a:lnTo>
                    <a:pt x="3130521" y="2459674"/>
                  </a:lnTo>
                  <a:lnTo>
                    <a:pt x="3139318" y="2455292"/>
                  </a:lnTo>
                  <a:lnTo>
                    <a:pt x="3152448" y="2442146"/>
                  </a:lnTo>
                  <a:lnTo>
                    <a:pt x="3161202" y="2429001"/>
                  </a:lnTo>
                  <a:lnTo>
                    <a:pt x="3169955" y="2429001"/>
                  </a:lnTo>
                  <a:lnTo>
                    <a:pt x="3174332" y="2429001"/>
                  </a:lnTo>
                  <a:lnTo>
                    <a:pt x="3183129" y="2433383"/>
                  </a:lnTo>
                  <a:lnTo>
                    <a:pt x="3187506" y="2429001"/>
                  </a:lnTo>
                  <a:lnTo>
                    <a:pt x="3200636" y="2411386"/>
                  </a:lnTo>
                  <a:lnTo>
                    <a:pt x="3218143" y="2376376"/>
                  </a:lnTo>
                  <a:lnTo>
                    <a:pt x="3231405" y="2341234"/>
                  </a:lnTo>
                  <a:lnTo>
                    <a:pt x="3248956" y="2271169"/>
                  </a:lnTo>
                  <a:lnTo>
                    <a:pt x="3262086" y="2227307"/>
                  </a:lnTo>
                  <a:lnTo>
                    <a:pt x="3279593" y="2170256"/>
                  </a:lnTo>
                  <a:lnTo>
                    <a:pt x="3314651" y="2021188"/>
                  </a:lnTo>
                  <a:lnTo>
                    <a:pt x="3332158" y="1924745"/>
                  </a:lnTo>
                  <a:lnTo>
                    <a:pt x="3358550" y="1784440"/>
                  </a:lnTo>
                  <a:lnTo>
                    <a:pt x="3424289" y="1407387"/>
                  </a:lnTo>
                  <a:lnTo>
                    <a:pt x="3468100" y="1122439"/>
                  </a:lnTo>
                  <a:lnTo>
                    <a:pt x="3564564" y="587554"/>
                  </a:lnTo>
                  <a:lnTo>
                    <a:pt x="3582115" y="491023"/>
                  </a:lnTo>
                  <a:lnTo>
                    <a:pt x="3661072" y="175359"/>
                  </a:lnTo>
                  <a:lnTo>
                    <a:pt x="3674202" y="131541"/>
                  </a:lnTo>
                  <a:lnTo>
                    <a:pt x="3700506" y="78916"/>
                  </a:lnTo>
                  <a:lnTo>
                    <a:pt x="3735564" y="26246"/>
                  </a:lnTo>
                  <a:lnTo>
                    <a:pt x="3757448" y="4381"/>
                  </a:lnTo>
                  <a:lnTo>
                    <a:pt x="3766333" y="4381"/>
                  </a:lnTo>
                  <a:lnTo>
                    <a:pt x="3779463" y="8763"/>
                  </a:lnTo>
                  <a:lnTo>
                    <a:pt x="3788216" y="17527"/>
                  </a:lnTo>
                  <a:lnTo>
                    <a:pt x="3810144" y="43905"/>
                  </a:lnTo>
                  <a:lnTo>
                    <a:pt x="3836405" y="74534"/>
                  </a:lnTo>
                  <a:lnTo>
                    <a:pt x="3849579" y="105162"/>
                  </a:lnTo>
                  <a:lnTo>
                    <a:pt x="3862709" y="149068"/>
                  </a:lnTo>
                  <a:lnTo>
                    <a:pt x="3884636" y="210457"/>
                  </a:lnTo>
                  <a:lnTo>
                    <a:pt x="3928535" y="381434"/>
                  </a:lnTo>
                  <a:lnTo>
                    <a:pt x="3950419" y="495405"/>
                  </a:lnTo>
                  <a:lnTo>
                    <a:pt x="3976723" y="631328"/>
                  </a:lnTo>
                  <a:lnTo>
                    <a:pt x="4064434" y="1126821"/>
                  </a:lnTo>
                  <a:lnTo>
                    <a:pt x="4138926" y="1573939"/>
                  </a:lnTo>
                  <a:lnTo>
                    <a:pt x="4204753" y="1933508"/>
                  </a:lnTo>
                  <a:lnTo>
                    <a:pt x="4231057" y="2065093"/>
                  </a:lnTo>
                  <a:lnTo>
                    <a:pt x="4266071" y="2201017"/>
                  </a:lnTo>
                  <a:lnTo>
                    <a:pt x="4292375" y="2284314"/>
                  </a:lnTo>
                  <a:lnTo>
                    <a:pt x="4309882" y="2332470"/>
                  </a:lnTo>
                  <a:lnTo>
                    <a:pt x="4331897" y="2371994"/>
                  </a:lnTo>
                  <a:lnTo>
                    <a:pt x="4366955" y="2415768"/>
                  </a:lnTo>
                  <a:lnTo>
                    <a:pt x="4380086" y="2424619"/>
                  </a:lnTo>
                  <a:lnTo>
                    <a:pt x="4393260" y="2424619"/>
                  </a:lnTo>
                  <a:lnTo>
                    <a:pt x="4402013" y="2424619"/>
                  </a:lnTo>
                  <a:lnTo>
                    <a:pt x="4445825" y="2376376"/>
                  </a:lnTo>
                  <a:lnTo>
                    <a:pt x="4463463" y="2341234"/>
                  </a:lnTo>
                  <a:lnTo>
                    <a:pt x="4485347" y="2293078"/>
                  </a:lnTo>
                  <a:lnTo>
                    <a:pt x="4502897" y="2231689"/>
                  </a:lnTo>
                  <a:lnTo>
                    <a:pt x="4529158" y="2144009"/>
                  </a:lnTo>
                  <a:lnTo>
                    <a:pt x="4555462" y="2016806"/>
                  </a:lnTo>
                  <a:lnTo>
                    <a:pt x="4590608" y="1854592"/>
                  </a:lnTo>
                  <a:lnTo>
                    <a:pt x="4630042" y="1652855"/>
                  </a:lnTo>
                  <a:lnTo>
                    <a:pt x="4695738" y="1262656"/>
                  </a:lnTo>
                  <a:lnTo>
                    <a:pt x="4783492" y="719007"/>
                  </a:lnTo>
                  <a:lnTo>
                    <a:pt x="4827303" y="486641"/>
                  </a:lnTo>
                  <a:lnTo>
                    <a:pt x="4862448" y="337573"/>
                  </a:lnTo>
                  <a:lnTo>
                    <a:pt x="4888753" y="227984"/>
                  </a:lnTo>
                  <a:lnTo>
                    <a:pt x="4915013" y="144686"/>
                  </a:lnTo>
                  <a:lnTo>
                    <a:pt x="4936941" y="87679"/>
                  </a:lnTo>
                  <a:lnTo>
                    <a:pt x="4954448" y="48243"/>
                  </a:lnTo>
                  <a:lnTo>
                    <a:pt x="4989506" y="8763"/>
                  </a:lnTo>
                  <a:lnTo>
                    <a:pt x="5002767" y="4381"/>
                  </a:lnTo>
                  <a:lnTo>
                    <a:pt x="5015898" y="0"/>
                  </a:lnTo>
                  <a:lnTo>
                    <a:pt x="5024651" y="0"/>
                  </a:lnTo>
                  <a:lnTo>
                    <a:pt x="5037781" y="8763"/>
                  </a:lnTo>
                  <a:lnTo>
                    <a:pt x="5050955" y="21908"/>
                  </a:lnTo>
                  <a:lnTo>
                    <a:pt x="5068462" y="43905"/>
                  </a:lnTo>
                  <a:lnTo>
                    <a:pt x="5081593" y="74534"/>
                  </a:lnTo>
                  <a:lnTo>
                    <a:pt x="5103520" y="122821"/>
                  </a:lnTo>
                  <a:lnTo>
                    <a:pt x="5125404" y="184079"/>
                  </a:lnTo>
                  <a:lnTo>
                    <a:pt x="5147419" y="267376"/>
                  </a:lnTo>
                  <a:lnTo>
                    <a:pt x="5173723" y="381434"/>
                  </a:lnTo>
                  <a:lnTo>
                    <a:pt x="5208781" y="539266"/>
                  </a:lnTo>
                  <a:lnTo>
                    <a:pt x="5239419" y="697099"/>
                  </a:lnTo>
                  <a:lnTo>
                    <a:pt x="5239419" y="701480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2577209" y="5240004"/>
            <a:ext cx="281559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654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41340" cy="4867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73405" marR="281305" indent="-29273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270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4.27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contenido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frecuencias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altas;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introducen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pequeños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producirse</a:t>
            </a:r>
            <a:r>
              <a:rPr dirty="0" sz="1200" spc="-10">
                <a:latin typeface="Microsoft Sans Serif"/>
                <a:cs typeface="Microsoft Sans Serif"/>
              </a:rPr>
              <a:t> 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587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4.28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(S/E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Gualaceo)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tierra;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 A y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todavía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-10">
                <a:latin typeface="Microsoft Sans Serif"/>
                <a:cs typeface="Microsoft Sans Serif"/>
              </a:rPr>
              <a:t> 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tiene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negativo,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encontraba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ciclo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negativo;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observa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4.31.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Cuenca-Gualaceo;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decae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posteriores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aporte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Hidroabanico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 porque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 </a:t>
            </a:r>
            <a:r>
              <a:rPr dirty="0" sz="1200" spc="-10">
                <a:latin typeface="Microsoft Sans Serif"/>
                <a:cs typeface="Microsoft Sans Serif"/>
              </a:rPr>
              <a:t>central.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4" name="object 4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FALLA_EN_GUALACEO_SINDESCONEX.pl4;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6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c:X0004A-MACASA</a:t>
            </a:r>
            <a:r>
              <a:rPr dirty="0" sz="550" spc="38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c:X0004B-MACASB</a:t>
            </a:r>
            <a:r>
              <a:rPr dirty="0" sz="550" spc="38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c:X0004C-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66040" cy="2451100"/>
            <a:chOff x="1307403" y="1228618"/>
            <a:chExt cx="66040" cy="2451100"/>
          </a:xfrm>
        </p:grpSpPr>
        <p:sp>
          <p:nvSpPr>
            <p:cNvPr id="9" name="object 9" descr=""/>
            <p:cNvSpPr/>
            <p:nvPr/>
          </p:nvSpPr>
          <p:spPr>
            <a:xfrm>
              <a:off x="1314070" y="1778978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573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573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573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573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573" y="811025"/>
                  </a:moveTo>
                  <a:lnTo>
                    <a:pt x="0" y="811025"/>
                  </a:lnTo>
                </a:path>
                <a:path w="52705" h="1894204">
                  <a:moveTo>
                    <a:pt x="52573" y="539266"/>
                  </a:moveTo>
                  <a:lnTo>
                    <a:pt x="0" y="539266"/>
                  </a:lnTo>
                </a:path>
                <a:path w="52705" h="1894204">
                  <a:moveTo>
                    <a:pt x="52573" y="267376"/>
                  </a:moveTo>
                  <a:lnTo>
                    <a:pt x="0" y="267376"/>
                  </a:lnTo>
                </a:path>
                <a:path w="52705" h="189420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44738" y="150708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4070" y="123528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1117152" y="333130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792042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24839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406564"/>
            <a:ext cx="21526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003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364446" y="1272526"/>
            <a:ext cx="5252720" cy="2433955"/>
            <a:chOff x="1364446" y="1272526"/>
            <a:chExt cx="5252720" cy="2433955"/>
          </a:xfrm>
        </p:grpSpPr>
        <p:sp>
          <p:nvSpPr>
            <p:cNvPr id="18" name="object 18" descr=""/>
            <p:cNvSpPr/>
            <p:nvPr/>
          </p:nvSpPr>
          <p:spPr>
            <a:xfrm>
              <a:off x="1371025" y="1507088"/>
              <a:ext cx="5231130" cy="2165985"/>
            </a:xfrm>
            <a:custGeom>
              <a:avLst/>
              <a:gdLst/>
              <a:ahLst/>
              <a:cxnLst/>
              <a:rect l="l" t="t" r="r" b="b"/>
              <a:pathLst>
                <a:path w="5231130" h="2165985">
                  <a:moveTo>
                    <a:pt x="0" y="2165875"/>
                  </a:moveTo>
                  <a:lnTo>
                    <a:pt x="5230665" y="2165875"/>
                  </a:lnTo>
                </a:path>
                <a:path w="5231130" h="2165985">
                  <a:moveTo>
                    <a:pt x="0" y="1894116"/>
                  </a:moveTo>
                  <a:lnTo>
                    <a:pt x="5230665" y="1894116"/>
                  </a:lnTo>
                </a:path>
                <a:path w="5231130" h="2165985">
                  <a:moveTo>
                    <a:pt x="0" y="1626608"/>
                  </a:moveTo>
                  <a:lnTo>
                    <a:pt x="5230665" y="1626608"/>
                  </a:lnTo>
                </a:path>
                <a:path w="5231130" h="2165985">
                  <a:moveTo>
                    <a:pt x="0" y="1354805"/>
                  </a:moveTo>
                  <a:lnTo>
                    <a:pt x="5230665" y="1354805"/>
                  </a:lnTo>
                </a:path>
                <a:path w="5231130" h="2165985">
                  <a:moveTo>
                    <a:pt x="0" y="1082915"/>
                  </a:moveTo>
                  <a:lnTo>
                    <a:pt x="5230665" y="1082915"/>
                  </a:lnTo>
                </a:path>
                <a:path w="5231130" h="2165985">
                  <a:moveTo>
                    <a:pt x="0" y="811157"/>
                  </a:moveTo>
                  <a:lnTo>
                    <a:pt x="5230665" y="811157"/>
                  </a:lnTo>
                </a:path>
                <a:path w="5231130" h="2165985">
                  <a:moveTo>
                    <a:pt x="0" y="539266"/>
                  </a:moveTo>
                  <a:lnTo>
                    <a:pt x="5230665" y="539266"/>
                  </a:lnTo>
                </a:path>
                <a:path w="5231130" h="2165985">
                  <a:moveTo>
                    <a:pt x="0" y="271890"/>
                  </a:moveTo>
                  <a:lnTo>
                    <a:pt x="5230665" y="271890"/>
                  </a:lnTo>
                </a:path>
                <a:path w="5231130" h="216598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1967439"/>
              <a:ext cx="5240020" cy="991235"/>
            </a:xfrm>
            <a:custGeom>
              <a:avLst/>
              <a:gdLst/>
              <a:ahLst/>
              <a:cxnLst/>
              <a:rect l="l" t="t" r="r" b="b"/>
              <a:pathLst>
                <a:path w="5240020" h="991235">
                  <a:moveTo>
                    <a:pt x="0" y="473496"/>
                  </a:moveTo>
                  <a:lnTo>
                    <a:pt x="4381" y="473496"/>
                  </a:lnTo>
                  <a:lnTo>
                    <a:pt x="118395" y="473496"/>
                  </a:lnTo>
                  <a:lnTo>
                    <a:pt x="249912" y="482347"/>
                  </a:lnTo>
                  <a:lnTo>
                    <a:pt x="499869" y="513020"/>
                  </a:lnTo>
                  <a:lnTo>
                    <a:pt x="552434" y="517401"/>
                  </a:lnTo>
                  <a:lnTo>
                    <a:pt x="648942" y="526165"/>
                  </a:lnTo>
                  <a:lnTo>
                    <a:pt x="776087" y="526165"/>
                  </a:lnTo>
                  <a:lnTo>
                    <a:pt x="868086" y="517401"/>
                  </a:lnTo>
                  <a:lnTo>
                    <a:pt x="1082985" y="491111"/>
                  </a:lnTo>
                  <a:lnTo>
                    <a:pt x="1157477" y="482347"/>
                  </a:lnTo>
                  <a:lnTo>
                    <a:pt x="1302129" y="473496"/>
                  </a:lnTo>
                  <a:lnTo>
                    <a:pt x="1372333" y="473496"/>
                  </a:lnTo>
                  <a:lnTo>
                    <a:pt x="1503898" y="482347"/>
                  </a:lnTo>
                  <a:lnTo>
                    <a:pt x="1687984" y="504256"/>
                  </a:lnTo>
                  <a:lnTo>
                    <a:pt x="1832680" y="521783"/>
                  </a:lnTo>
                  <a:lnTo>
                    <a:pt x="1894130" y="526165"/>
                  </a:lnTo>
                  <a:lnTo>
                    <a:pt x="2012521" y="526165"/>
                  </a:lnTo>
                  <a:lnTo>
                    <a:pt x="2122028" y="517401"/>
                  </a:lnTo>
                  <a:lnTo>
                    <a:pt x="2284362" y="499874"/>
                  </a:lnTo>
                  <a:lnTo>
                    <a:pt x="2288738" y="526165"/>
                  </a:lnTo>
                  <a:lnTo>
                    <a:pt x="2293115" y="574408"/>
                  </a:lnTo>
                  <a:lnTo>
                    <a:pt x="2301869" y="683997"/>
                  </a:lnTo>
                  <a:lnTo>
                    <a:pt x="2310622" y="714757"/>
                  </a:lnTo>
                  <a:lnTo>
                    <a:pt x="2323796" y="745386"/>
                  </a:lnTo>
                  <a:lnTo>
                    <a:pt x="2328173" y="758531"/>
                  </a:lnTo>
                  <a:lnTo>
                    <a:pt x="2336927" y="736622"/>
                  </a:lnTo>
                  <a:lnTo>
                    <a:pt x="2336927" y="741004"/>
                  </a:lnTo>
                  <a:lnTo>
                    <a:pt x="2341303" y="745386"/>
                  </a:lnTo>
                  <a:lnTo>
                    <a:pt x="2350057" y="749768"/>
                  </a:lnTo>
                  <a:lnTo>
                    <a:pt x="2354434" y="749768"/>
                  </a:lnTo>
                  <a:lnTo>
                    <a:pt x="2358810" y="745386"/>
                  </a:lnTo>
                  <a:lnTo>
                    <a:pt x="2367608" y="723477"/>
                  </a:lnTo>
                  <a:lnTo>
                    <a:pt x="2376361" y="697142"/>
                  </a:lnTo>
                  <a:lnTo>
                    <a:pt x="2380738" y="701480"/>
                  </a:lnTo>
                  <a:lnTo>
                    <a:pt x="2385115" y="732240"/>
                  </a:lnTo>
                  <a:lnTo>
                    <a:pt x="2398376" y="806775"/>
                  </a:lnTo>
                  <a:lnTo>
                    <a:pt x="2407130" y="850593"/>
                  </a:lnTo>
                  <a:lnTo>
                    <a:pt x="2415883" y="903218"/>
                  </a:lnTo>
                  <a:lnTo>
                    <a:pt x="2420260" y="907600"/>
                  </a:lnTo>
                  <a:lnTo>
                    <a:pt x="2424637" y="907600"/>
                  </a:lnTo>
                  <a:lnTo>
                    <a:pt x="2437811" y="916363"/>
                  </a:lnTo>
                  <a:lnTo>
                    <a:pt x="2446564" y="925127"/>
                  </a:lnTo>
                  <a:lnTo>
                    <a:pt x="2446564" y="920745"/>
                  </a:lnTo>
                  <a:lnTo>
                    <a:pt x="2455318" y="903218"/>
                  </a:lnTo>
                  <a:lnTo>
                    <a:pt x="2468448" y="846211"/>
                  </a:lnTo>
                  <a:lnTo>
                    <a:pt x="2472825" y="850593"/>
                  </a:lnTo>
                  <a:lnTo>
                    <a:pt x="2481622" y="863694"/>
                  </a:lnTo>
                  <a:lnTo>
                    <a:pt x="2485999" y="872589"/>
                  </a:lnTo>
                  <a:lnTo>
                    <a:pt x="2490376" y="894454"/>
                  </a:lnTo>
                  <a:lnTo>
                    <a:pt x="2507883" y="951505"/>
                  </a:lnTo>
                  <a:lnTo>
                    <a:pt x="2516636" y="960269"/>
                  </a:lnTo>
                  <a:lnTo>
                    <a:pt x="2521057" y="968989"/>
                  </a:lnTo>
                  <a:lnTo>
                    <a:pt x="2534275" y="990898"/>
                  </a:lnTo>
                  <a:lnTo>
                    <a:pt x="2538651" y="990898"/>
                  </a:lnTo>
                  <a:lnTo>
                    <a:pt x="2538651" y="982134"/>
                  </a:lnTo>
                  <a:lnTo>
                    <a:pt x="2547449" y="942610"/>
                  </a:lnTo>
                  <a:lnTo>
                    <a:pt x="2564956" y="894454"/>
                  </a:lnTo>
                  <a:lnTo>
                    <a:pt x="2569333" y="885691"/>
                  </a:lnTo>
                  <a:lnTo>
                    <a:pt x="2573709" y="885691"/>
                  </a:lnTo>
                  <a:lnTo>
                    <a:pt x="2582463" y="890073"/>
                  </a:lnTo>
                  <a:lnTo>
                    <a:pt x="2600014" y="911982"/>
                  </a:lnTo>
                  <a:lnTo>
                    <a:pt x="2608767" y="911982"/>
                  </a:lnTo>
                  <a:lnTo>
                    <a:pt x="2613144" y="911982"/>
                  </a:lnTo>
                  <a:lnTo>
                    <a:pt x="2617521" y="925127"/>
                  </a:lnTo>
                  <a:lnTo>
                    <a:pt x="2626274" y="933890"/>
                  </a:lnTo>
                  <a:lnTo>
                    <a:pt x="2630651" y="925127"/>
                  </a:lnTo>
                  <a:lnTo>
                    <a:pt x="2639448" y="903218"/>
                  </a:lnTo>
                  <a:lnTo>
                    <a:pt x="2665709" y="802393"/>
                  </a:lnTo>
                  <a:lnTo>
                    <a:pt x="2674594" y="798055"/>
                  </a:lnTo>
                  <a:lnTo>
                    <a:pt x="2683347" y="793673"/>
                  </a:lnTo>
                  <a:lnTo>
                    <a:pt x="2687724" y="793673"/>
                  </a:lnTo>
                  <a:lnTo>
                    <a:pt x="2705275" y="784778"/>
                  </a:lnTo>
                  <a:lnTo>
                    <a:pt x="2718405" y="784778"/>
                  </a:lnTo>
                  <a:lnTo>
                    <a:pt x="2722782" y="776058"/>
                  </a:lnTo>
                  <a:lnTo>
                    <a:pt x="2731535" y="754149"/>
                  </a:lnTo>
                  <a:lnTo>
                    <a:pt x="2744666" y="701480"/>
                  </a:lnTo>
                  <a:lnTo>
                    <a:pt x="2762216" y="626946"/>
                  </a:lnTo>
                  <a:lnTo>
                    <a:pt x="2775347" y="609463"/>
                  </a:lnTo>
                  <a:lnTo>
                    <a:pt x="2784100" y="596317"/>
                  </a:lnTo>
                  <a:lnTo>
                    <a:pt x="2792897" y="596317"/>
                  </a:lnTo>
                  <a:lnTo>
                    <a:pt x="2801651" y="591936"/>
                  </a:lnTo>
                  <a:lnTo>
                    <a:pt x="2810492" y="583172"/>
                  </a:lnTo>
                  <a:lnTo>
                    <a:pt x="2819289" y="565645"/>
                  </a:lnTo>
                  <a:lnTo>
                    <a:pt x="2832420" y="526165"/>
                  </a:lnTo>
                  <a:lnTo>
                    <a:pt x="2871854" y="381434"/>
                  </a:lnTo>
                  <a:lnTo>
                    <a:pt x="2880608" y="372715"/>
                  </a:lnTo>
                  <a:lnTo>
                    <a:pt x="2889361" y="368333"/>
                  </a:lnTo>
                  <a:lnTo>
                    <a:pt x="2898115" y="363951"/>
                  </a:lnTo>
                  <a:lnTo>
                    <a:pt x="2906912" y="355187"/>
                  </a:lnTo>
                  <a:lnTo>
                    <a:pt x="2915666" y="337660"/>
                  </a:lnTo>
                  <a:lnTo>
                    <a:pt x="2928796" y="298137"/>
                  </a:lnTo>
                  <a:lnTo>
                    <a:pt x="2963941" y="188592"/>
                  </a:lnTo>
                  <a:lnTo>
                    <a:pt x="2972695" y="170977"/>
                  </a:lnTo>
                  <a:lnTo>
                    <a:pt x="2981492" y="166595"/>
                  </a:lnTo>
                  <a:lnTo>
                    <a:pt x="2990246" y="166595"/>
                  </a:lnTo>
                  <a:lnTo>
                    <a:pt x="3003376" y="162213"/>
                  </a:lnTo>
                  <a:lnTo>
                    <a:pt x="3007753" y="157832"/>
                  </a:lnTo>
                  <a:lnTo>
                    <a:pt x="3016506" y="144686"/>
                  </a:lnTo>
                  <a:lnTo>
                    <a:pt x="3034057" y="109676"/>
                  </a:lnTo>
                  <a:lnTo>
                    <a:pt x="3055941" y="52669"/>
                  </a:lnTo>
                  <a:lnTo>
                    <a:pt x="3064694" y="39523"/>
                  </a:lnTo>
                  <a:lnTo>
                    <a:pt x="3073492" y="35141"/>
                  </a:lnTo>
                  <a:lnTo>
                    <a:pt x="3082333" y="35141"/>
                  </a:lnTo>
                  <a:lnTo>
                    <a:pt x="3091130" y="39523"/>
                  </a:lnTo>
                  <a:lnTo>
                    <a:pt x="3104260" y="48287"/>
                  </a:lnTo>
                  <a:lnTo>
                    <a:pt x="3113014" y="43905"/>
                  </a:lnTo>
                  <a:lnTo>
                    <a:pt x="3121767" y="39523"/>
                  </a:lnTo>
                  <a:lnTo>
                    <a:pt x="3130521" y="26378"/>
                  </a:lnTo>
                  <a:lnTo>
                    <a:pt x="3148072" y="4381"/>
                  </a:lnTo>
                  <a:lnTo>
                    <a:pt x="3156825" y="0"/>
                  </a:lnTo>
                  <a:lnTo>
                    <a:pt x="3165579" y="0"/>
                  </a:lnTo>
                  <a:lnTo>
                    <a:pt x="3174332" y="4381"/>
                  </a:lnTo>
                  <a:lnTo>
                    <a:pt x="3187506" y="21996"/>
                  </a:lnTo>
                  <a:lnTo>
                    <a:pt x="3218143" y="57050"/>
                  </a:lnTo>
                  <a:lnTo>
                    <a:pt x="3227028" y="61388"/>
                  </a:lnTo>
                  <a:lnTo>
                    <a:pt x="3253333" y="61388"/>
                  </a:lnTo>
                  <a:lnTo>
                    <a:pt x="3262086" y="70152"/>
                  </a:lnTo>
                  <a:lnTo>
                    <a:pt x="3275216" y="87679"/>
                  </a:lnTo>
                  <a:lnTo>
                    <a:pt x="3288347" y="122821"/>
                  </a:lnTo>
                  <a:lnTo>
                    <a:pt x="3319028" y="184210"/>
                  </a:lnTo>
                  <a:lnTo>
                    <a:pt x="3354086" y="232366"/>
                  </a:lnTo>
                  <a:lnTo>
                    <a:pt x="3384854" y="302518"/>
                  </a:lnTo>
                  <a:lnTo>
                    <a:pt x="3419912" y="390198"/>
                  </a:lnTo>
                  <a:lnTo>
                    <a:pt x="3446173" y="447249"/>
                  </a:lnTo>
                  <a:lnTo>
                    <a:pt x="3468100" y="486729"/>
                  </a:lnTo>
                  <a:lnTo>
                    <a:pt x="3538303" y="662088"/>
                  </a:lnTo>
                  <a:lnTo>
                    <a:pt x="3577738" y="741004"/>
                  </a:lnTo>
                  <a:lnTo>
                    <a:pt x="3608375" y="806775"/>
                  </a:lnTo>
                  <a:lnTo>
                    <a:pt x="3625926" y="841829"/>
                  </a:lnTo>
                  <a:lnTo>
                    <a:pt x="3687376" y="920745"/>
                  </a:lnTo>
                  <a:lnTo>
                    <a:pt x="3718013" y="951505"/>
                  </a:lnTo>
                  <a:lnTo>
                    <a:pt x="3788216" y="973370"/>
                  </a:lnTo>
                  <a:lnTo>
                    <a:pt x="3801390" y="973370"/>
                  </a:lnTo>
                  <a:lnTo>
                    <a:pt x="3814521" y="964607"/>
                  </a:lnTo>
                  <a:lnTo>
                    <a:pt x="3832028" y="955887"/>
                  </a:lnTo>
                  <a:lnTo>
                    <a:pt x="3884636" y="907600"/>
                  </a:lnTo>
                  <a:lnTo>
                    <a:pt x="3902143" y="881353"/>
                  </a:lnTo>
                  <a:lnTo>
                    <a:pt x="3919782" y="854974"/>
                  </a:lnTo>
                  <a:lnTo>
                    <a:pt x="3954840" y="798055"/>
                  </a:lnTo>
                  <a:lnTo>
                    <a:pt x="4020535" y="666470"/>
                  </a:lnTo>
                  <a:lnTo>
                    <a:pt x="4138926" y="385816"/>
                  </a:lnTo>
                  <a:lnTo>
                    <a:pt x="4173984" y="306900"/>
                  </a:lnTo>
                  <a:lnTo>
                    <a:pt x="4217883" y="219220"/>
                  </a:lnTo>
                  <a:lnTo>
                    <a:pt x="4257318" y="144686"/>
                  </a:lnTo>
                  <a:lnTo>
                    <a:pt x="4279245" y="109676"/>
                  </a:lnTo>
                  <a:lnTo>
                    <a:pt x="4309882" y="74534"/>
                  </a:lnTo>
                  <a:lnTo>
                    <a:pt x="4358202" y="35141"/>
                  </a:lnTo>
                  <a:lnTo>
                    <a:pt x="4397636" y="26378"/>
                  </a:lnTo>
                  <a:lnTo>
                    <a:pt x="4419520" y="26378"/>
                  </a:lnTo>
                  <a:lnTo>
                    <a:pt x="4437071" y="30760"/>
                  </a:lnTo>
                  <a:lnTo>
                    <a:pt x="4454709" y="43905"/>
                  </a:lnTo>
                  <a:lnTo>
                    <a:pt x="4476593" y="57050"/>
                  </a:lnTo>
                  <a:lnTo>
                    <a:pt x="4498521" y="83297"/>
                  </a:lnTo>
                  <a:lnTo>
                    <a:pt x="4529158" y="118439"/>
                  </a:lnTo>
                  <a:lnTo>
                    <a:pt x="4555462" y="157832"/>
                  </a:lnTo>
                  <a:lnTo>
                    <a:pt x="4586143" y="214882"/>
                  </a:lnTo>
                  <a:lnTo>
                    <a:pt x="4634419" y="311282"/>
                  </a:lnTo>
                  <a:lnTo>
                    <a:pt x="4673854" y="398962"/>
                  </a:lnTo>
                  <a:lnTo>
                    <a:pt x="4800999" y="705862"/>
                  </a:lnTo>
                  <a:lnTo>
                    <a:pt x="4840433" y="776058"/>
                  </a:lnTo>
                  <a:lnTo>
                    <a:pt x="4879955" y="850593"/>
                  </a:lnTo>
                  <a:lnTo>
                    <a:pt x="4906260" y="890073"/>
                  </a:lnTo>
                  <a:lnTo>
                    <a:pt x="4932564" y="920745"/>
                  </a:lnTo>
                  <a:lnTo>
                    <a:pt x="4980752" y="960269"/>
                  </a:lnTo>
                  <a:lnTo>
                    <a:pt x="5020274" y="973370"/>
                  </a:lnTo>
                  <a:lnTo>
                    <a:pt x="5037781" y="973370"/>
                  </a:lnTo>
                  <a:lnTo>
                    <a:pt x="5059709" y="968989"/>
                  </a:lnTo>
                  <a:lnTo>
                    <a:pt x="5077216" y="955887"/>
                  </a:lnTo>
                  <a:lnTo>
                    <a:pt x="5099143" y="942610"/>
                  </a:lnTo>
                  <a:lnTo>
                    <a:pt x="5147419" y="885691"/>
                  </a:lnTo>
                  <a:lnTo>
                    <a:pt x="5178100" y="841829"/>
                  </a:lnTo>
                  <a:lnTo>
                    <a:pt x="5208781" y="789160"/>
                  </a:lnTo>
                  <a:lnTo>
                    <a:pt x="5239419" y="727859"/>
                  </a:lnTo>
                  <a:lnTo>
                    <a:pt x="5239419" y="723477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892905"/>
              <a:ext cx="5240020" cy="1136015"/>
            </a:xfrm>
            <a:custGeom>
              <a:avLst/>
              <a:gdLst/>
              <a:ahLst/>
              <a:cxnLst/>
              <a:rect l="l" t="t" r="r" b="b"/>
              <a:pathLst>
                <a:path w="5240020" h="1136014">
                  <a:moveTo>
                    <a:pt x="0" y="596317"/>
                  </a:moveTo>
                  <a:lnTo>
                    <a:pt x="4381" y="596317"/>
                  </a:lnTo>
                  <a:lnTo>
                    <a:pt x="92108" y="587554"/>
                  </a:lnTo>
                  <a:lnTo>
                    <a:pt x="245536" y="565645"/>
                  </a:lnTo>
                  <a:lnTo>
                    <a:pt x="333158" y="556881"/>
                  </a:lnTo>
                  <a:lnTo>
                    <a:pt x="438420" y="548030"/>
                  </a:lnTo>
                  <a:lnTo>
                    <a:pt x="543681" y="548030"/>
                  </a:lnTo>
                  <a:lnTo>
                    <a:pt x="657695" y="552412"/>
                  </a:lnTo>
                  <a:lnTo>
                    <a:pt x="784840" y="570027"/>
                  </a:lnTo>
                  <a:lnTo>
                    <a:pt x="960217" y="591936"/>
                  </a:lnTo>
                  <a:lnTo>
                    <a:pt x="1056681" y="600699"/>
                  </a:lnTo>
                  <a:lnTo>
                    <a:pt x="1161854" y="600699"/>
                  </a:lnTo>
                  <a:lnTo>
                    <a:pt x="1284622" y="596317"/>
                  </a:lnTo>
                  <a:lnTo>
                    <a:pt x="1416144" y="578790"/>
                  </a:lnTo>
                  <a:lnTo>
                    <a:pt x="1613536" y="552412"/>
                  </a:lnTo>
                  <a:lnTo>
                    <a:pt x="1674854" y="548030"/>
                  </a:lnTo>
                  <a:lnTo>
                    <a:pt x="1780115" y="548030"/>
                  </a:lnTo>
                  <a:lnTo>
                    <a:pt x="1907260" y="552412"/>
                  </a:lnTo>
                  <a:lnTo>
                    <a:pt x="2034405" y="570027"/>
                  </a:lnTo>
                  <a:lnTo>
                    <a:pt x="2244796" y="596317"/>
                  </a:lnTo>
                  <a:lnTo>
                    <a:pt x="2284362" y="600699"/>
                  </a:lnTo>
                  <a:lnTo>
                    <a:pt x="2288738" y="631328"/>
                  </a:lnTo>
                  <a:lnTo>
                    <a:pt x="2293115" y="727859"/>
                  </a:lnTo>
                  <a:lnTo>
                    <a:pt x="2301869" y="793673"/>
                  </a:lnTo>
                  <a:lnTo>
                    <a:pt x="2306246" y="815538"/>
                  </a:lnTo>
                  <a:lnTo>
                    <a:pt x="2310622" y="828684"/>
                  </a:lnTo>
                  <a:lnTo>
                    <a:pt x="2314999" y="824302"/>
                  </a:lnTo>
                  <a:lnTo>
                    <a:pt x="2319420" y="833065"/>
                  </a:lnTo>
                  <a:lnTo>
                    <a:pt x="2323796" y="863694"/>
                  </a:lnTo>
                  <a:lnTo>
                    <a:pt x="2328173" y="863694"/>
                  </a:lnTo>
                  <a:lnTo>
                    <a:pt x="2332550" y="846211"/>
                  </a:lnTo>
                  <a:lnTo>
                    <a:pt x="2341303" y="863694"/>
                  </a:lnTo>
                  <a:lnTo>
                    <a:pt x="2345680" y="863694"/>
                  </a:lnTo>
                  <a:lnTo>
                    <a:pt x="2350057" y="859312"/>
                  </a:lnTo>
                  <a:lnTo>
                    <a:pt x="2350057" y="863694"/>
                  </a:lnTo>
                  <a:lnTo>
                    <a:pt x="2354434" y="868207"/>
                  </a:lnTo>
                  <a:lnTo>
                    <a:pt x="2358810" y="863694"/>
                  </a:lnTo>
                  <a:lnTo>
                    <a:pt x="2363231" y="846211"/>
                  </a:lnTo>
                  <a:lnTo>
                    <a:pt x="2371984" y="815538"/>
                  </a:lnTo>
                  <a:lnTo>
                    <a:pt x="2376361" y="811157"/>
                  </a:lnTo>
                  <a:lnTo>
                    <a:pt x="2376361" y="815538"/>
                  </a:lnTo>
                  <a:lnTo>
                    <a:pt x="2380738" y="846211"/>
                  </a:lnTo>
                  <a:lnTo>
                    <a:pt x="2393868" y="973370"/>
                  </a:lnTo>
                  <a:lnTo>
                    <a:pt x="2402753" y="1004043"/>
                  </a:lnTo>
                  <a:lnTo>
                    <a:pt x="2415883" y="1047905"/>
                  </a:lnTo>
                  <a:lnTo>
                    <a:pt x="2420260" y="1047905"/>
                  </a:lnTo>
                  <a:lnTo>
                    <a:pt x="2429014" y="1039141"/>
                  </a:lnTo>
                  <a:lnTo>
                    <a:pt x="2433434" y="1043523"/>
                  </a:lnTo>
                  <a:lnTo>
                    <a:pt x="2442188" y="1061050"/>
                  </a:lnTo>
                  <a:lnTo>
                    <a:pt x="2446564" y="1056668"/>
                  </a:lnTo>
                  <a:lnTo>
                    <a:pt x="2450941" y="1047905"/>
                  </a:lnTo>
                  <a:lnTo>
                    <a:pt x="2455318" y="1004043"/>
                  </a:lnTo>
                  <a:lnTo>
                    <a:pt x="2464071" y="960225"/>
                  </a:lnTo>
                  <a:lnTo>
                    <a:pt x="2468448" y="960225"/>
                  </a:lnTo>
                  <a:lnTo>
                    <a:pt x="2472825" y="968989"/>
                  </a:lnTo>
                  <a:lnTo>
                    <a:pt x="2481622" y="1017144"/>
                  </a:lnTo>
                  <a:lnTo>
                    <a:pt x="2503506" y="1113719"/>
                  </a:lnTo>
                  <a:lnTo>
                    <a:pt x="2507883" y="1126821"/>
                  </a:lnTo>
                  <a:lnTo>
                    <a:pt x="2512260" y="1126821"/>
                  </a:lnTo>
                  <a:lnTo>
                    <a:pt x="2521057" y="1126821"/>
                  </a:lnTo>
                  <a:lnTo>
                    <a:pt x="2525434" y="1131202"/>
                  </a:lnTo>
                  <a:lnTo>
                    <a:pt x="2534275" y="1135584"/>
                  </a:lnTo>
                  <a:lnTo>
                    <a:pt x="2538651" y="1131202"/>
                  </a:lnTo>
                  <a:lnTo>
                    <a:pt x="2543028" y="1113719"/>
                  </a:lnTo>
                  <a:lnTo>
                    <a:pt x="2560579" y="1017144"/>
                  </a:lnTo>
                  <a:lnTo>
                    <a:pt x="2569333" y="1004043"/>
                  </a:lnTo>
                  <a:lnTo>
                    <a:pt x="2573709" y="999661"/>
                  </a:lnTo>
                  <a:lnTo>
                    <a:pt x="2578086" y="999661"/>
                  </a:lnTo>
                  <a:lnTo>
                    <a:pt x="2582463" y="1012763"/>
                  </a:lnTo>
                  <a:lnTo>
                    <a:pt x="2604390" y="1074195"/>
                  </a:lnTo>
                  <a:lnTo>
                    <a:pt x="2617521" y="1087341"/>
                  </a:lnTo>
                  <a:lnTo>
                    <a:pt x="2621897" y="1091723"/>
                  </a:lnTo>
                  <a:lnTo>
                    <a:pt x="2626274" y="1087341"/>
                  </a:lnTo>
                  <a:lnTo>
                    <a:pt x="2630651" y="1078577"/>
                  </a:lnTo>
                  <a:lnTo>
                    <a:pt x="2639448" y="1039141"/>
                  </a:lnTo>
                  <a:lnTo>
                    <a:pt x="2661332" y="920745"/>
                  </a:lnTo>
                  <a:lnTo>
                    <a:pt x="2670086" y="898836"/>
                  </a:lnTo>
                  <a:lnTo>
                    <a:pt x="2674594" y="890073"/>
                  </a:lnTo>
                  <a:lnTo>
                    <a:pt x="2678970" y="890073"/>
                  </a:lnTo>
                  <a:lnTo>
                    <a:pt x="2692101" y="898836"/>
                  </a:lnTo>
                  <a:lnTo>
                    <a:pt x="2700854" y="907600"/>
                  </a:lnTo>
                  <a:lnTo>
                    <a:pt x="2714028" y="925127"/>
                  </a:lnTo>
                  <a:lnTo>
                    <a:pt x="2718405" y="925127"/>
                  </a:lnTo>
                  <a:lnTo>
                    <a:pt x="2722782" y="916363"/>
                  </a:lnTo>
                  <a:lnTo>
                    <a:pt x="2727159" y="885691"/>
                  </a:lnTo>
                  <a:lnTo>
                    <a:pt x="2744666" y="811157"/>
                  </a:lnTo>
                  <a:lnTo>
                    <a:pt x="2762216" y="719095"/>
                  </a:lnTo>
                  <a:lnTo>
                    <a:pt x="2770970" y="688379"/>
                  </a:lnTo>
                  <a:lnTo>
                    <a:pt x="2784100" y="666470"/>
                  </a:lnTo>
                  <a:lnTo>
                    <a:pt x="2788477" y="666470"/>
                  </a:lnTo>
                  <a:lnTo>
                    <a:pt x="2792897" y="666470"/>
                  </a:lnTo>
                  <a:lnTo>
                    <a:pt x="2806028" y="675233"/>
                  </a:lnTo>
                  <a:lnTo>
                    <a:pt x="2810492" y="670852"/>
                  </a:lnTo>
                  <a:lnTo>
                    <a:pt x="2819289" y="657706"/>
                  </a:lnTo>
                  <a:lnTo>
                    <a:pt x="2823666" y="635841"/>
                  </a:lnTo>
                  <a:lnTo>
                    <a:pt x="2836796" y="587554"/>
                  </a:lnTo>
                  <a:lnTo>
                    <a:pt x="2863101" y="451631"/>
                  </a:lnTo>
                  <a:lnTo>
                    <a:pt x="2876231" y="420958"/>
                  </a:lnTo>
                  <a:lnTo>
                    <a:pt x="2880608" y="412195"/>
                  </a:lnTo>
                  <a:lnTo>
                    <a:pt x="2893738" y="407813"/>
                  </a:lnTo>
                  <a:lnTo>
                    <a:pt x="2906912" y="398962"/>
                  </a:lnTo>
                  <a:lnTo>
                    <a:pt x="2915666" y="385816"/>
                  </a:lnTo>
                  <a:lnTo>
                    <a:pt x="2924419" y="368333"/>
                  </a:lnTo>
                  <a:lnTo>
                    <a:pt x="2937549" y="320045"/>
                  </a:lnTo>
                  <a:lnTo>
                    <a:pt x="2968318" y="201737"/>
                  </a:lnTo>
                  <a:lnTo>
                    <a:pt x="2977115" y="188592"/>
                  </a:lnTo>
                  <a:lnTo>
                    <a:pt x="3012129" y="166595"/>
                  </a:lnTo>
                  <a:lnTo>
                    <a:pt x="3034057" y="122821"/>
                  </a:lnTo>
                  <a:lnTo>
                    <a:pt x="3060317" y="48287"/>
                  </a:lnTo>
                  <a:lnTo>
                    <a:pt x="3069115" y="39523"/>
                  </a:lnTo>
                  <a:lnTo>
                    <a:pt x="3077868" y="39523"/>
                  </a:lnTo>
                  <a:lnTo>
                    <a:pt x="3091130" y="43905"/>
                  </a:lnTo>
                  <a:lnTo>
                    <a:pt x="3104260" y="43905"/>
                  </a:lnTo>
                  <a:lnTo>
                    <a:pt x="3117390" y="43905"/>
                  </a:lnTo>
                  <a:lnTo>
                    <a:pt x="3126144" y="39523"/>
                  </a:lnTo>
                  <a:lnTo>
                    <a:pt x="3139318" y="17614"/>
                  </a:lnTo>
                  <a:lnTo>
                    <a:pt x="3152448" y="4381"/>
                  </a:lnTo>
                  <a:lnTo>
                    <a:pt x="3161202" y="0"/>
                  </a:lnTo>
                  <a:lnTo>
                    <a:pt x="3165579" y="4381"/>
                  </a:lnTo>
                  <a:lnTo>
                    <a:pt x="3174332" y="8763"/>
                  </a:lnTo>
                  <a:lnTo>
                    <a:pt x="3187506" y="26378"/>
                  </a:lnTo>
                  <a:lnTo>
                    <a:pt x="3209390" y="61388"/>
                  </a:lnTo>
                  <a:lnTo>
                    <a:pt x="3218143" y="65770"/>
                  </a:lnTo>
                  <a:lnTo>
                    <a:pt x="3253333" y="74534"/>
                  </a:lnTo>
                  <a:lnTo>
                    <a:pt x="3262086" y="87679"/>
                  </a:lnTo>
                  <a:lnTo>
                    <a:pt x="3275216" y="109676"/>
                  </a:lnTo>
                  <a:lnTo>
                    <a:pt x="3288347" y="144686"/>
                  </a:lnTo>
                  <a:lnTo>
                    <a:pt x="3310274" y="197355"/>
                  </a:lnTo>
                  <a:lnTo>
                    <a:pt x="3349709" y="263126"/>
                  </a:lnTo>
                  <a:lnTo>
                    <a:pt x="3380477" y="337660"/>
                  </a:lnTo>
                  <a:lnTo>
                    <a:pt x="3415535" y="442867"/>
                  </a:lnTo>
                  <a:lnTo>
                    <a:pt x="3433042" y="486729"/>
                  </a:lnTo>
                  <a:lnTo>
                    <a:pt x="3454970" y="539266"/>
                  </a:lnTo>
                  <a:lnTo>
                    <a:pt x="3472477" y="587554"/>
                  </a:lnTo>
                  <a:lnTo>
                    <a:pt x="3516376" y="723477"/>
                  </a:lnTo>
                  <a:lnTo>
                    <a:pt x="3538303" y="767295"/>
                  </a:lnTo>
                  <a:lnTo>
                    <a:pt x="3560187" y="815538"/>
                  </a:lnTo>
                  <a:lnTo>
                    <a:pt x="3586492" y="885691"/>
                  </a:lnTo>
                  <a:lnTo>
                    <a:pt x="3612796" y="947123"/>
                  </a:lnTo>
                  <a:lnTo>
                    <a:pt x="3625926" y="973370"/>
                  </a:lnTo>
                  <a:lnTo>
                    <a:pt x="3647941" y="1004043"/>
                  </a:lnTo>
                  <a:lnTo>
                    <a:pt x="3669825" y="1034803"/>
                  </a:lnTo>
                  <a:lnTo>
                    <a:pt x="3704883" y="1087341"/>
                  </a:lnTo>
                  <a:lnTo>
                    <a:pt x="3753071" y="1109337"/>
                  </a:lnTo>
                  <a:lnTo>
                    <a:pt x="3779463" y="1113719"/>
                  </a:lnTo>
                  <a:lnTo>
                    <a:pt x="3797014" y="1113719"/>
                  </a:lnTo>
                  <a:lnTo>
                    <a:pt x="3810144" y="1113719"/>
                  </a:lnTo>
                  <a:lnTo>
                    <a:pt x="3840825" y="1087341"/>
                  </a:lnTo>
                  <a:lnTo>
                    <a:pt x="3897767" y="1021658"/>
                  </a:lnTo>
                  <a:lnTo>
                    <a:pt x="3937289" y="942742"/>
                  </a:lnTo>
                  <a:lnTo>
                    <a:pt x="4011781" y="771677"/>
                  </a:lnTo>
                  <a:lnTo>
                    <a:pt x="4055680" y="653324"/>
                  </a:lnTo>
                  <a:lnTo>
                    <a:pt x="4173984" y="346424"/>
                  </a:lnTo>
                  <a:lnTo>
                    <a:pt x="4231057" y="214839"/>
                  </a:lnTo>
                  <a:lnTo>
                    <a:pt x="4257318" y="157832"/>
                  </a:lnTo>
                  <a:lnTo>
                    <a:pt x="4279245" y="122821"/>
                  </a:lnTo>
                  <a:lnTo>
                    <a:pt x="4309882" y="78916"/>
                  </a:lnTo>
                  <a:lnTo>
                    <a:pt x="4340695" y="52625"/>
                  </a:lnTo>
                  <a:lnTo>
                    <a:pt x="4371332" y="30760"/>
                  </a:lnTo>
                  <a:lnTo>
                    <a:pt x="4388883" y="30760"/>
                  </a:lnTo>
                  <a:lnTo>
                    <a:pt x="4415143" y="30760"/>
                  </a:lnTo>
                  <a:lnTo>
                    <a:pt x="4467840" y="57007"/>
                  </a:lnTo>
                  <a:lnTo>
                    <a:pt x="4520405" y="122821"/>
                  </a:lnTo>
                  <a:lnTo>
                    <a:pt x="4546709" y="170977"/>
                  </a:lnTo>
                  <a:lnTo>
                    <a:pt x="4572969" y="219220"/>
                  </a:lnTo>
                  <a:lnTo>
                    <a:pt x="4608115" y="306900"/>
                  </a:lnTo>
                  <a:lnTo>
                    <a:pt x="4660723" y="429722"/>
                  </a:lnTo>
                  <a:lnTo>
                    <a:pt x="4831680" y="885691"/>
                  </a:lnTo>
                  <a:lnTo>
                    <a:pt x="4871202" y="968989"/>
                  </a:lnTo>
                  <a:lnTo>
                    <a:pt x="4897506" y="1017144"/>
                  </a:lnTo>
                  <a:lnTo>
                    <a:pt x="4923767" y="1052286"/>
                  </a:lnTo>
                  <a:lnTo>
                    <a:pt x="4950071" y="1082959"/>
                  </a:lnTo>
                  <a:lnTo>
                    <a:pt x="4993882" y="1113719"/>
                  </a:lnTo>
                  <a:lnTo>
                    <a:pt x="5011521" y="1118057"/>
                  </a:lnTo>
                  <a:lnTo>
                    <a:pt x="5029028" y="1118057"/>
                  </a:lnTo>
                  <a:lnTo>
                    <a:pt x="5085969" y="1091723"/>
                  </a:lnTo>
                  <a:lnTo>
                    <a:pt x="5125404" y="1043523"/>
                  </a:lnTo>
                  <a:lnTo>
                    <a:pt x="5156216" y="1004043"/>
                  </a:lnTo>
                  <a:lnTo>
                    <a:pt x="5182477" y="947123"/>
                  </a:lnTo>
                  <a:lnTo>
                    <a:pt x="5213158" y="885691"/>
                  </a:lnTo>
                  <a:lnTo>
                    <a:pt x="5239419" y="828684"/>
                  </a:lnTo>
                  <a:lnTo>
                    <a:pt x="5239419" y="824302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71025" y="1279104"/>
              <a:ext cx="5240020" cy="2420620"/>
            </a:xfrm>
            <a:custGeom>
              <a:avLst/>
              <a:gdLst/>
              <a:ahLst/>
              <a:cxnLst/>
              <a:rect l="l" t="t" r="r" b="b"/>
              <a:pathLst>
                <a:path w="5240020" h="2420620">
                  <a:moveTo>
                    <a:pt x="0" y="1188210"/>
                  </a:moveTo>
                  <a:lnTo>
                    <a:pt x="4381" y="1188210"/>
                  </a:lnTo>
                  <a:lnTo>
                    <a:pt x="92108" y="1196973"/>
                  </a:lnTo>
                  <a:lnTo>
                    <a:pt x="127158" y="1201355"/>
                  </a:lnTo>
                  <a:lnTo>
                    <a:pt x="267463" y="1210119"/>
                  </a:lnTo>
                  <a:lnTo>
                    <a:pt x="346420" y="1214500"/>
                  </a:lnTo>
                  <a:lnTo>
                    <a:pt x="464724" y="1205737"/>
                  </a:lnTo>
                  <a:lnTo>
                    <a:pt x="583115" y="1192591"/>
                  </a:lnTo>
                  <a:lnTo>
                    <a:pt x="749695" y="1170682"/>
                  </a:lnTo>
                  <a:lnTo>
                    <a:pt x="868086" y="1166213"/>
                  </a:lnTo>
                  <a:lnTo>
                    <a:pt x="960217" y="1161831"/>
                  </a:lnTo>
                  <a:lnTo>
                    <a:pt x="1074231" y="1170682"/>
                  </a:lnTo>
                  <a:lnTo>
                    <a:pt x="1201376" y="1183828"/>
                  </a:lnTo>
                  <a:lnTo>
                    <a:pt x="1398637" y="1205737"/>
                  </a:lnTo>
                  <a:lnTo>
                    <a:pt x="1473217" y="1210119"/>
                  </a:lnTo>
                  <a:lnTo>
                    <a:pt x="1578478" y="1214500"/>
                  </a:lnTo>
                  <a:lnTo>
                    <a:pt x="1687984" y="1205737"/>
                  </a:lnTo>
                  <a:lnTo>
                    <a:pt x="1810753" y="1196973"/>
                  </a:lnTo>
                  <a:lnTo>
                    <a:pt x="2021275" y="1170682"/>
                  </a:lnTo>
                  <a:lnTo>
                    <a:pt x="2100144" y="1166213"/>
                  </a:lnTo>
                  <a:lnTo>
                    <a:pt x="2205405" y="1161831"/>
                  </a:lnTo>
                  <a:lnTo>
                    <a:pt x="2284362" y="1166213"/>
                  </a:lnTo>
                  <a:lnTo>
                    <a:pt x="2284362" y="1144348"/>
                  </a:lnTo>
                  <a:lnTo>
                    <a:pt x="2301869" y="736622"/>
                  </a:lnTo>
                  <a:lnTo>
                    <a:pt x="2310622" y="640179"/>
                  </a:lnTo>
                  <a:lnTo>
                    <a:pt x="2323796" y="605037"/>
                  </a:lnTo>
                  <a:lnTo>
                    <a:pt x="2332550" y="587510"/>
                  </a:lnTo>
                  <a:lnTo>
                    <a:pt x="2336927" y="574408"/>
                  </a:lnTo>
                  <a:lnTo>
                    <a:pt x="2341303" y="578790"/>
                  </a:lnTo>
                  <a:lnTo>
                    <a:pt x="2350057" y="596274"/>
                  </a:lnTo>
                  <a:lnTo>
                    <a:pt x="2358810" y="591892"/>
                  </a:lnTo>
                  <a:lnTo>
                    <a:pt x="2358810" y="609419"/>
                  </a:lnTo>
                  <a:lnTo>
                    <a:pt x="2367608" y="692717"/>
                  </a:lnTo>
                  <a:lnTo>
                    <a:pt x="2367608" y="688335"/>
                  </a:lnTo>
                  <a:lnTo>
                    <a:pt x="2371984" y="653324"/>
                  </a:lnTo>
                  <a:lnTo>
                    <a:pt x="2380738" y="508594"/>
                  </a:lnTo>
                  <a:lnTo>
                    <a:pt x="2389492" y="377053"/>
                  </a:lnTo>
                  <a:lnTo>
                    <a:pt x="2402753" y="249981"/>
                  </a:lnTo>
                  <a:lnTo>
                    <a:pt x="2411507" y="232366"/>
                  </a:lnTo>
                  <a:lnTo>
                    <a:pt x="2415883" y="210457"/>
                  </a:lnTo>
                  <a:lnTo>
                    <a:pt x="2424637" y="179828"/>
                  </a:lnTo>
                  <a:lnTo>
                    <a:pt x="2429014" y="184210"/>
                  </a:lnTo>
                  <a:lnTo>
                    <a:pt x="2433434" y="188548"/>
                  </a:lnTo>
                  <a:lnTo>
                    <a:pt x="2437811" y="184210"/>
                  </a:lnTo>
                  <a:lnTo>
                    <a:pt x="2437811" y="179828"/>
                  </a:lnTo>
                  <a:lnTo>
                    <a:pt x="2442188" y="179828"/>
                  </a:lnTo>
                  <a:lnTo>
                    <a:pt x="2442188" y="201693"/>
                  </a:lnTo>
                  <a:lnTo>
                    <a:pt x="2459695" y="328897"/>
                  </a:lnTo>
                  <a:lnTo>
                    <a:pt x="2464071" y="320045"/>
                  </a:lnTo>
                  <a:lnTo>
                    <a:pt x="2468448" y="258744"/>
                  </a:lnTo>
                  <a:lnTo>
                    <a:pt x="2485999" y="118395"/>
                  </a:lnTo>
                  <a:lnTo>
                    <a:pt x="2494753" y="100912"/>
                  </a:lnTo>
                  <a:lnTo>
                    <a:pt x="2499129" y="92017"/>
                  </a:lnTo>
                  <a:lnTo>
                    <a:pt x="2503506" y="65770"/>
                  </a:lnTo>
                  <a:lnTo>
                    <a:pt x="2507883" y="52625"/>
                  </a:lnTo>
                  <a:lnTo>
                    <a:pt x="2512260" y="52625"/>
                  </a:lnTo>
                  <a:lnTo>
                    <a:pt x="2516636" y="52625"/>
                  </a:lnTo>
                  <a:lnTo>
                    <a:pt x="2516636" y="43861"/>
                  </a:lnTo>
                  <a:lnTo>
                    <a:pt x="2521057" y="30716"/>
                  </a:lnTo>
                  <a:lnTo>
                    <a:pt x="2525434" y="35098"/>
                  </a:lnTo>
                  <a:lnTo>
                    <a:pt x="2529810" y="48243"/>
                  </a:lnTo>
                  <a:lnTo>
                    <a:pt x="2534275" y="83254"/>
                  </a:lnTo>
                  <a:lnTo>
                    <a:pt x="2551826" y="219220"/>
                  </a:lnTo>
                  <a:lnTo>
                    <a:pt x="2556202" y="227984"/>
                  </a:lnTo>
                  <a:lnTo>
                    <a:pt x="2560579" y="219220"/>
                  </a:lnTo>
                  <a:lnTo>
                    <a:pt x="2569333" y="192930"/>
                  </a:lnTo>
                  <a:lnTo>
                    <a:pt x="2573709" y="179828"/>
                  </a:lnTo>
                  <a:lnTo>
                    <a:pt x="2578086" y="179828"/>
                  </a:lnTo>
                  <a:lnTo>
                    <a:pt x="2582463" y="179828"/>
                  </a:lnTo>
                  <a:lnTo>
                    <a:pt x="2586840" y="175446"/>
                  </a:lnTo>
                  <a:lnTo>
                    <a:pt x="2591260" y="166551"/>
                  </a:lnTo>
                  <a:lnTo>
                    <a:pt x="2604390" y="166551"/>
                  </a:lnTo>
                  <a:lnTo>
                    <a:pt x="2608767" y="162170"/>
                  </a:lnTo>
                  <a:lnTo>
                    <a:pt x="2613144" y="157832"/>
                  </a:lnTo>
                  <a:lnTo>
                    <a:pt x="2617521" y="166551"/>
                  </a:lnTo>
                  <a:lnTo>
                    <a:pt x="2621897" y="192930"/>
                  </a:lnTo>
                  <a:lnTo>
                    <a:pt x="2635071" y="302518"/>
                  </a:lnTo>
                  <a:lnTo>
                    <a:pt x="2643825" y="385816"/>
                  </a:lnTo>
                  <a:lnTo>
                    <a:pt x="2648202" y="407813"/>
                  </a:lnTo>
                  <a:lnTo>
                    <a:pt x="2656955" y="420958"/>
                  </a:lnTo>
                  <a:lnTo>
                    <a:pt x="2670086" y="455969"/>
                  </a:lnTo>
                  <a:lnTo>
                    <a:pt x="2692101" y="504256"/>
                  </a:lnTo>
                  <a:lnTo>
                    <a:pt x="2709651" y="543648"/>
                  </a:lnTo>
                  <a:lnTo>
                    <a:pt x="2718405" y="613801"/>
                  </a:lnTo>
                  <a:lnTo>
                    <a:pt x="2735912" y="758487"/>
                  </a:lnTo>
                  <a:lnTo>
                    <a:pt x="2770970" y="955843"/>
                  </a:lnTo>
                  <a:lnTo>
                    <a:pt x="2779723" y="986472"/>
                  </a:lnTo>
                  <a:lnTo>
                    <a:pt x="2797274" y="1030377"/>
                  </a:lnTo>
                  <a:lnTo>
                    <a:pt x="2801651" y="1065432"/>
                  </a:lnTo>
                  <a:lnTo>
                    <a:pt x="2867477" y="1508256"/>
                  </a:lnTo>
                  <a:lnTo>
                    <a:pt x="2880608" y="1547648"/>
                  </a:lnTo>
                  <a:lnTo>
                    <a:pt x="2889361" y="1582790"/>
                  </a:lnTo>
                  <a:lnTo>
                    <a:pt x="2898115" y="1639841"/>
                  </a:lnTo>
                  <a:lnTo>
                    <a:pt x="2950811" y="1946741"/>
                  </a:lnTo>
                  <a:lnTo>
                    <a:pt x="2963941" y="2003661"/>
                  </a:lnTo>
                  <a:lnTo>
                    <a:pt x="2977115" y="2038803"/>
                  </a:lnTo>
                  <a:lnTo>
                    <a:pt x="2985869" y="2073813"/>
                  </a:lnTo>
                  <a:lnTo>
                    <a:pt x="3012129" y="2170256"/>
                  </a:lnTo>
                  <a:lnTo>
                    <a:pt x="3029680" y="2244791"/>
                  </a:lnTo>
                  <a:lnTo>
                    <a:pt x="3047187" y="2314943"/>
                  </a:lnTo>
                  <a:lnTo>
                    <a:pt x="3060317" y="2332558"/>
                  </a:lnTo>
                  <a:lnTo>
                    <a:pt x="3099883" y="2385096"/>
                  </a:lnTo>
                  <a:lnTo>
                    <a:pt x="3117390" y="2393859"/>
                  </a:lnTo>
                  <a:lnTo>
                    <a:pt x="3126144" y="2411474"/>
                  </a:lnTo>
                  <a:lnTo>
                    <a:pt x="3139318" y="2420238"/>
                  </a:lnTo>
                  <a:lnTo>
                    <a:pt x="3143695" y="2420238"/>
                  </a:lnTo>
                  <a:lnTo>
                    <a:pt x="3156825" y="2415856"/>
                  </a:lnTo>
                  <a:lnTo>
                    <a:pt x="3169955" y="2402710"/>
                  </a:lnTo>
                  <a:lnTo>
                    <a:pt x="3183129" y="2389477"/>
                  </a:lnTo>
                  <a:lnTo>
                    <a:pt x="3196260" y="2358849"/>
                  </a:lnTo>
                  <a:lnTo>
                    <a:pt x="3213767" y="2319325"/>
                  </a:lnTo>
                  <a:lnTo>
                    <a:pt x="3231405" y="2284314"/>
                  </a:lnTo>
                  <a:lnTo>
                    <a:pt x="3253333" y="2227264"/>
                  </a:lnTo>
                  <a:lnTo>
                    <a:pt x="3270840" y="2170256"/>
                  </a:lnTo>
                  <a:lnTo>
                    <a:pt x="3283970" y="2100192"/>
                  </a:lnTo>
                  <a:lnTo>
                    <a:pt x="3376101" y="1644222"/>
                  </a:lnTo>
                  <a:lnTo>
                    <a:pt x="3433042" y="1310900"/>
                  </a:lnTo>
                  <a:lnTo>
                    <a:pt x="3472477" y="1096148"/>
                  </a:lnTo>
                  <a:lnTo>
                    <a:pt x="3520753" y="789248"/>
                  </a:lnTo>
                  <a:lnTo>
                    <a:pt x="3568984" y="530503"/>
                  </a:lnTo>
                  <a:lnTo>
                    <a:pt x="3612796" y="337660"/>
                  </a:lnTo>
                  <a:lnTo>
                    <a:pt x="3630390" y="263126"/>
                  </a:lnTo>
                  <a:lnTo>
                    <a:pt x="3665448" y="153450"/>
                  </a:lnTo>
                  <a:lnTo>
                    <a:pt x="3696129" y="70152"/>
                  </a:lnTo>
                  <a:lnTo>
                    <a:pt x="3722390" y="26334"/>
                  </a:lnTo>
                  <a:lnTo>
                    <a:pt x="3775086" y="8719"/>
                  </a:lnTo>
                  <a:lnTo>
                    <a:pt x="3788216" y="13101"/>
                  </a:lnTo>
                  <a:lnTo>
                    <a:pt x="3823274" y="57007"/>
                  </a:lnTo>
                  <a:lnTo>
                    <a:pt x="3840825" y="96530"/>
                  </a:lnTo>
                  <a:lnTo>
                    <a:pt x="3871462" y="179828"/>
                  </a:lnTo>
                  <a:lnTo>
                    <a:pt x="3893390" y="249981"/>
                  </a:lnTo>
                  <a:lnTo>
                    <a:pt x="3915405" y="333278"/>
                  </a:lnTo>
                  <a:lnTo>
                    <a:pt x="3941666" y="455969"/>
                  </a:lnTo>
                  <a:lnTo>
                    <a:pt x="3994230" y="727859"/>
                  </a:lnTo>
                  <a:lnTo>
                    <a:pt x="4029288" y="929465"/>
                  </a:lnTo>
                  <a:lnTo>
                    <a:pt x="4143303" y="1600317"/>
                  </a:lnTo>
                  <a:lnTo>
                    <a:pt x="4182869" y="1806436"/>
                  </a:lnTo>
                  <a:lnTo>
                    <a:pt x="4226680" y="2016806"/>
                  </a:lnTo>
                  <a:lnTo>
                    <a:pt x="4257318" y="2130864"/>
                  </a:lnTo>
                  <a:lnTo>
                    <a:pt x="4279245" y="2209780"/>
                  </a:lnTo>
                  <a:lnTo>
                    <a:pt x="4305506" y="2279933"/>
                  </a:lnTo>
                  <a:lnTo>
                    <a:pt x="4327521" y="2328176"/>
                  </a:lnTo>
                  <a:lnTo>
                    <a:pt x="4358202" y="2371950"/>
                  </a:lnTo>
                  <a:lnTo>
                    <a:pt x="4371332" y="2380714"/>
                  </a:lnTo>
                  <a:lnTo>
                    <a:pt x="4384506" y="2380714"/>
                  </a:lnTo>
                  <a:lnTo>
                    <a:pt x="4397636" y="2380714"/>
                  </a:lnTo>
                  <a:lnTo>
                    <a:pt x="4437071" y="2345703"/>
                  </a:lnTo>
                  <a:lnTo>
                    <a:pt x="4472216" y="2275551"/>
                  </a:lnTo>
                  <a:lnTo>
                    <a:pt x="4494100" y="2218500"/>
                  </a:lnTo>
                  <a:lnTo>
                    <a:pt x="4520405" y="2130864"/>
                  </a:lnTo>
                  <a:lnTo>
                    <a:pt x="4546709" y="2025657"/>
                  </a:lnTo>
                  <a:lnTo>
                    <a:pt x="4572969" y="1889734"/>
                  </a:lnTo>
                  <a:lnTo>
                    <a:pt x="4612535" y="1683615"/>
                  </a:lnTo>
                  <a:lnTo>
                    <a:pt x="4660723" y="1424958"/>
                  </a:lnTo>
                  <a:lnTo>
                    <a:pt x="4796622" y="618182"/>
                  </a:lnTo>
                  <a:lnTo>
                    <a:pt x="4836056" y="434060"/>
                  </a:lnTo>
                  <a:lnTo>
                    <a:pt x="4866825" y="293755"/>
                  </a:lnTo>
                  <a:lnTo>
                    <a:pt x="4893129" y="192930"/>
                  </a:lnTo>
                  <a:lnTo>
                    <a:pt x="4919390" y="122777"/>
                  </a:lnTo>
                  <a:lnTo>
                    <a:pt x="4941318" y="70152"/>
                  </a:lnTo>
                  <a:lnTo>
                    <a:pt x="4958825" y="35098"/>
                  </a:lnTo>
                  <a:lnTo>
                    <a:pt x="4976375" y="17614"/>
                  </a:lnTo>
                  <a:lnTo>
                    <a:pt x="4989506" y="4337"/>
                  </a:lnTo>
                  <a:lnTo>
                    <a:pt x="5002767" y="0"/>
                  </a:lnTo>
                  <a:lnTo>
                    <a:pt x="5015898" y="0"/>
                  </a:lnTo>
                  <a:lnTo>
                    <a:pt x="5029028" y="0"/>
                  </a:lnTo>
                  <a:lnTo>
                    <a:pt x="5068462" y="48243"/>
                  </a:lnTo>
                  <a:lnTo>
                    <a:pt x="5085969" y="83254"/>
                  </a:lnTo>
                  <a:lnTo>
                    <a:pt x="5107897" y="135923"/>
                  </a:lnTo>
                  <a:lnTo>
                    <a:pt x="5129781" y="201693"/>
                  </a:lnTo>
                  <a:lnTo>
                    <a:pt x="5156216" y="298137"/>
                  </a:lnTo>
                  <a:lnTo>
                    <a:pt x="5182477" y="420958"/>
                  </a:lnTo>
                  <a:lnTo>
                    <a:pt x="5217535" y="583172"/>
                  </a:lnTo>
                  <a:lnTo>
                    <a:pt x="5239419" y="697099"/>
                  </a:lnTo>
                  <a:lnTo>
                    <a:pt x="5239419" y="701480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2577209" y="822706"/>
            <a:ext cx="281559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63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5303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61389" y="822706"/>
            <a:ext cx="544258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405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76200" marR="5080" indent="-64135">
              <a:lnSpc>
                <a:spcPct val="111700"/>
              </a:lnSpc>
              <a:spcBef>
                <a:spcPts val="1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69kV;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271650" y="1631314"/>
          <a:ext cx="5306060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7580"/>
                <a:gridCol w="680084"/>
                <a:gridCol w="619125"/>
                <a:gridCol w="680085"/>
                <a:gridCol w="781050"/>
                <a:gridCol w="781050"/>
                <a:gridCol w="720089"/>
              </a:tblGrid>
              <a:tr h="219075">
                <a:tc gridSpan="7"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(69kV),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-1381,5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-1450,1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3195,6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0,884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-217,7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-1,393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856482"/>
            <a:ext cx="4910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4.2.2.2.2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97965" y="7417434"/>
            <a:ext cx="5375910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-6350">
              <a:lnSpc>
                <a:spcPct val="1109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(138kV- 2012)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95247" y="7329637"/>
            <a:ext cx="362648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2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371025" y="4492582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  <a:path w="5240020" h="2753359">
                <a:moveTo>
                  <a:pt x="4489723" y="2709567"/>
                </a:moveTo>
                <a:lnTo>
                  <a:pt x="4489723" y="2753350"/>
                </a:lnTo>
              </a:path>
              <a:path w="5240020" h="2753359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549556" y="723757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32038" y="7237570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307403" y="4485914"/>
            <a:ext cx="4556125" cy="2723515"/>
            <a:chOff x="1307403" y="4485914"/>
            <a:chExt cx="4556125" cy="2723515"/>
          </a:xfrm>
        </p:grpSpPr>
        <p:sp>
          <p:nvSpPr>
            <p:cNvPr id="11" name="object 11" descr=""/>
            <p:cNvSpPr/>
            <p:nvPr/>
          </p:nvSpPr>
          <p:spPr>
            <a:xfrm>
              <a:off x="2120720" y="4492582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314070" y="4492582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17152" y="713227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66806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65450" y="622916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9929" y="5777536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91737" y="5325948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4646333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43439" y="442273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4595592"/>
            <a:ext cx="5252575" cy="2529837"/>
          </a:xfrm>
          <a:prstGeom prst="rect">
            <a:avLst/>
          </a:prstGeom>
        </p:spPr>
      </p:pic>
      <p:sp>
        <p:nvSpPr>
          <p:cNvPr id="21" name="object 21" descr=""/>
          <p:cNvSpPr txBox="1"/>
          <p:nvPr/>
        </p:nvSpPr>
        <p:spPr>
          <a:xfrm>
            <a:off x="2555325" y="4264898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8351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9380" marR="5080" indent="-1066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393048"/>
            <a:ext cx="55035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42925" marR="5080" indent="-53086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-10">
                <a:latin typeface="Microsoft Sans Serif"/>
                <a:cs typeface="Microsoft Sans Serif"/>
              </a:rPr>
              <a:t> 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58711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2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64447" y="1250617"/>
            <a:ext cx="5252720" cy="2595880"/>
            <a:chOff x="1364447" y="1250617"/>
            <a:chExt cx="5252720" cy="2595880"/>
          </a:xfrm>
        </p:grpSpPr>
        <p:sp>
          <p:nvSpPr>
            <p:cNvPr id="19" name="object 19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380016"/>
              <a:ext cx="5240020" cy="2459990"/>
            </a:xfrm>
            <a:custGeom>
              <a:avLst/>
              <a:gdLst/>
              <a:ahLst/>
              <a:cxnLst/>
              <a:rect l="l" t="t" r="r" b="b"/>
              <a:pathLst>
                <a:path w="5240020" h="2459990">
                  <a:moveTo>
                    <a:pt x="0" y="1709862"/>
                  </a:moveTo>
                  <a:lnTo>
                    <a:pt x="4381" y="1718625"/>
                  </a:lnTo>
                  <a:lnTo>
                    <a:pt x="39430" y="1876457"/>
                  </a:lnTo>
                  <a:lnTo>
                    <a:pt x="74584" y="1999279"/>
                  </a:lnTo>
                  <a:lnTo>
                    <a:pt x="100871" y="2078195"/>
                  </a:lnTo>
                  <a:lnTo>
                    <a:pt x="127158" y="2143878"/>
                  </a:lnTo>
                  <a:lnTo>
                    <a:pt x="149063" y="2187784"/>
                  </a:lnTo>
                  <a:lnTo>
                    <a:pt x="184130" y="2227264"/>
                  </a:lnTo>
                  <a:lnTo>
                    <a:pt x="210522" y="2240409"/>
                  </a:lnTo>
                  <a:lnTo>
                    <a:pt x="223652" y="2236027"/>
                  </a:lnTo>
                  <a:lnTo>
                    <a:pt x="236782" y="2231645"/>
                  </a:lnTo>
                  <a:lnTo>
                    <a:pt x="254333" y="2214030"/>
                  </a:lnTo>
                  <a:lnTo>
                    <a:pt x="267463" y="2192122"/>
                  </a:lnTo>
                  <a:lnTo>
                    <a:pt x="284970" y="2165875"/>
                  </a:lnTo>
                  <a:lnTo>
                    <a:pt x="306898" y="2117587"/>
                  </a:lnTo>
                  <a:lnTo>
                    <a:pt x="333158" y="2051817"/>
                  </a:lnTo>
                  <a:lnTo>
                    <a:pt x="355174" y="1977282"/>
                  </a:lnTo>
                  <a:lnTo>
                    <a:pt x="385855" y="1872076"/>
                  </a:lnTo>
                  <a:lnTo>
                    <a:pt x="416536" y="1731771"/>
                  </a:lnTo>
                  <a:lnTo>
                    <a:pt x="460347" y="1525651"/>
                  </a:lnTo>
                  <a:lnTo>
                    <a:pt x="521753" y="1227646"/>
                  </a:lnTo>
                  <a:lnTo>
                    <a:pt x="613796" y="762869"/>
                  </a:lnTo>
                  <a:lnTo>
                    <a:pt x="644565" y="613801"/>
                  </a:lnTo>
                  <a:lnTo>
                    <a:pt x="684000" y="473496"/>
                  </a:lnTo>
                  <a:lnTo>
                    <a:pt x="710260" y="381434"/>
                  </a:lnTo>
                  <a:lnTo>
                    <a:pt x="740941" y="298049"/>
                  </a:lnTo>
                  <a:lnTo>
                    <a:pt x="762956" y="249849"/>
                  </a:lnTo>
                  <a:lnTo>
                    <a:pt x="798014" y="201606"/>
                  </a:lnTo>
                  <a:lnTo>
                    <a:pt x="811144" y="188460"/>
                  </a:lnTo>
                  <a:lnTo>
                    <a:pt x="824275" y="184079"/>
                  </a:lnTo>
                  <a:lnTo>
                    <a:pt x="837405" y="184079"/>
                  </a:lnTo>
                  <a:lnTo>
                    <a:pt x="881216" y="210369"/>
                  </a:lnTo>
                  <a:lnTo>
                    <a:pt x="916405" y="267376"/>
                  </a:lnTo>
                  <a:lnTo>
                    <a:pt x="938289" y="315664"/>
                  </a:lnTo>
                  <a:lnTo>
                    <a:pt x="960217" y="377053"/>
                  </a:lnTo>
                  <a:lnTo>
                    <a:pt x="982101" y="455969"/>
                  </a:lnTo>
                  <a:lnTo>
                    <a:pt x="1017158" y="587422"/>
                  </a:lnTo>
                  <a:lnTo>
                    <a:pt x="1052304" y="745254"/>
                  </a:lnTo>
                  <a:lnTo>
                    <a:pt x="1100492" y="977621"/>
                  </a:lnTo>
                  <a:lnTo>
                    <a:pt x="1258318" y="1762531"/>
                  </a:lnTo>
                  <a:lnTo>
                    <a:pt x="1297753" y="1911512"/>
                  </a:lnTo>
                  <a:lnTo>
                    <a:pt x="1328521" y="2021188"/>
                  </a:lnTo>
                  <a:lnTo>
                    <a:pt x="1354825" y="2095722"/>
                  </a:lnTo>
                  <a:lnTo>
                    <a:pt x="1376709" y="2157111"/>
                  </a:lnTo>
                  <a:lnTo>
                    <a:pt x="1411767" y="2214030"/>
                  </a:lnTo>
                  <a:lnTo>
                    <a:pt x="1442536" y="2236027"/>
                  </a:lnTo>
                  <a:lnTo>
                    <a:pt x="1455710" y="2236027"/>
                  </a:lnTo>
                  <a:lnTo>
                    <a:pt x="1468840" y="2236027"/>
                  </a:lnTo>
                  <a:lnTo>
                    <a:pt x="1486347" y="2227264"/>
                  </a:lnTo>
                  <a:lnTo>
                    <a:pt x="1499521" y="2214030"/>
                  </a:lnTo>
                  <a:lnTo>
                    <a:pt x="1517028" y="2196503"/>
                  </a:lnTo>
                  <a:lnTo>
                    <a:pt x="1552086" y="2126351"/>
                  </a:lnTo>
                  <a:lnTo>
                    <a:pt x="1573970" y="2064962"/>
                  </a:lnTo>
                  <a:lnTo>
                    <a:pt x="1600362" y="1990428"/>
                  </a:lnTo>
                  <a:lnTo>
                    <a:pt x="1631043" y="1872076"/>
                  </a:lnTo>
                  <a:lnTo>
                    <a:pt x="1661724" y="1740534"/>
                  </a:lnTo>
                  <a:lnTo>
                    <a:pt x="1709912" y="1521313"/>
                  </a:lnTo>
                  <a:lnTo>
                    <a:pt x="1762564" y="1245129"/>
                  </a:lnTo>
                  <a:lnTo>
                    <a:pt x="1854695" y="780396"/>
                  </a:lnTo>
                  <a:lnTo>
                    <a:pt x="1894130" y="618182"/>
                  </a:lnTo>
                  <a:lnTo>
                    <a:pt x="1929144" y="469114"/>
                  </a:lnTo>
                  <a:lnTo>
                    <a:pt x="1959825" y="377053"/>
                  </a:lnTo>
                  <a:lnTo>
                    <a:pt x="1986129" y="298049"/>
                  </a:lnTo>
                  <a:lnTo>
                    <a:pt x="2008144" y="249849"/>
                  </a:lnTo>
                  <a:lnTo>
                    <a:pt x="2043159" y="201606"/>
                  </a:lnTo>
                  <a:lnTo>
                    <a:pt x="2073840" y="184079"/>
                  </a:lnTo>
                  <a:lnTo>
                    <a:pt x="2086970" y="184079"/>
                  </a:lnTo>
                  <a:lnTo>
                    <a:pt x="2130913" y="210369"/>
                  </a:lnTo>
                  <a:lnTo>
                    <a:pt x="2161594" y="262995"/>
                  </a:lnTo>
                  <a:lnTo>
                    <a:pt x="2183477" y="315664"/>
                  </a:lnTo>
                  <a:lnTo>
                    <a:pt x="2209782" y="381434"/>
                  </a:lnTo>
                  <a:lnTo>
                    <a:pt x="2231666" y="464732"/>
                  </a:lnTo>
                  <a:lnTo>
                    <a:pt x="2244796" y="512888"/>
                  </a:lnTo>
                  <a:lnTo>
                    <a:pt x="2249216" y="227984"/>
                  </a:lnTo>
                  <a:lnTo>
                    <a:pt x="2253593" y="223602"/>
                  </a:lnTo>
                  <a:lnTo>
                    <a:pt x="2253593" y="227984"/>
                  </a:lnTo>
                  <a:lnTo>
                    <a:pt x="2257970" y="236748"/>
                  </a:lnTo>
                  <a:lnTo>
                    <a:pt x="2257970" y="403343"/>
                  </a:lnTo>
                  <a:lnTo>
                    <a:pt x="2262434" y="214751"/>
                  </a:lnTo>
                  <a:lnTo>
                    <a:pt x="2266811" y="223602"/>
                  </a:lnTo>
                  <a:lnTo>
                    <a:pt x="2266811" y="227984"/>
                  </a:lnTo>
                  <a:lnTo>
                    <a:pt x="2266811" y="166551"/>
                  </a:lnTo>
                  <a:lnTo>
                    <a:pt x="2275608" y="403343"/>
                  </a:lnTo>
                  <a:lnTo>
                    <a:pt x="2284362" y="284904"/>
                  </a:lnTo>
                  <a:lnTo>
                    <a:pt x="2284362" y="298049"/>
                  </a:lnTo>
                  <a:lnTo>
                    <a:pt x="2288738" y="368201"/>
                  </a:lnTo>
                  <a:lnTo>
                    <a:pt x="2288738" y="363820"/>
                  </a:lnTo>
                  <a:lnTo>
                    <a:pt x="2293115" y="407681"/>
                  </a:lnTo>
                  <a:lnTo>
                    <a:pt x="2297492" y="447117"/>
                  </a:lnTo>
                  <a:lnTo>
                    <a:pt x="2297492" y="442736"/>
                  </a:lnTo>
                  <a:lnTo>
                    <a:pt x="2301869" y="433972"/>
                  </a:lnTo>
                  <a:lnTo>
                    <a:pt x="2301869" y="407681"/>
                  </a:lnTo>
                  <a:lnTo>
                    <a:pt x="2314999" y="543648"/>
                  </a:lnTo>
                  <a:lnTo>
                    <a:pt x="2319420" y="534885"/>
                  </a:lnTo>
                  <a:lnTo>
                    <a:pt x="2319420" y="530503"/>
                  </a:lnTo>
                  <a:lnTo>
                    <a:pt x="2323796" y="666338"/>
                  </a:lnTo>
                  <a:lnTo>
                    <a:pt x="2323796" y="754018"/>
                  </a:lnTo>
                  <a:lnTo>
                    <a:pt x="2328173" y="754018"/>
                  </a:lnTo>
                  <a:lnTo>
                    <a:pt x="2328173" y="767251"/>
                  </a:lnTo>
                  <a:lnTo>
                    <a:pt x="2328173" y="784778"/>
                  </a:lnTo>
                  <a:lnTo>
                    <a:pt x="2332550" y="960137"/>
                  </a:lnTo>
                  <a:lnTo>
                    <a:pt x="2336927" y="876840"/>
                  </a:lnTo>
                  <a:lnTo>
                    <a:pt x="2341303" y="754018"/>
                  </a:lnTo>
                  <a:lnTo>
                    <a:pt x="2345680" y="754018"/>
                  </a:lnTo>
                  <a:lnTo>
                    <a:pt x="2350057" y="824170"/>
                  </a:lnTo>
                  <a:lnTo>
                    <a:pt x="2354434" y="868076"/>
                  </a:lnTo>
                  <a:lnTo>
                    <a:pt x="2358810" y="854931"/>
                  </a:lnTo>
                  <a:lnTo>
                    <a:pt x="2358810" y="859312"/>
                  </a:lnTo>
                  <a:lnTo>
                    <a:pt x="2367608" y="911850"/>
                  </a:lnTo>
                  <a:lnTo>
                    <a:pt x="2371984" y="885559"/>
                  </a:lnTo>
                  <a:lnTo>
                    <a:pt x="2380738" y="793542"/>
                  </a:lnTo>
                  <a:lnTo>
                    <a:pt x="2385115" y="797924"/>
                  </a:lnTo>
                  <a:lnTo>
                    <a:pt x="2385115" y="815407"/>
                  </a:lnTo>
                  <a:lnTo>
                    <a:pt x="2393868" y="854931"/>
                  </a:lnTo>
                  <a:lnTo>
                    <a:pt x="2393868" y="837316"/>
                  </a:lnTo>
                  <a:lnTo>
                    <a:pt x="2398376" y="758400"/>
                  </a:lnTo>
                  <a:lnTo>
                    <a:pt x="2398376" y="762869"/>
                  </a:lnTo>
                  <a:lnTo>
                    <a:pt x="2402753" y="802305"/>
                  </a:lnTo>
                  <a:lnTo>
                    <a:pt x="2411507" y="920701"/>
                  </a:lnTo>
                  <a:lnTo>
                    <a:pt x="2420260" y="1052155"/>
                  </a:lnTo>
                  <a:lnTo>
                    <a:pt x="2424637" y="1074152"/>
                  </a:lnTo>
                  <a:lnTo>
                    <a:pt x="2429014" y="1074152"/>
                  </a:lnTo>
                  <a:lnTo>
                    <a:pt x="2429014" y="1096061"/>
                  </a:lnTo>
                  <a:lnTo>
                    <a:pt x="2437811" y="1179358"/>
                  </a:lnTo>
                  <a:lnTo>
                    <a:pt x="2450941" y="1429252"/>
                  </a:lnTo>
                  <a:lnTo>
                    <a:pt x="2468448" y="1547692"/>
                  </a:lnTo>
                  <a:lnTo>
                    <a:pt x="2472825" y="1604611"/>
                  </a:lnTo>
                  <a:lnTo>
                    <a:pt x="2477246" y="1600229"/>
                  </a:lnTo>
                  <a:lnTo>
                    <a:pt x="2477246" y="1595848"/>
                  </a:lnTo>
                  <a:lnTo>
                    <a:pt x="2485999" y="1604611"/>
                  </a:lnTo>
                  <a:lnTo>
                    <a:pt x="2494753" y="1600229"/>
                  </a:lnTo>
                  <a:lnTo>
                    <a:pt x="2499129" y="1617844"/>
                  </a:lnTo>
                  <a:lnTo>
                    <a:pt x="2503506" y="1648473"/>
                  </a:lnTo>
                  <a:lnTo>
                    <a:pt x="2507883" y="1639709"/>
                  </a:lnTo>
                  <a:lnTo>
                    <a:pt x="2512260" y="1613462"/>
                  </a:lnTo>
                  <a:lnTo>
                    <a:pt x="2516636" y="1613462"/>
                  </a:lnTo>
                  <a:lnTo>
                    <a:pt x="2516636" y="1622226"/>
                  </a:lnTo>
                  <a:lnTo>
                    <a:pt x="2521057" y="1670382"/>
                  </a:lnTo>
                  <a:lnTo>
                    <a:pt x="2534275" y="1762531"/>
                  </a:lnTo>
                  <a:lnTo>
                    <a:pt x="2543028" y="1788822"/>
                  </a:lnTo>
                  <a:lnTo>
                    <a:pt x="2547449" y="1784440"/>
                  </a:lnTo>
                  <a:lnTo>
                    <a:pt x="2551826" y="1797541"/>
                  </a:lnTo>
                  <a:lnTo>
                    <a:pt x="2556202" y="1872076"/>
                  </a:lnTo>
                  <a:lnTo>
                    <a:pt x="2564956" y="1933508"/>
                  </a:lnTo>
                  <a:lnTo>
                    <a:pt x="2582463" y="2016806"/>
                  </a:lnTo>
                  <a:lnTo>
                    <a:pt x="2595637" y="2051817"/>
                  </a:lnTo>
                  <a:lnTo>
                    <a:pt x="2600014" y="2064962"/>
                  </a:lnTo>
                  <a:lnTo>
                    <a:pt x="2608767" y="2121969"/>
                  </a:lnTo>
                  <a:lnTo>
                    <a:pt x="2621897" y="2200885"/>
                  </a:lnTo>
                  <a:lnTo>
                    <a:pt x="2626274" y="2209649"/>
                  </a:lnTo>
                  <a:lnTo>
                    <a:pt x="2630651" y="2209649"/>
                  </a:lnTo>
                  <a:lnTo>
                    <a:pt x="2635071" y="2214030"/>
                  </a:lnTo>
                  <a:lnTo>
                    <a:pt x="2639448" y="2240409"/>
                  </a:lnTo>
                  <a:lnTo>
                    <a:pt x="2648202" y="2332470"/>
                  </a:lnTo>
                  <a:lnTo>
                    <a:pt x="2656955" y="2363099"/>
                  </a:lnTo>
                  <a:lnTo>
                    <a:pt x="2670086" y="2393864"/>
                  </a:lnTo>
                  <a:lnTo>
                    <a:pt x="2674594" y="2398245"/>
                  </a:lnTo>
                  <a:lnTo>
                    <a:pt x="2678970" y="2393864"/>
                  </a:lnTo>
                  <a:lnTo>
                    <a:pt x="2692101" y="2367490"/>
                  </a:lnTo>
                  <a:lnTo>
                    <a:pt x="2705275" y="2349997"/>
                  </a:lnTo>
                  <a:lnTo>
                    <a:pt x="2714028" y="2328088"/>
                  </a:lnTo>
                  <a:lnTo>
                    <a:pt x="2718405" y="2319325"/>
                  </a:lnTo>
                  <a:lnTo>
                    <a:pt x="2722782" y="2319325"/>
                  </a:lnTo>
                  <a:lnTo>
                    <a:pt x="2727159" y="2328088"/>
                  </a:lnTo>
                  <a:lnTo>
                    <a:pt x="2740289" y="2363099"/>
                  </a:lnTo>
                  <a:lnTo>
                    <a:pt x="2744666" y="2371867"/>
                  </a:lnTo>
                  <a:lnTo>
                    <a:pt x="2753463" y="2398245"/>
                  </a:lnTo>
                  <a:lnTo>
                    <a:pt x="2766593" y="2437651"/>
                  </a:lnTo>
                  <a:lnTo>
                    <a:pt x="2775347" y="2455270"/>
                  </a:lnTo>
                  <a:lnTo>
                    <a:pt x="2779723" y="2459647"/>
                  </a:lnTo>
                  <a:lnTo>
                    <a:pt x="2788477" y="2455270"/>
                  </a:lnTo>
                  <a:lnTo>
                    <a:pt x="2797274" y="2446406"/>
                  </a:lnTo>
                  <a:lnTo>
                    <a:pt x="2801651" y="2424514"/>
                  </a:lnTo>
                  <a:lnTo>
                    <a:pt x="2814869" y="2376244"/>
                  </a:lnTo>
                  <a:lnTo>
                    <a:pt x="2828043" y="2319325"/>
                  </a:lnTo>
                  <a:lnTo>
                    <a:pt x="2836796" y="2257936"/>
                  </a:lnTo>
                  <a:lnTo>
                    <a:pt x="2845550" y="2231645"/>
                  </a:lnTo>
                  <a:lnTo>
                    <a:pt x="2867477" y="2179020"/>
                  </a:lnTo>
                  <a:lnTo>
                    <a:pt x="2898115" y="2091340"/>
                  </a:lnTo>
                  <a:lnTo>
                    <a:pt x="2911289" y="2038671"/>
                  </a:lnTo>
                  <a:lnTo>
                    <a:pt x="2955188" y="1819450"/>
                  </a:lnTo>
                  <a:lnTo>
                    <a:pt x="2977115" y="1714243"/>
                  </a:lnTo>
                  <a:lnTo>
                    <a:pt x="3012129" y="1508168"/>
                  </a:lnTo>
                  <a:lnTo>
                    <a:pt x="3051564" y="1236365"/>
                  </a:lnTo>
                  <a:lnTo>
                    <a:pt x="3073492" y="1122351"/>
                  </a:lnTo>
                  <a:lnTo>
                    <a:pt x="3091130" y="1039053"/>
                  </a:lnTo>
                  <a:lnTo>
                    <a:pt x="3113014" y="916319"/>
                  </a:lnTo>
                  <a:lnTo>
                    <a:pt x="3174332" y="534885"/>
                  </a:lnTo>
                  <a:lnTo>
                    <a:pt x="3187506" y="477878"/>
                  </a:lnTo>
                  <a:lnTo>
                    <a:pt x="3222651" y="337529"/>
                  </a:lnTo>
                  <a:lnTo>
                    <a:pt x="3262086" y="179697"/>
                  </a:lnTo>
                  <a:lnTo>
                    <a:pt x="3283970" y="118308"/>
                  </a:lnTo>
                  <a:lnTo>
                    <a:pt x="3301521" y="83297"/>
                  </a:lnTo>
                  <a:lnTo>
                    <a:pt x="3327781" y="39392"/>
                  </a:lnTo>
                  <a:lnTo>
                    <a:pt x="3345332" y="17483"/>
                  </a:lnTo>
                  <a:lnTo>
                    <a:pt x="3362970" y="0"/>
                  </a:lnTo>
                  <a:lnTo>
                    <a:pt x="3371724" y="0"/>
                  </a:lnTo>
                  <a:lnTo>
                    <a:pt x="3411159" y="35010"/>
                  </a:lnTo>
                  <a:lnTo>
                    <a:pt x="3459347" y="122690"/>
                  </a:lnTo>
                  <a:lnTo>
                    <a:pt x="3476854" y="162213"/>
                  </a:lnTo>
                  <a:lnTo>
                    <a:pt x="3494492" y="214751"/>
                  </a:lnTo>
                  <a:lnTo>
                    <a:pt x="3511999" y="289285"/>
                  </a:lnTo>
                  <a:lnTo>
                    <a:pt x="3590868" y="661957"/>
                  </a:lnTo>
                  <a:lnTo>
                    <a:pt x="3621549" y="824170"/>
                  </a:lnTo>
                  <a:lnTo>
                    <a:pt x="3748694" y="1591466"/>
                  </a:lnTo>
                  <a:lnTo>
                    <a:pt x="3797014" y="1850210"/>
                  </a:lnTo>
                  <a:lnTo>
                    <a:pt x="3840825" y="2078195"/>
                  </a:lnTo>
                  <a:lnTo>
                    <a:pt x="3867086" y="2174638"/>
                  </a:lnTo>
                  <a:lnTo>
                    <a:pt x="3889013" y="2240409"/>
                  </a:lnTo>
                  <a:lnTo>
                    <a:pt x="3911028" y="2297328"/>
                  </a:lnTo>
                  <a:lnTo>
                    <a:pt x="3941666" y="2363099"/>
                  </a:lnTo>
                  <a:lnTo>
                    <a:pt x="3972347" y="2411378"/>
                  </a:lnTo>
                  <a:lnTo>
                    <a:pt x="3985477" y="2415759"/>
                  </a:lnTo>
                  <a:lnTo>
                    <a:pt x="3994230" y="2420137"/>
                  </a:lnTo>
                  <a:lnTo>
                    <a:pt x="4033665" y="2393864"/>
                  </a:lnTo>
                  <a:lnTo>
                    <a:pt x="4064434" y="2336852"/>
                  </a:lnTo>
                  <a:lnTo>
                    <a:pt x="4086361" y="2288565"/>
                  </a:lnTo>
                  <a:lnTo>
                    <a:pt x="4108245" y="2218412"/>
                  </a:lnTo>
                  <a:lnTo>
                    <a:pt x="4134549" y="2130733"/>
                  </a:lnTo>
                  <a:lnTo>
                    <a:pt x="4160854" y="2025570"/>
                  </a:lnTo>
                  <a:lnTo>
                    <a:pt x="4191622" y="1885221"/>
                  </a:lnTo>
                  <a:lnTo>
                    <a:pt x="4226680" y="1692378"/>
                  </a:lnTo>
                  <a:lnTo>
                    <a:pt x="4309882" y="1205605"/>
                  </a:lnTo>
                  <a:lnTo>
                    <a:pt x="4393260" y="697099"/>
                  </a:lnTo>
                  <a:lnTo>
                    <a:pt x="4432694" y="490979"/>
                  </a:lnTo>
                  <a:lnTo>
                    <a:pt x="4467840" y="341911"/>
                  </a:lnTo>
                  <a:lnTo>
                    <a:pt x="4498521" y="227984"/>
                  </a:lnTo>
                  <a:lnTo>
                    <a:pt x="4524781" y="144555"/>
                  </a:lnTo>
                  <a:lnTo>
                    <a:pt x="4546709" y="87635"/>
                  </a:lnTo>
                  <a:lnTo>
                    <a:pt x="4564216" y="52537"/>
                  </a:lnTo>
                  <a:lnTo>
                    <a:pt x="4594985" y="17483"/>
                  </a:lnTo>
                  <a:lnTo>
                    <a:pt x="4608115" y="8719"/>
                  </a:lnTo>
                  <a:lnTo>
                    <a:pt x="4621289" y="8719"/>
                  </a:lnTo>
                  <a:lnTo>
                    <a:pt x="4634419" y="13101"/>
                  </a:lnTo>
                  <a:lnTo>
                    <a:pt x="4647549" y="17483"/>
                  </a:lnTo>
                  <a:lnTo>
                    <a:pt x="4660723" y="35010"/>
                  </a:lnTo>
                  <a:lnTo>
                    <a:pt x="4678230" y="52537"/>
                  </a:lnTo>
                  <a:lnTo>
                    <a:pt x="4691361" y="83297"/>
                  </a:lnTo>
                  <a:lnTo>
                    <a:pt x="4708912" y="127071"/>
                  </a:lnTo>
                  <a:lnTo>
                    <a:pt x="4730927" y="192842"/>
                  </a:lnTo>
                  <a:lnTo>
                    <a:pt x="4757187" y="284904"/>
                  </a:lnTo>
                  <a:lnTo>
                    <a:pt x="4787868" y="412063"/>
                  </a:lnTo>
                  <a:lnTo>
                    <a:pt x="4822926" y="587422"/>
                  </a:lnTo>
                  <a:lnTo>
                    <a:pt x="4857940" y="784778"/>
                  </a:lnTo>
                  <a:lnTo>
                    <a:pt x="4906260" y="1052155"/>
                  </a:lnTo>
                  <a:lnTo>
                    <a:pt x="4993882" y="1587084"/>
                  </a:lnTo>
                  <a:lnTo>
                    <a:pt x="5046579" y="1863356"/>
                  </a:lnTo>
                  <a:lnTo>
                    <a:pt x="5081593" y="2029951"/>
                  </a:lnTo>
                  <a:lnTo>
                    <a:pt x="5112274" y="2157111"/>
                  </a:lnTo>
                  <a:lnTo>
                    <a:pt x="5134201" y="2240409"/>
                  </a:lnTo>
                  <a:lnTo>
                    <a:pt x="5160593" y="2306180"/>
                  </a:lnTo>
                  <a:lnTo>
                    <a:pt x="5178100" y="2349997"/>
                  </a:lnTo>
                  <a:lnTo>
                    <a:pt x="5195607" y="2380731"/>
                  </a:lnTo>
                  <a:lnTo>
                    <a:pt x="5213158" y="2398245"/>
                  </a:lnTo>
                  <a:lnTo>
                    <a:pt x="5226288" y="2411378"/>
                  </a:lnTo>
                  <a:lnTo>
                    <a:pt x="5239419" y="2411378"/>
                  </a:lnTo>
                  <a:lnTo>
                    <a:pt x="5239419" y="2415759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71025" y="1257195"/>
              <a:ext cx="5240020" cy="2543175"/>
            </a:xfrm>
            <a:custGeom>
              <a:avLst/>
              <a:gdLst/>
              <a:ahLst/>
              <a:cxnLst/>
              <a:rect l="l" t="t" r="r" b="b"/>
              <a:pathLst>
                <a:path w="5240020" h="2543175">
                  <a:moveTo>
                    <a:pt x="0" y="306900"/>
                  </a:moveTo>
                  <a:lnTo>
                    <a:pt x="8762" y="306900"/>
                  </a:lnTo>
                  <a:lnTo>
                    <a:pt x="21905" y="311282"/>
                  </a:lnTo>
                  <a:lnTo>
                    <a:pt x="65717" y="359569"/>
                  </a:lnTo>
                  <a:lnTo>
                    <a:pt x="105252" y="442867"/>
                  </a:lnTo>
                  <a:lnTo>
                    <a:pt x="131539" y="508638"/>
                  </a:lnTo>
                  <a:lnTo>
                    <a:pt x="157825" y="600699"/>
                  </a:lnTo>
                  <a:lnTo>
                    <a:pt x="188507" y="723389"/>
                  </a:lnTo>
                  <a:lnTo>
                    <a:pt x="228029" y="898836"/>
                  </a:lnTo>
                  <a:lnTo>
                    <a:pt x="271840" y="1118057"/>
                  </a:lnTo>
                  <a:lnTo>
                    <a:pt x="420912" y="1863356"/>
                  </a:lnTo>
                  <a:lnTo>
                    <a:pt x="460347" y="2025570"/>
                  </a:lnTo>
                  <a:lnTo>
                    <a:pt x="491116" y="2126482"/>
                  </a:lnTo>
                  <a:lnTo>
                    <a:pt x="517376" y="2214162"/>
                  </a:lnTo>
                  <a:lnTo>
                    <a:pt x="543681" y="2271169"/>
                  </a:lnTo>
                  <a:lnTo>
                    <a:pt x="561188" y="2306223"/>
                  </a:lnTo>
                  <a:lnTo>
                    <a:pt x="596245" y="2350085"/>
                  </a:lnTo>
                  <a:lnTo>
                    <a:pt x="609376" y="2358849"/>
                  </a:lnTo>
                  <a:lnTo>
                    <a:pt x="622637" y="2358849"/>
                  </a:lnTo>
                  <a:lnTo>
                    <a:pt x="640188" y="2358849"/>
                  </a:lnTo>
                  <a:lnTo>
                    <a:pt x="653318" y="2350085"/>
                  </a:lnTo>
                  <a:lnTo>
                    <a:pt x="666449" y="2341234"/>
                  </a:lnTo>
                  <a:lnTo>
                    <a:pt x="684000" y="2319325"/>
                  </a:lnTo>
                  <a:lnTo>
                    <a:pt x="697130" y="2293078"/>
                  </a:lnTo>
                  <a:lnTo>
                    <a:pt x="719014" y="2253554"/>
                  </a:lnTo>
                  <a:lnTo>
                    <a:pt x="740941" y="2196635"/>
                  </a:lnTo>
                  <a:lnTo>
                    <a:pt x="762956" y="2122101"/>
                  </a:lnTo>
                  <a:lnTo>
                    <a:pt x="793594" y="2012424"/>
                  </a:lnTo>
                  <a:lnTo>
                    <a:pt x="828651" y="1880883"/>
                  </a:lnTo>
                  <a:lnTo>
                    <a:pt x="872463" y="1670513"/>
                  </a:lnTo>
                  <a:lnTo>
                    <a:pt x="933913" y="1359187"/>
                  </a:lnTo>
                  <a:lnTo>
                    <a:pt x="1017158" y="938228"/>
                  </a:lnTo>
                  <a:lnTo>
                    <a:pt x="1056681" y="767295"/>
                  </a:lnTo>
                  <a:lnTo>
                    <a:pt x="1091738" y="609419"/>
                  </a:lnTo>
                  <a:lnTo>
                    <a:pt x="1122420" y="517401"/>
                  </a:lnTo>
                  <a:lnTo>
                    <a:pt x="1148680" y="434103"/>
                  </a:lnTo>
                  <a:lnTo>
                    <a:pt x="1170695" y="385816"/>
                  </a:lnTo>
                  <a:lnTo>
                    <a:pt x="1192623" y="350806"/>
                  </a:lnTo>
                  <a:lnTo>
                    <a:pt x="1227681" y="311282"/>
                  </a:lnTo>
                  <a:lnTo>
                    <a:pt x="1240811" y="306900"/>
                  </a:lnTo>
                  <a:lnTo>
                    <a:pt x="1249564" y="306900"/>
                  </a:lnTo>
                  <a:lnTo>
                    <a:pt x="1267071" y="311282"/>
                  </a:lnTo>
                  <a:lnTo>
                    <a:pt x="1280246" y="315664"/>
                  </a:lnTo>
                  <a:lnTo>
                    <a:pt x="1293376" y="333191"/>
                  </a:lnTo>
                  <a:lnTo>
                    <a:pt x="1311014" y="350806"/>
                  </a:lnTo>
                  <a:lnTo>
                    <a:pt x="1328521" y="381434"/>
                  </a:lnTo>
                  <a:lnTo>
                    <a:pt x="1350449" y="429722"/>
                  </a:lnTo>
                  <a:lnTo>
                    <a:pt x="1372333" y="486641"/>
                  </a:lnTo>
                  <a:lnTo>
                    <a:pt x="1394260" y="569939"/>
                  </a:lnTo>
                  <a:lnTo>
                    <a:pt x="1424897" y="683997"/>
                  </a:lnTo>
                  <a:lnTo>
                    <a:pt x="1460087" y="824302"/>
                  </a:lnTo>
                  <a:lnTo>
                    <a:pt x="1503898" y="1030290"/>
                  </a:lnTo>
                  <a:lnTo>
                    <a:pt x="1569593" y="1359187"/>
                  </a:lnTo>
                  <a:lnTo>
                    <a:pt x="1631043" y="1674851"/>
                  </a:lnTo>
                  <a:lnTo>
                    <a:pt x="1674854" y="1880883"/>
                  </a:lnTo>
                  <a:lnTo>
                    <a:pt x="1714376" y="2043184"/>
                  </a:lnTo>
                  <a:lnTo>
                    <a:pt x="1740681" y="2139628"/>
                  </a:lnTo>
                  <a:lnTo>
                    <a:pt x="1771318" y="2222926"/>
                  </a:lnTo>
                  <a:lnTo>
                    <a:pt x="1793246" y="2275551"/>
                  </a:lnTo>
                  <a:lnTo>
                    <a:pt x="1810753" y="2310605"/>
                  </a:lnTo>
                  <a:lnTo>
                    <a:pt x="1845810" y="2350085"/>
                  </a:lnTo>
                  <a:lnTo>
                    <a:pt x="1859072" y="2358849"/>
                  </a:lnTo>
                  <a:lnTo>
                    <a:pt x="1872202" y="2358849"/>
                  </a:lnTo>
                  <a:lnTo>
                    <a:pt x="1885333" y="2358849"/>
                  </a:lnTo>
                  <a:lnTo>
                    <a:pt x="1929144" y="2319325"/>
                  </a:lnTo>
                  <a:lnTo>
                    <a:pt x="1968579" y="2249172"/>
                  </a:lnTo>
                  <a:lnTo>
                    <a:pt x="1990594" y="2192165"/>
                  </a:lnTo>
                  <a:lnTo>
                    <a:pt x="2012521" y="2117719"/>
                  </a:lnTo>
                  <a:lnTo>
                    <a:pt x="2043159" y="2003661"/>
                  </a:lnTo>
                  <a:lnTo>
                    <a:pt x="2078216" y="1872119"/>
                  </a:lnTo>
                  <a:lnTo>
                    <a:pt x="2122028" y="1661750"/>
                  </a:lnTo>
                  <a:lnTo>
                    <a:pt x="2183477" y="1350467"/>
                  </a:lnTo>
                  <a:lnTo>
                    <a:pt x="2244796" y="1025908"/>
                  </a:lnTo>
                  <a:lnTo>
                    <a:pt x="2249216" y="854931"/>
                  </a:lnTo>
                  <a:lnTo>
                    <a:pt x="2257970" y="802305"/>
                  </a:lnTo>
                  <a:lnTo>
                    <a:pt x="2257970" y="942610"/>
                  </a:lnTo>
                  <a:lnTo>
                    <a:pt x="2257970" y="933847"/>
                  </a:lnTo>
                  <a:lnTo>
                    <a:pt x="2262434" y="640091"/>
                  </a:lnTo>
                  <a:lnTo>
                    <a:pt x="2266811" y="534885"/>
                  </a:lnTo>
                  <a:lnTo>
                    <a:pt x="2275608" y="719007"/>
                  </a:lnTo>
                  <a:lnTo>
                    <a:pt x="2275608" y="723389"/>
                  </a:lnTo>
                  <a:lnTo>
                    <a:pt x="2279985" y="626946"/>
                  </a:lnTo>
                  <a:lnTo>
                    <a:pt x="2284362" y="477878"/>
                  </a:lnTo>
                  <a:lnTo>
                    <a:pt x="2288738" y="495405"/>
                  </a:lnTo>
                  <a:lnTo>
                    <a:pt x="2288738" y="526165"/>
                  </a:lnTo>
                  <a:lnTo>
                    <a:pt x="2288738" y="521783"/>
                  </a:lnTo>
                  <a:lnTo>
                    <a:pt x="2293115" y="583172"/>
                  </a:lnTo>
                  <a:lnTo>
                    <a:pt x="2297492" y="556794"/>
                  </a:lnTo>
                  <a:lnTo>
                    <a:pt x="2301869" y="438485"/>
                  </a:lnTo>
                  <a:lnTo>
                    <a:pt x="2306246" y="442867"/>
                  </a:lnTo>
                  <a:lnTo>
                    <a:pt x="2314999" y="504256"/>
                  </a:lnTo>
                  <a:lnTo>
                    <a:pt x="2314999" y="499874"/>
                  </a:lnTo>
                  <a:lnTo>
                    <a:pt x="2319420" y="473496"/>
                  </a:lnTo>
                  <a:lnTo>
                    <a:pt x="2319420" y="434103"/>
                  </a:lnTo>
                  <a:lnTo>
                    <a:pt x="2319420" y="482259"/>
                  </a:lnTo>
                  <a:lnTo>
                    <a:pt x="2323796" y="609419"/>
                  </a:lnTo>
                  <a:lnTo>
                    <a:pt x="2323796" y="605081"/>
                  </a:lnTo>
                  <a:lnTo>
                    <a:pt x="2328173" y="600699"/>
                  </a:lnTo>
                  <a:lnTo>
                    <a:pt x="2328173" y="609419"/>
                  </a:lnTo>
                  <a:lnTo>
                    <a:pt x="2332550" y="719007"/>
                  </a:lnTo>
                  <a:lnTo>
                    <a:pt x="2336927" y="679615"/>
                  </a:lnTo>
                  <a:lnTo>
                    <a:pt x="2341303" y="381434"/>
                  </a:lnTo>
                  <a:lnTo>
                    <a:pt x="2345680" y="377053"/>
                  </a:lnTo>
                  <a:lnTo>
                    <a:pt x="2345680" y="403343"/>
                  </a:lnTo>
                  <a:lnTo>
                    <a:pt x="2354434" y="482259"/>
                  </a:lnTo>
                  <a:lnTo>
                    <a:pt x="2354434" y="460350"/>
                  </a:lnTo>
                  <a:lnTo>
                    <a:pt x="2363231" y="412107"/>
                  </a:lnTo>
                  <a:lnTo>
                    <a:pt x="2367608" y="434103"/>
                  </a:lnTo>
                  <a:lnTo>
                    <a:pt x="2367608" y="429722"/>
                  </a:lnTo>
                  <a:lnTo>
                    <a:pt x="2371984" y="403343"/>
                  </a:lnTo>
                  <a:lnTo>
                    <a:pt x="2380738" y="197355"/>
                  </a:lnTo>
                  <a:lnTo>
                    <a:pt x="2385115" y="179741"/>
                  </a:lnTo>
                  <a:lnTo>
                    <a:pt x="2389492" y="170977"/>
                  </a:lnTo>
                  <a:lnTo>
                    <a:pt x="2393868" y="153450"/>
                  </a:lnTo>
                  <a:lnTo>
                    <a:pt x="2398376" y="39523"/>
                  </a:lnTo>
                  <a:lnTo>
                    <a:pt x="2398376" y="0"/>
                  </a:lnTo>
                  <a:lnTo>
                    <a:pt x="2402753" y="26246"/>
                  </a:lnTo>
                  <a:lnTo>
                    <a:pt x="2407130" y="78916"/>
                  </a:lnTo>
                  <a:lnTo>
                    <a:pt x="2420260" y="122821"/>
                  </a:lnTo>
                  <a:lnTo>
                    <a:pt x="2429014" y="131541"/>
                  </a:lnTo>
                  <a:lnTo>
                    <a:pt x="2433434" y="157832"/>
                  </a:lnTo>
                  <a:lnTo>
                    <a:pt x="2437811" y="210457"/>
                  </a:lnTo>
                  <a:lnTo>
                    <a:pt x="2446564" y="289373"/>
                  </a:lnTo>
                  <a:lnTo>
                    <a:pt x="2450941" y="306900"/>
                  </a:lnTo>
                  <a:lnTo>
                    <a:pt x="2455318" y="306900"/>
                  </a:lnTo>
                  <a:lnTo>
                    <a:pt x="2459695" y="285035"/>
                  </a:lnTo>
                  <a:lnTo>
                    <a:pt x="2464071" y="311282"/>
                  </a:lnTo>
                  <a:lnTo>
                    <a:pt x="2468448" y="302518"/>
                  </a:lnTo>
                  <a:lnTo>
                    <a:pt x="2472825" y="311282"/>
                  </a:lnTo>
                  <a:lnTo>
                    <a:pt x="2472825" y="306900"/>
                  </a:lnTo>
                  <a:lnTo>
                    <a:pt x="2481622" y="267376"/>
                  </a:lnTo>
                  <a:lnTo>
                    <a:pt x="2485999" y="254275"/>
                  </a:lnTo>
                  <a:lnTo>
                    <a:pt x="2494753" y="192974"/>
                  </a:lnTo>
                  <a:lnTo>
                    <a:pt x="2499129" y="197355"/>
                  </a:lnTo>
                  <a:lnTo>
                    <a:pt x="2503506" y="206119"/>
                  </a:lnTo>
                  <a:lnTo>
                    <a:pt x="2503506" y="201737"/>
                  </a:lnTo>
                  <a:lnTo>
                    <a:pt x="2507883" y="162213"/>
                  </a:lnTo>
                  <a:lnTo>
                    <a:pt x="2516636" y="135923"/>
                  </a:lnTo>
                  <a:lnTo>
                    <a:pt x="2516636" y="140304"/>
                  </a:lnTo>
                  <a:lnTo>
                    <a:pt x="2529810" y="166595"/>
                  </a:lnTo>
                  <a:lnTo>
                    <a:pt x="2538651" y="184079"/>
                  </a:lnTo>
                  <a:lnTo>
                    <a:pt x="2547449" y="206119"/>
                  </a:lnTo>
                  <a:lnTo>
                    <a:pt x="2547449" y="210457"/>
                  </a:lnTo>
                  <a:lnTo>
                    <a:pt x="2551826" y="236748"/>
                  </a:lnTo>
                  <a:lnTo>
                    <a:pt x="2569333" y="381434"/>
                  </a:lnTo>
                  <a:lnTo>
                    <a:pt x="2573709" y="385816"/>
                  </a:lnTo>
                  <a:lnTo>
                    <a:pt x="2578086" y="385816"/>
                  </a:lnTo>
                  <a:lnTo>
                    <a:pt x="2578086" y="394580"/>
                  </a:lnTo>
                  <a:lnTo>
                    <a:pt x="2586840" y="425340"/>
                  </a:lnTo>
                  <a:lnTo>
                    <a:pt x="2591260" y="425340"/>
                  </a:lnTo>
                  <a:lnTo>
                    <a:pt x="2595637" y="425340"/>
                  </a:lnTo>
                  <a:lnTo>
                    <a:pt x="2600014" y="438485"/>
                  </a:lnTo>
                  <a:lnTo>
                    <a:pt x="2617521" y="513020"/>
                  </a:lnTo>
                  <a:lnTo>
                    <a:pt x="2626274" y="561175"/>
                  </a:lnTo>
                  <a:lnTo>
                    <a:pt x="2635071" y="591936"/>
                  </a:lnTo>
                  <a:lnTo>
                    <a:pt x="2661332" y="741004"/>
                  </a:lnTo>
                  <a:lnTo>
                    <a:pt x="2674594" y="806687"/>
                  </a:lnTo>
                  <a:lnTo>
                    <a:pt x="2696477" y="850549"/>
                  </a:lnTo>
                  <a:lnTo>
                    <a:pt x="2700854" y="885691"/>
                  </a:lnTo>
                  <a:lnTo>
                    <a:pt x="2709651" y="920745"/>
                  </a:lnTo>
                  <a:lnTo>
                    <a:pt x="2718405" y="933847"/>
                  </a:lnTo>
                  <a:lnTo>
                    <a:pt x="2722782" y="960137"/>
                  </a:lnTo>
                  <a:lnTo>
                    <a:pt x="2731535" y="1017144"/>
                  </a:lnTo>
                  <a:lnTo>
                    <a:pt x="2770970" y="1385478"/>
                  </a:lnTo>
                  <a:lnTo>
                    <a:pt x="2792897" y="1508299"/>
                  </a:lnTo>
                  <a:lnTo>
                    <a:pt x="2797274" y="1525783"/>
                  </a:lnTo>
                  <a:lnTo>
                    <a:pt x="2806028" y="1543310"/>
                  </a:lnTo>
                  <a:lnTo>
                    <a:pt x="2814869" y="1565219"/>
                  </a:lnTo>
                  <a:lnTo>
                    <a:pt x="2823666" y="1595935"/>
                  </a:lnTo>
                  <a:lnTo>
                    <a:pt x="2832420" y="1617844"/>
                  </a:lnTo>
                  <a:lnTo>
                    <a:pt x="2845550" y="1661750"/>
                  </a:lnTo>
                  <a:lnTo>
                    <a:pt x="2858680" y="1766913"/>
                  </a:lnTo>
                  <a:lnTo>
                    <a:pt x="2884984" y="1955417"/>
                  </a:lnTo>
                  <a:lnTo>
                    <a:pt x="2906912" y="2104486"/>
                  </a:lnTo>
                  <a:lnTo>
                    <a:pt x="2946434" y="2231689"/>
                  </a:lnTo>
                  <a:lnTo>
                    <a:pt x="2968318" y="2293078"/>
                  </a:lnTo>
                  <a:lnTo>
                    <a:pt x="2998999" y="2371994"/>
                  </a:lnTo>
                  <a:lnTo>
                    <a:pt x="3029680" y="2424619"/>
                  </a:lnTo>
                  <a:lnTo>
                    <a:pt x="3047187" y="2450910"/>
                  </a:lnTo>
                  <a:lnTo>
                    <a:pt x="3055941" y="2472819"/>
                  </a:lnTo>
                  <a:lnTo>
                    <a:pt x="3073492" y="2516685"/>
                  </a:lnTo>
                  <a:lnTo>
                    <a:pt x="3091130" y="2538581"/>
                  </a:lnTo>
                  <a:lnTo>
                    <a:pt x="3095507" y="2542958"/>
                  </a:lnTo>
                  <a:lnTo>
                    <a:pt x="3104260" y="2538581"/>
                  </a:lnTo>
                  <a:lnTo>
                    <a:pt x="3108637" y="2529822"/>
                  </a:lnTo>
                  <a:lnTo>
                    <a:pt x="3117390" y="2507930"/>
                  </a:lnTo>
                  <a:lnTo>
                    <a:pt x="3143695" y="2424619"/>
                  </a:lnTo>
                  <a:lnTo>
                    <a:pt x="3161202" y="2371994"/>
                  </a:lnTo>
                  <a:lnTo>
                    <a:pt x="3174332" y="2350085"/>
                  </a:lnTo>
                  <a:lnTo>
                    <a:pt x="3187506" y="2328088"/>
                  </a:lnTo>
                  <a:lnTo>
                    <a:pt x="3200636" y="2310605"/>
                  </a:lnTo>
                  <a:lnTo>
                    <a:pt x="3227028" y="2257936"/>
                  </a:lnTo>
                  <a:lnTo>
                    <a:pt x="3240159" y="2205398"/>
                  </a:lnTo>
                  <a:lnTo>
                    <a:pt x="3262086" y="2091340"/>
                  </a:lnTo>
                  <a:lnTo>
                    <a:pt x="3297144" y="1885352"/>
                  </a:lnTo>
                  <a:lnTo>
                    <a:pt x="3419912" y="1218882"/>
                  </a:lnTo>
                  <a:lnTo>
                    <a:pt x="3494492" y="771633"/>
                  </a:lnTo>
                  <a:lnTo>
                    <a:pt x="3520753" y="670852"/>
                  </a:lnTo>
                  <a:lnTo>
                    <a:pt x="3547057" y="561175"/>
                  </a:lnTo>
                  <a:lnTo>
                    <a:pt x="3608375" y="315664"/>
                  </a:lnTo>
                  <a:lnTo>
                    <a:pt x="3625926" y="267376"/>
                  </a:lnTo>
                  <a:lnTo>
                    <a:pt x="3643564" y="232366"/>
                  </a:lnTo>
                  <a:lnTo>
                    <a:pt x="3678579" y="188460"/>
                  </a:lnTo>
                  <a:lnTo>
                    <a:pt x="3704883" y="175359"/>
                  </a:lnTo>
                  <a:lnTo>
                    <a:pt x="3718013" y="175359"/>
                  </a:lnTo>
                  <a:lnTo>
                    <a:pt x="3735564" y="184079"/>
                  </a:lnTo>
                  <a:lnTo>
                    <a:pt x="3748694" y="197355"/>
                  </a:lnTo>
                  <a:lnTo>
                    <a:pt x="3766333" y="210457"/>
                  </a:lnTo>
                  <a:lnTo>
                    <a:pt x="3783840" y="236748"/>
                  </a:lnTo>
                  <a:lnTo>
                    <a:pt x="3797014" y="262995"/>
                  </a:lnTo>
                  <a:lnTo>
                    <a:pt x="3810144" y="311282"/>
                  </a:lnTo>
                  <a:lnTo>
                    <a:pt x="3832028" y="377053"/>
                  </a:lnTo>
                  <a:lnTo>
                    <a:pt x="3871462" y="543648"/>
                  </a:lnTo>
                  <a:lnTo>
                    <a:pt x="3915405" y="727771"/>
                  </a:lnTo>
                  <a:lnTo>
                    <a:pt x="3941666" y="859312"/>
                  </a:lnTo>
                  <a:lnTo>
                    <a:pt x="3985477" y="1118057"/>
                  </a:lnTo>
                  <a:lnTo>
                    <a:pt x="4077608" y="1648473"/>
                  </a:lnTo>
                  <a:lnTo>
                    <a:pt x="4134549" y="1964268"/>
                  </a:lnTo>
                  <a:lnTo>
                    <a:pt x="4173984" y="2135246"/>
                  </a:lnTo>
                  <a:lnTo>
                    <a:pt x="4195999" y="2231689"/>
                  </a:lnTo>
                  <a:lnTo>
                    <a:pt x="4222260" y="2314943"/>
                  </a:lnTo>
                  <a:lnTo>
                    <a:pt x="4248564" y="2389521"/>
                  </a:lnTo>
                  <a:lnTo>
                    <a:pt x="4274868" y="2446528"/>
                  </a:lnTo>
                  <a:lnTo>
                    <a:pt x="4305506" y="2490311"/>
                  </a:lnTo>
                  <a:lnTo>
                    <a:pt x="4318767" y="2499066"/>
                  </a:lnTo>
                  <a:lnTo>
                    <a:pt x="4331897" y="2499066"/>
                  </a:lnTo>
                  <a:lnTo>
                    <a:pt x="4371332" y="2477157"/>
                  </a:lnTo>
                  <a:lnTo>
                    <a:pt x="4406390" y="2420150"/>
                  </a:lnTo>
                  <a:lnTo>
                    <a:pt x="4423897" y="2376376"/>
                  </a:lnTo>
                  <a:lnTo>
                    <a:pt x="4445825" y="2319325"/>
                  </a:lnTo>
                  <a:lnTo>
                    <a:pt x="4472216" y="2236027"/>
                  </a:lnTo>
                  <a:lnTo>
                    <a:pt x="4494100" y="2135246"/>
                  </a:lnTo>
                  <a:lnTo>
                    <a:pt x="4524781" y="1999279"/>
                  </a:lnTo>
                  <a:lnTo>
                    <a:pt x="4568593" y="1766913"/>
                  </a:lnTo>
                  <a:lnTo>
                    <a:pt x="4630042" y="1442485"/>
                  </a:lnTo>
                  <a:lnTo>
                    <a:pt x="4730927" y="841829"/>
                  </a:lnTo>
                  <a:lnTo>
                    <a:pt x="4774738" y="622564"/>
                  </a:lnTo>
                  <a:lnTo>
                    <a:pt x="4805375" y="486641"/>
                  </a:lnTo>
                  <a:lnTo>
                    <a:pt x="4836056" y="377053"/>
                  </a:lnTo>
                  <a:lnTo>
                    <a:pt x="4862448" y="302518"/>
                  </a:lnTo>
                  <a:lnTo>
                    <a:pt x="4884376" y="249893"/>
                  </a:lnTo>
                  <a:lnTo>
                    <a:pt x="4906260" y="214839"/>
                  </a:lnTo>
                  <a:lnTo>
                    <a:pt x="4919390" y="188460"/>
                  </a:lnTo>
                  <a:lnTo>
                    <a:pt x="4936941" y="175359"/>
                  </a:lnTo>
                  <a:lnTo>
                    <a:pt x="4950071" y="170977"/>
                  </a:lnTo>
                  <a:lnTo>
                    <a:pt x="4963201" y="170977"/>
                  </a:lnTo>
                  <a:lnTo>
                    <a:pt x="4976375" y="170977"/>
                  </a:lnTo>
                  <a:lnTo>
                    <a:pt x="4985129" y="179741"/>
                  </a:lnTo>
                  <a:lnTo>
                    <a:pt x="4998390" y="192974"/>
                  </a:lnTo>
                  <a:lnTo>
                    <a:pt x="5011521" y="214839"/>
                  </a:lnTo>
                  <a:lnTo>
                    <a:pt x="5033405" y="249893"/>
                  </a:lnTo>
                  <a:lnTo>
                    <a:pt x="5050955" y="298137"/>
                  </a:lnTo>
                  <a:lnTo>
                    <a:pt x="5072839" y="363951"/>
                  </a:lnTo>
                  <a:lnTo>
                    <a:pt x="5099143" y="455969"/>
                  </a:lnTo>
                  <a:lnTo>
                    <a:pt x="5125404" y="565557"/>
                  </a:lnTo>
                  <a:lnTo>
                    <a:pt x="5160593" y="719007"/>
                  </a:lnTo>
                  <a:lnTo>
                    <a:pt x="5199984" y="925127"/>
                  </a:lnTo>
                  <a:lnTo>
                    <a:pt x="5239419" y="1148730"/>
                  </a:lnTo>
                  <a:lnTo>
                    <a:pt x="5239419" y="1153111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71025" y="1564095"/>
              <a:ext cx="5240020" cy="2052320"/>
            </a:xfrm>
            <a:custGeom>
              <a:avLst/>
              <a:gdLst/>
              <a:ahLst/>
              <a:cxnLst/>
              <a:rect l="l" t="t" r="r" b="b"/>
              <a:pathLst>
                <a:path w="5240020" h="2052320">
                  <a:moveTo>
                    <a:pt x="0" y="1552073"/>
                  </a:moveTo>
                  <a:lnTo>
                    <a:pt x="0" y="1547692"/>
                  </a:lnTo>
                  <a:lnTo>
                    <a:pt x="131539" y="890073"/>
                  </a:lnTo>
                  <a:lnTo>
                    <a:pt x="188507" y="622564"/>
                  </a:lnTo>
                  <a:lnTo>
                    <a:pt x="223652" y="456012"/>
                  </a:lnTo>
                  <a:lnTo>
                    <a:pt x="263087" y="302518"/>
                  </a:lnTo>
                  <a:lnTo>
                    <a:pt x="293724" y="201737"/>
                  </a:lnTo>
                  <a:lnTo>
                    <a:pt x="324405" y="113970"/>
                  </a:lnTo>
                  <a:lnTo>
                    <a:pt x="341956" y="74534"/>
                  </a:lnTo>
                  <a:lnTo>
                    <a:pt x="363927" y="39523"/>
                  </a:lnTo>
                  <a:lnTo>
                    <a:pt x="394608" y="4381"/>
                  </a:lnTo>
                  <a:lnTo>
                    <a:pt x="407738" y="0"/>
                  </a:lnTo>
                  <a:lnTo>
                    <a:pt x="420912" y="0"/>
                  </a:lnTo>
                  <a:lnTo>
                    <a:pt x="438420" y="4381"/>
                  </a:lnTo>
                  <a:lnTo>
                    <a:pt x="451550" y="13145"/>
                  </a:lnTo>
                  <a:lnTo>
                    <a:pt x="469101" y="30672"/>
                  </a:lnTo>
                  <a:lnTo>
                    <a:pt x="482362" y="52669"/>
                  </a:lnTo>
                  <a:lnTo>
                    <a:pt x="504246" y="87679"/>
                  </a:lnTo>
                  <a:lnTo>
                    <a:pt x="521753" y="135966"/>
                  </a:lnTo>
                  <a:lnTo>
                    <a:pt x="543681" y="197355"/>
                  </a:lnTo>
                  <a:lnTo>
                    <a:pt x="569985" y="289417"/>
                  </a:lnTo>
                  <a:lnTo>
                    <a:pt x="600622" y="407725"/>
                  </a:lnTo>
                  <a:lnTo>
                    <a:pt x="644565" y="600699"/>
                  </a:lnTo>
                  <a:lnTo>
                    <a:pt x="688376" y="797924"/>
                  </a:lnTo>
                  <a:lnTo>
                    <a:pt x="837405" y="1556455"/>
                  </a:lnTo>
                  <a:lnTo>
                    <a:pt x="881216" y="1727433"/>
                  </a:lnTo>
                  <a:lnTo>
                    <a:pt x="907608" y="1828345"/>
                  </a:lnTo>
                  <a:lnTo>
                    <a:pt x="938289" y="1920407"/>
                  </a:lnTo>
                  <a:lnTo>
                    <a:pt x="960217" y="1968650"/>
                  </a:lnTo>
                  <a:lnTo>
                    <a:pt x="977724" y="2003705"/>
                  </a:lnTo>
                  <a:lnTo>
                    <a:pt x="999651" y="2025570"/>
                  </a:lnTo>
                  <a:lnTo>
                    <a:pt x="1012782" y="2043184"/>
                  </a:lnTo>
                  <a:lnTo>
                    <a:pt x="1030420" y="2051948"/>
                  </a:lnTo>
                  <a:lnTo>
                    <a:pt x="1039174" y="2051948"/>
                  </a:lnTo>
                  <a:lnTo>
                    <a:pt x="1056681" y="2047566"/>
                  </a:lnTo>
                  <a:lnTo>
                    <a:pt x="1069855" y="2043184"/>
                  </a:lnTo>
                  <a:lnTo>
                    <a:pt x="1082985" y="2029951"/>
                  </a:lnTo>
                  <a:lnTo>
                    <a:pt x="1100492" y="2012424"/>
                  </a:lnTo>
                  <a:lnTo>
                    <a:pt x="1139927" y="1937890"/>
                  </a:lnTo>
                  <a:lnTo>
                    <a:pt x="1157477" y="1885265"/>
                  </a:lnTo>
                  <a:lnTo>
                    <a:pt x="1183869" y="1801967"/>
                  </a:lnTo>
                  <a:lnTo>
                    <a:pt x="1214507" y="1683659"/>
                  </a:lnTo>
                  <a:lnTo>
                    <a:pt x="1249564" y="1547692"/>
                  </a:lnTo>
                  <a:lnTo>
                    <a:pt x="1288999" y="1345954"/>
                  </a:lnTo>
                  <a:lnTo>
                    <a:pt x="1354825" y="1021526"/>
                  </a:lnTo>
                  <a:lnTo>
                    <a:pt x="1411767" y="723389"/>
                  </a:lnTo>
                  <a:lnTo>
                    <a:pt x="1460087" y="495405"/>
                  </a:lnTo>
                  <a:lnTo>
                    <a:pt x="1503898" y="328809"/>
                  </a:lnTo>
                  <a:lnTo>
                    <a:pt x="1530158" y="227984"/>
                  </a:lnTo>
                  <a:lnTo>
                    <a:pt x="1560840" y="135966"/>
                  </a:lnTo>
                  <a:lnTo>
                    <a:pt x="1582855" y="87679"/>
                  </a:lnTo>
                  <a:lnTo>
                    <a:pt x="1600362" y="52669"/>
                  </a:lnTo>
                  <a:lnTo>
                    <a:pt x="1639796" y="8763"/>
                  </a:lnTo>
                  <a:lnTo>
                    <a:pt x="1652927" y="4381"/>
                  </a:lnTo>
                  <a:lnTo>
                    <a:pt x="1661724" y="0"/>
                  </a:lnTo>
                  <a:lnTo>
                    <a:pt x="1709912" y="21908"/>
                  </a:lnTo>
                  <a:lnTo>
                    <a:pt x="1740681" y="70152"/>
                  </a:lnTo>
                  <a:lnTo>
                    <a:pt x="1762564" y="113970"/>
                  </a:lnTo>
                  <a:lnTo>
                    <a:pt x="1780115" y="170977"/>
                  </a:lnTo>
                  <a:lnTo>
                    <a:pt x="1806376" y="254275"/>
                  </a:lnTo>
                  <a:lnTo>
                    <a:pt x="1841434" y="368333"/>
                  </a:lnTo>
                  <a:lnTo>
                    <a:pt x="1872202" y="504256"/>
                  </a:lnTo>
                  <a:lnTo>
                    <a:pt x="1916014" y="701480"/>
                  </a:lnTo>
                  <a:lnTo>
                    <a:pt x="1981753" y="1034672"/>
                  </a:lnTo>
                  <a:lnTo>
                    <a:pt x="2038782" y="1332852"/>
                  </a:lnTo>
                  <a:lnTo>
                    <a:pt x="2086970" y="1556455"/>
                  </a:lnTo>
                  <a:lnTo>
                    <a:pt x="2126536" y="1727433"/>
                  </a:lnTo>
                  <a:lnTo>
                    <a:pt x="2157173" y="1823964"/>
                  </a:lnTo>
                  <a:lnTo>
                    <a:pt x="2187854" y="1916025"/>
                  </a:lnTo>
                  <a:lnTo>
                    <a:pt x="2205405" y="1964268"/>
                  </a:lnTo>
                  <a:lnTo>
                    <a:pt x="2227289" y="2003705"/>
                  </a:lnTo>
                  <a:lnTo>
                    <a:pt x="2244796" y="2025570"/>
                  </a:lnTo>
                  <a:lnTo>
                    <a:pt x="2244796" y="2029951"/>
                  </a:lnTo>
                  <a:lnTo>
                    <a:pt x="2249216" y="1025908"/>
                  </a:lnTo>
                  <a:lnTo>
                    <a:pt x="5239419" y="1025908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2555325" y="822706"/>
            <a:ext cx="286385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022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2255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307403" y="5461020"/>
            <a:ext cx="5309870" cy="2766695"/>
            <a:chOff x="1307403" y="5461020"/>
            <a:chExt cx="5309870" cy="2766695"/>
          </a:xfrm>
        </p:grpSpPr>
        <p:sp>
          <p:nvSpPr>
            <p:cNvPr id="25" name="object 25" descr=""/>
            <p:cNvSpPr/>
            <p:nvPr/>
          </p:nvSpPr>
          <p:spPr>
            <a:xfrm>
              <a:off x="1371025" y="5467688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20720" y="5467688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14070" y="817725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095247" y="8102218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314070" y="5467688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117152" y="7655773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65450" y="720427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39929" y="675264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91737" y="630105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3439" y="5621439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3439" y="5397836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6" name="object 3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5478637"/>
            <a:ext cx="5252575" cy="2569251"/>
          </a:xfrm>
          <a:prstGeom prst="rect">
            <a:avLst/>
          </a:prstGeom>
        </p:spPr>
      </p:pic>
      <p:sp>
        <p:nvSpPr>
          <p:cNvPr id="37" name="object 37" descr=""/>
          <p:cNvSpPr txBox="1"/>
          <p:nvPr/>
        </p:nvSpPr>
        <p:spPr>
          <a:xfrm>
            <a:off x="2555325" y="5240004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227329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4362449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07060" marR="5080" indent="-59499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-10">
                <a:latin typeface="Microsoft Sans Serif"/>
                <a:cs typeface="Microsoft Sans Serif"/>
              </a:rPr>
              <a:t> 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12316" y="8347329"/>
            <a:ext cx="554291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61340" marR="5080" indent="-54927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-10">
                <a:latin typeface="Microsoft Sans Serif"/>
                <a:cs typeface="Microsoft Sans Serif"/>
              </a:rPr>
              <a:t> (138kV-2012)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307403" y="1430167"/>
            <a:ext cx="5309870" cy="2766695"/>
            <a:chOff x="1307403" y="1430167"/>
            <a:chExt cx="530987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371025" y="1436835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120720" y="1436835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14070" y="414640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4071365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v:MÉNDEA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v:MÉNDEB</a:t>
            </a:r>
            <a:r>
              <a:rPr dirty="0" sz="550" spc="32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v:MÉNDEC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314070" y="1436835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117152" y="362491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317342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72178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27020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590586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36698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7" y="1579369"/>
            <a:ext cx="5252575" cy="2376264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555325" y="1209151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8351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259105" y="5419364"/>
            <a:ext cx="5358130" cy="2766695"/>
            <a:chOff x="1259105" y="5419364"/>
            <a:chExt cx="535813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22833" y="5426032"/>
              <a:ext cx="5287645" cy="2753360"/>
            </a:xfrm>
            <a:custGeom>
              <a:avLst/>
              <a:gdLst/>
              <a:ahLst/>
              <a:cxnLst/>
              <a:rect l="l" t="t" r="r" b="b"/>
              <a:pathLst>
                <a:path w="5287645" h="2753359">
                  <a:moveTo>
                    <a:pt x="0" y="2709567"/>
                  </a:moveTo>
                  <a:lnTo>
                    <a:pt x="5287607" y="2709567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87645" h="2753359">
                  <a:moveTo>
                    <a:pt x="0" y="2709567"/>
                  </a:moveTo>
                  <a:lnTo>
                    <a:pt x="0" y="2753350"/>
                  </a:lnTo>
                </a:path>
                <a:path w="5287645" h="2753359">
                  <a:moveTo>
                    <a:pt x="754076" y="2709567"/>
                  </a:moveTo>
                  <a:lnTo>
                    <a:pt x="754076" y="2753350"/>
                  </a:lnTo>
                </a:path>
                <a:path w="5287645" h="2753359">
                  <a:moveTo>
                    <a:pt x="1512656" y="2709567"/>
                  </a:moveTo>
                  <a:lnTo>
                    <a:pt x="1512656" y="2753350"/>
                  </a:lnTo>
                </a:path>
                <a:path w="5287645" h="2753359">
                  <a:moveTo>
                    <a:pt x="2266728" y="2709567"/>
                  </a:moveTo>
                  <a:lnTo>
                    <a:pt x="2266728" y="2753350"/>
                  </a:lnTo>
                </a:path>
                <a:path w="5287645" h="2753359">
                  <a:moveTo>
                    <a:pt x="3020887" y="2709567"/>
                  </a:moveTo>
                  <a:lnTo>
                    <a:pt x="3020887" y="2753350"/>
                  </a:lnTo>
                </a:path>
                <a:path w="5287645" h="2753359">
                  <a:moveTo>
                    <a:pt x="3775003" y="2709567"/>
                  </a:moveTo>
                  <a:lnTo>
                    <a:pt x="3775003" y="2753350"/>
                  </a:lnTo>
                </a:path>
                <a:path w="5287645" h="2753359">
                  <a:moveTo>
                    <a:pt x="4533539" y="2709567"/>
                  </a:moveTo>
                  <a:lnTo>
                    <a:pt x="4533539" y="2753350"/>
                  </a:lnTo>
                </a:path>
                <a:path w="5287645" h="2753359">
                  <a:moveTo>
                    <a:pt x="5287611" y="2709567"/>
                  </a:moveTo>
                  <a:lnTo>
                    <a:pt x="5287611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076909" y="5426032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265773" y="813559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8060562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  <a:p>
            <a:pPr marL="200660">
              <a:lnSpc>
                <a:spcPts val="770"/>
              </a:lnSpc>
              <a:spcBef>
                <a:spcPts val="50"/>
              </a:spcBef>
              <a:tabLst>
                <a:tab pos="932815" algn="l"/>
                <a:tab pos="1691639" algn="l"/>
                <a:tab pos="2446020" algn="l"/>
                <a:tab pos="3199765" algn="l"/>
                <a:tab pos="3954145" algn="l"/>
                <a:tab pos="4712335" algn="l"/>
                <a:tab pos="505460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1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3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3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265773" y="5426032"/>
            <a:ext cx="52705" cy="2324100"/>
          </a:xfrm>
          <a:custGeom>
            <a:avLst/>
            <a:gdLst/>
            <a:ahLst/>
            <a:cxnLst/>
            <a:rect l="l" t="t" r="r" b="b"/>
            <a:pathLst>
              <a:path w="52705" h="2324100">
                <a:moveTo>
                  <a:pt x="52678" y="2323751"/>
                </a:moveTo>
                <a:lnTo>
                  <a:pt x="0" y="2323751"/>
                </a:lnTo>
              </a:path>
              <a:path w="52705" h="2324100">
                <a:moveTo>
                  <a:pt x="52678" y="1933552"/>
                </a:moveTo>
                <a:lnTo>
                  <a:pt x="0" y="1933552"/>
                </a:lnTo>
              </a:path>
              <a:path w="52705" h="2324100">
                <a:moveTo>
                  <a:pt x="52678" y="1547692"/>
                </a:moveTo>
                <a:lnTo>
                  <a:pt x="0" y="1547692"/>
                </a:lnTo>
              </a:path>
              <a:path w="52705" h="2324100">
                <a:moveTo>
                  <a:pt x="52678" y="1161875"/>
                </a:moveTo>
                <a:lnTo>
                  <a:pt x="0" y="1161875"/>
                </a:lnTo>
              </a:path>
              <a:path w="52705" h="2324100">
                <a:moveTo>
                  <a:pt x="52678" y="776058"/>
                </a:moveTo>
                <a:lnTo>
                  <a:pt x="0" y="776058"/>
                </a:lnTo>
              </a:path>
              <a:path w="52705" h="2324100">
                <a:moveTo>
                  <a:pt x="52678" y="385860"/>
                </a:moveTo>
                <a:lnTo>
                  <a:pt x="0" y="385860"/>
                </a:lnTo>
              </a:path>
              <a:path w="52705" h="2324100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17152" y="767988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7152" y="728968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17152" y="690387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91737" y="6518055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613219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549154"/>
            <a:ext cx="180340" cy="3187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35618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3" name="object 3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16254" y="5450126"/>
            <a:ext cx="5300767" cy="2529837"/>
          </a:xfrm>
          <a:prstGeom prst="rect">
            <a:avLst/>
          </a:prstGeom>
        </p:spPr>
      </p:pic>
      <p:sp>
        <p:nvSpPr>
          <p:cNvPr id="34" name="object 34" descr=""/>
          <p:cNvSpPr txBox="1"/>
          <p:nvPr/>
        </p:nvSpPr>
        <p:spPr>
          <a:xfrm>
            <a:off x="2529021" y="5198348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21018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197965" y="4362449"/>
            <a:ext cx="5375910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-6350">
              <a:lnSpc>
                <a:spcPct val="1109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(138kV- 2012)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31493" y="8670137"/>
            <a:ext cx="5300345" cy="440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0815" marR="5080" indent="-158750">
              <a:lnSpc>
                <a:spcPct val="1135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355595" y="1430167"/>
            <a:ext cx="5261610" cy="2766695"/>
            <a:chOff x="1355595" y="1430167"/>
            <a:chExt cx="526161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419218" y="1436835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160242" y="1436835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62263" y="2116450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2046598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1431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431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85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85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-1875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-2500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c:CUENCA-X0002A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c:CUENCB-X0002B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362263" y="1436835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143439" y="1366983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2500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4859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1875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412638" y="1496071"/>
            <a:ext cx="5204460" cy="2573655"/>
            <a:chOff x="1412638" y="1496071"/>
            <a:chExt cx="5204460" cy="2573655"/>
          </a:xfrm>
        </p:grpSpPr>
        <p:sp>
          <p:nvSpPr>
            <p:cNvPr id="14" name="object 14" descr=""/>
            <p:cNvSpPr/>
            <p:nvPr/>
          </p:nvSpPr>
          <p:spPr>
            <a:xfrm>
              <a:off x="1419218" y="1774408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419218" y="2756542"/>
              <a:ext cx="5191760" cy="70485"/>
            </a:xfrm>
            <a:custGeom>
              <a:avLst/>
              <a:gdLst/>
              <a:ahLst/>
              <a:cxnLst/>
              <a:rect l="l" t="t" r="r" b="b"/>
              <a:pathLst>
                <a:path w="5191759" h="70485">
                  <a:moveTo>
                    <a:pt x="0" y="70152"/>
                  </a:moveTo>
                  <a:lnTo>
                    <a:pt x="4381" y="70152"/>
                  </a:lnTo>
                  <a:lnTo>
                    <a:pt x="65822" y="70152"/>
                  </a:lnTo>
                  <a:lnTo>
                    <a:pt x="144691" y="65770"/>
                  </a:lnTo>
                  <a:lnTo>
                    <a:pt x="214894" y="57007"/>
                  </a:lnTo>
                  <a:lnTo>
                    <a:pt x="372720" y="30628"/>
                  </a:lnTo>
                  <a:lnTo>
                    <a:pt x="477981" y="13145"/>
                  </a:lnTo>
                  <a:lnTo>
                    <a:pt x="561183" y="0"/>
                  </a:lnTo>
                  <a:lnTo>
                    <a:pt x="627010" y="0"/>
                  </a:lnTo>
                  <a:lnTo>
                    <a:pt x="723517" y="0"/>
                  </a:lnTo>
                  <a:lnTo>
                    <a:pt x="776082" y="4381"/>
                  </a:lnTo>
                  <a:lnTo>
                    <a:pt x="885720" y="21908"/>
                  </a:lnTo>
                  <a:lnTo>
                    <a:pt x="1161937" y="65770"/>
                  </a:lnTo>
                  <a:lnTo>
                    <a:pt x="1227676" y="70152"/>
                  </a:lnTo>
                  <a:lnTo>
                    <a:pt x="1319763" y="70152"/>
                  </a:lnTo>
                  <a:lnTo>
                    <a:pt x="1376705" y="65770"/>
                  </a:lnTo>
                  <a:lnTo>
                    <a:pt x="1486343" y="52669"/>
                  </a:lnTo>
                  <a:lnTo>
                    <a:pt x="1582850" y="35010"/>
                  </a:lnTo>
                  <a:lnTo>
                    <a:pt x="1701242" y="13145"/>
                  </a:lnTo>
                  <a:lnTo>
                    <a:pt x="1775734" y="4381"/>
                  </a:lnTo>
                  <a:lnTo>
                    <a:pt x="1841561" y="0"/>
                  </a:lnTo>
                  <a:lnTo>
                    <a:pt x="1929183" y="0"/>
                  </a:lnTo>
                  <a:lnTo>
                    <a:pt x="1994966" y="4381"/>
                  </a:lnTo>
                  <a:lnTo>
                    <a:pt x="2100227" y="17527"/>
                  </a:lnTo>
                  <a:lnTo>
                    <a:pt x="2187850" y="35010"/>
                  </a:lnTo>
                  <a:lnTo>
                    <a:pt x="2231792" y="39392"/>
                  </a:lnTo>
                  <a:lnTo>
                    <a:pt x="2244923" y="52669"/>
                  </a:lnTo>
                  <a:lnTo>
                    <a:pt x="2253676" y="48287"/>
                  </a:lnTo>
                  <a:lnTo>
                    <a:pt x="2262430" y="52669"/>
                  </a:lnTo>
                  <a:lnTo>
                    <a:pt x="2275604" y="57007"/>
                  </a:lnTo>
                  <a:lnTo>
                    <a:pt x="2284357" y="57007"/>
                  </a:lnTo>
                  <a:lnTo>
                    <a:pt x="2297488" y="57007"/>
                  </a:lnTo>
                  <a:lnTo>
                    <a:pt x="2301864" y="57007"/>
                  </a:lnTo>
                  <a:lnTo>
                    <a:pt x="2306241" y="57007"/>
                  </a:lnTo>
                  <a:lnTo>
                    <a:pt x="2319415" y="30628"/>
                  </a:lnTo>
                  <a:lnTo>
                    <a:pt x="2328169" y="21908"/>
                  </a:lnTo>
                  <a:lnTo>
                    <a:pt x="2336922" y="17527"/>
                  </a:lnTo>
                  <a:lnTo>
                    <a:pt x="2350184" y="8763"/>
                  </a:lnTo>
                  <a:lnTo>
                    <a:pt x="2354561" y="8763"/>
                  </a:lnTo>
                  <a:lnTo>
                    <a:pt x="2367691" y="13145"/>
                  </a:lnTo>
                  <a:lnTo>
                    <a:pt x="2385242" y="35010"/>
                  </a:lnTo>
                  <a:lnTo>
                    <a:pt x="2389618" y="43774"/>
                  </a:lnTo>
                  <a:lnTo>
                    <a:pt x="2393995" y="43774"/>
                  </a:lnTo>
                  <a:lnTo>
                    <a:pt x="2402749" y="43774"/>
                  </a:lnTo>
                  <a:lnTo>
                    <a:pt x="2407125" y="48287"/>
                  </a:lnTo>
                  <a:lnTo>
                    <a:pt x="2415879" y="52669"/>
                  </a:lnTo>
                  <a:lnTo>
                    <a:pt x="2424633" y="52669"/>
                  </a:lnTo>
                  <a:lnTo>
                    <a:pt x="2437807" y="43774"/>
                  </a:lnTo>
                  <a:lnTo>
                    <a:pt x="2464067" y="17527"/>
                  </a:lnTo>
                  <a:lnTo>
                    <a:pt x="2477241" y="13145"/>
                  </a:lnTo>
                  <a:lnTo>
                    <a:pt x="2486082" y="8763"/>
                  </a:lnTo>
                  <a:lnTo>
                    <a:pt x="2490459" y="13145"/>
                  </a:lnTo>
                  <a:lnTo>
                    <a:pt x="2503633" y="17527"/>
                  </a:lnTo>
                  <a:lnTo>
                    <a:pt x="2525517" y="21908"/>
                  </a:lnTo>
                  <a:lnTo>
                    <a:pt x="2538647" y="26290"/>
                  </a:lnTo>
                  <a:lnTo>
                    <a:pt x="2551821" y="26290"/>
                  </a:lnTo>
                  <a:lnTo>
                    <a:pt x="2564951" y="26290"/>
                  </a:lnTo>
                  <a:lnTo>
                    <a:pt x="2573705" y="26290"/>
                  </a:lnTo>
                  <a:lnTo>
                    <a:pt x="2586879" y="30628"/>
                  </a:lnTo>
                  <a:lnTo>
                    <a:pt x="2608763" y="26290"/>
                  </a:lnTo>
                  <a:lnTo>
                    <a:pt x="2626401" y="26290"/>
                  </a:lnTo>
                  <a:lnTo>
                    <a:pt x="2639531" y="17527"/>
                  </a:lnTo>
                  <a:lnTo>
                    <a:pt x="2665836" y="8763"/>
                  </a:lnTo>
                  <a:lnTo>
                    <a:pt x="2683343" y="13145"/>
                  </a:lnTo>
                  <a:lnTo>
                    <a:pt x="2727154" y="30628"/>
                  </a:lnTo>
                  <a:lnTo>
                    <a:pt x="2740284" y="30628"/>
                  </a:lnTo>
                  <a:lnTo>
                    <a:pt x="2757835" y="26290"/>
                  </a:lnTo>
                  <a:lnTo>
                    <a:pt x="2784227" y="17527"/>
                  </a:lnTo>
                  <a:lnTo>
                    <a:pt x="2806111" y="17527"/>
                  </a:lnTo>
                  <a:lnTo>
                    <a:pt x="2854299" y="26290"/>
                  </a:lnTo>
                  <a:lnTo>
                    <a:pt x="2950807" y="30628"/>
                  </a:lnTo>
                  <a:lnTo>
                    <a:pt x="3003371" y="30628"/>
                  </a:lnTo>
                  <a:lnTo>
                    <a:pt x="3060444" y="43774"/>
                  </a:lnTo>
                  <a:lnTo>
                    <a:pt x="3082328" y="39392"/>
                  </a:lnTo>
                  <a:lnTo>
                    <a:pt x="3117386" y="39392"/>
                  </a:lnTo>
                  <a:lnTo>
                    <a:pt x="3148067" y="43774"/>
                  </a:lnTo>
                  <a:lnTo>
                    <a:pt x="3169951" y="43774"/>
                  </a:lnTo>
                  <a:lnTo>
                    <a:pt x="3279589" y="48287"/>
                  </a:lnTo>
                  <a:lnTo>
                    <a:pt x="3341038" y="43774"/>
                  </a:lnTo>
                  <a:lnTo>
                    <a:pt x="3380473" y="43774"/>
                  </a:lnTo>
                  <a:lnTo>
                    <a:pt x="3520792" y="35010"/>
                  </a:lnTo>
                  <a:lnTo>
                    <a:pt x="3568980" y="35010"/>
                  </a:lnTo>
                  <a:lnTo>
                    <a:pt x="3617256" y="35010"/>
                  </a:lnTo>
                  <a:lnTo>
                    <a:pt x="3696125" y="26290"/>
                  </a:lnTo>
                  <a:lnTo>
                    <a:pt x="3862836" y="21908"/>
                  </a:lnTo>
                  <a:lnTo>
                    <a:pt x="4095110" y="26290"/>
                  </a:lnTo>
                  <a:lnTo>
                    <a:pt x="4529154" y="48287"/>
                  </a:lnTo>
                  <a:lnTo>
                    <a:pt x="4603734" y="43774"/>
                  </a:lnTo>
                  <a:lnTo>
                    <a:pt x="4752806" y="39392"/>
                  </a:lnTo>
                  <a:lnTo>
                    <a:pt x="4853690" y="35010"/>
                  </a:lnTo>
                  <a:lnTo>
                    <a:pt x="5134284" y="21908"/>
                  </a:lnTo>
                  <a:lnTo>
                    <a:pt x="5191226" y="2190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419218" y="2703917"/>
              <a:ext cx="5191760" cy="162560"/>
            </a:xfrm>
            <a:custGeom>
              <a:avLst/>
              <a:gdLst/>
              <a:ahLst/>
              <a:cxnLst/>
              <a:rect l="l" t="t" r="r" b="b"/>
              <a:pathLst>
                <a:path w="5191759" h="162560">
                  <a:moveTo>
                    <a:pt x="0" y="65770"/>
                  </a:moveTo>
                  <a:lnTo>
                    <a:pt x="17524" y="65770"/>
                  </a:lnTo>
                  <a:lnTo>
                    <a:pt x="122763" y="83254"/>
                  </a:lnTo>
                  <a:lnTo>
                    <a:pt x="302604" y="114014"/>
                  </a:lnTo>
                  <a:lnTo>
                    <a:pt x="363966" y="118395"/>
                  </a:lnTo>
                  <a:lnTo>
                    <a:pt x="434170" y="122777"/>
                  </a:lnTo>
                  <a:lnTo>
                    <a:pt x="508618" y="122777"/>
                  </a:lnTo>
                  <a:lnTo>
                    <a:pt x="565604" y="118395"/>
                  </a:lnTo>
                  <a:lnTo>
                    <a:pt x="657691" y="105294"/>
                  </a:lnTo>
                  <a:lnTo>
                    <a:pt x="758575" y="87635"/>
                  </a:lnTo>
                  <a:lnTo>
                    <a:pt x="929531" y="61388"/>
                  </a:lnTo>
                  <a:lnTo>
                    <a:pt x="986604" y="57007"/>
                  </a:lnTo>
                  <a:lnTo>
                    <a:pt x="1061053" y="52625"/>
                  </a:lnTo>
                  <a:lnTo>
                    <a:pt x="1135677" y="52625"/>
                  </a:lnTo>
                  <a:lnTo>
                    <a:pt x="1192618" y="61388"/>
                  </a:lnTo>
                  <a:lnTo>
                    <a:pt x="1284705" y="70152"/>
                  </a:lnTo>
                  <a:lnTo>
                    <a:pt x="1407517" y="92017"/>
                  </a:lnTo>
                  <a:lnTo>
                    <a:pt x="1552169" y="114014"/>
                  </a:lnTo>
                  <a:lnTo>
                    <a:pt x="1613531" y="118395"/>
                  </a:lnTo>
                  <a:lnTo>
                    <a:pt x="1688111" y="122777"/>
                  </a:lnTo>
                  <a:lnTo>
                    <a:pt x="1762560" y="118395"/>
                  </a:lnTo>
                  <a:lnTo>
                    <a:pt x="1828387" y="114014"/>
                  </a:lnTo>
                  <a:lnTo>
                    <a:pt x="1929183" y="100912"/>
                  </a:lnTo>
                  <a:lnTo>
                    <a:pt x="2192227" y="61388"/>
                  </a:lnTo>
                  <a:lnTo>
                    <a:pt x="2231792" y="52625"/>
                  </a:lnTo>
                  <a:lnTo>
                    <a:pt x="2236169" y="43861"/>
                  </a:lnTo>
                  <a:lnTo>
                    <a:pt x="2240546" y="43861"/>
                  </a:lnTo>
                  <a:lnTo>
                    <a:pt x="2240546" y="48243"/>
                  </a:lnTo>
                  <a:lnTo>
                    <a:pt x="2249300" y="52625"/>
                  </a:lnTo>
                  <a:lnTo>
                    <a:pt x="2253676" y="52625"/>
                  </a:lnTo>
                  <a:lnTo>
                    <a:pt x="2258053" y="43861"/>
                  </a:lnTo>
                  <a:lnTo>
                    <a:pt x="2271227" y="52625"/>
                  </a:lnTo>
                  <a:lnTo>
                    <a:pt x="2279981" y="48243"/>
                  </a:lnTo>
                  <a:lnTo>
                    <a:pt x="2284357" y="57007"/>
                  </a:lnTo>
                  <a:lnTo>
                    <a:pt x="2288734" y="52625"/>
                  </a:lnTo>
                  <a:lnTo>
                    <a:pt x="2293111" y="48243"/>
                  </a:lnTo>
                  <a:lnTo>
                    <a:pt x="2297488" y="52625"/>
                  </a:lnTo>
                  <a:lnTo>
                    <a:pt x="2306241" y="52625"/>
                  </a:lnTo>
                  <a:lnTo>
                    <a:pt x="2315038" y="26378"/>
                  </a:lnTo>
                  <a:lnTo>
                    <a:pt x="2319415" y="26378"/>
                  </a:lnTo>
                  <a:lnTo>
                    <a:pt x="2328169" y="26378"/>
                  </a:lnTo>
                  <a:lnTo>
                    <a:pt x="2332545" y="26378"/>
                  </a:lnTo>
                  <a:lnTo>
                    <a:pt x="2341299" y="13101"/>
                  </a:lnTo>
                  <a:lnTo>
                    <a:pt x="2350184" y="8719"/>
                  </a:lnTo>
                  <a:lnTo>
                    <a:pt x="2354561" y="4337"/>
                  </a:lnTo>
                  <a:lnTo>
                    <a:pt x="2372068" y="8719"/>
                  </a:lnTo>
                  <a:lnTo>
                    <a:pt x="2376444" y="17483"/>
                  </a:lnTo>
                  <a:lnTo>
                    <a:pt x="2385242" y="26378"/>
                  </a:lnTo>
                  <a:lnTo>
                    <a:pt x="2389618" y="30716"/>
                  </a:lnTo>
                  <a:lnTo>
                    <a:pt x="2415879" y="35098"/>
                  </a:lnTo>
                  <a:lnTo>
                    <a:pt x="2446560" y="13101"/>
                  </a:lnTo>
                  <a:lnTo>
                    <a:pt x="2455314" y="8719"/>
                  </a:lnTo>
                  <a:lnTo>
                    <a:pt x="2464067" y="0"/>
                  </a:lnTo>
                  <a:lnTo>
                    <a:pt x="2472864" y="4337"/>
                  </a:lnTo>
                  <a:lnTo>
                    <a:pt x="2481618" y="4337"/>
                  </a:lnTo>
                  <a:lnTo>
                    <a:pt x="2490459" y="8719"/>
                  </a:lnTo>
                  <a:lnTo>
                    <a:pt x="2503633" y="17483"/>
                  </a:lnTo>
                  <a:lnTo>
                    <a:pt x="2512387" y="21865"/>
                  </a:lnTo>
                  <a:lnTo>
                    <a:pt x="2521140" y="26378"/>
                  </a:lnTo>
                  <a:lnTo>
                    <a:pt x="2543068" y="35098"/>
                  </a:lnTo>
                  <a:lnTo>
                    <a:pt x="2551821" y="30716"/>
                  </a:lnTo>
                  <a:lnTo>
                    <a:pt x="2591256" y="35098"/>
                  </a:lnTo>
                  <a:lnTo>
                    <a:pt x="2604386" y="35098"/>
                  </a:lnTo>
                  <a:lnTo>
                    <a:pt x="2613140" y="39479"/>
                  </a:lnTo>
                  <a:lnTo>
                    <a:pt x="2621893" y="43861"/>
                  </a:lnTo>
                  <a:lnTo>
                    <a:pt x="2639531" y="43861"/>
                  </a:lnTo>
                  <a:lnTo>
                    <a:pt x="2674589" y="57007"/>
                  </a:lnTo>
                  <a:lnTo>
                    <a:pt x="2700894" y="74534"/>
                  </a:lnTo>
                  <a:lnTo>
                    <a:pt x="2714024" y="83254"/>
                  </a:lnTo>
                  <a:lnTo>
                    <a:pt x="2731531" y="87635"/>
                  </a:lnTo>
                  <a:lnTo>
                    <a:pt x="2784227" y="87635"/>
                  </a:lnTo>
                  <a:lnTo>
                    <a:pt x="2810488" y="100912"/>
                  </a:lnTo>
                  <a:lnTo>
                    <a:pt x="2832415" y="122777"/>
                  </a:lnTo>
                  <a:lnTo>
                    <a:pt x="2849922" y="127159"/>
                  </a:lnTo>
                  <a:lnTo>
                    <a:pt x="2867473" y="131541"/>
                  </a:lnTo>
                  <a:lnTo>
                    <a:pt x="2880603" y="131541"/>
                  </a:lnTo>
                  <a:lnTo>
                    <a:pt x="2898242" y="131541"/>
                  </a:lnTo>
                  <a:lnTo>
                    <a:pt x="2946430" y="140304"/>
                  </a:lnTo>
                  <a:lnTo>
                    <a:pt x="3025299" y="162213"/>
                  </a:lnTo>
                  <a:lnTo>
                    <a:pt x="3047314" y="162213"/>
                  </a:lnTo>
                  <a:lnTo>
                    <a:pt x="3064821" y="157832"/>
                  </a:lnTo>
                  <a:lnTo>
                    <a:pt x="3099879" y="149068"/>
                  </a:lnTo>
                  <a:lnTo>
                    <a:pt x="3121763" y="149068"/>
                  </a:lnTo>
                  <a:lnTo>
                    <a:pt x="3156821" y="153450"/>
                  </a:lnTo>
                  <a:lnTo>
                    <a:pt x="3174459" y="153450"/>
                  </a:lnTo>
                  <a:lnTo>
                    <a:pt x="3196343" y="144686"/>
                  </a:lnTo>
                  <a:lnTo>
                    <a:pt x="3231401" y="131541"/>
                  </a:lnTo>
                  <a:lnTo>
                    <a:pt x="3262082" y="122777"/>
                  </a:lnTo>
                  <a:lnTo>
                    <a:pt x="3323531" y="105294"/>
                  </a:lnTo>
                  <a:lnTo>
                    <a:pt x="3358546" y="92017"/>
                  </a:lnTo>
                  <a:lnTo>
                    <a:pt x="3428661" y="65770"/>
                  </a:lnTo>
                  <a:lnTo>
                    <a:pt x="3507618" y="43861"/>
                  </a:lnTo>
                  <a:lnTo>
                    <a:pt x="3551429" y="26378"/>
                  </a:lnTo>
                  <a:lnTo>
                    <a:pt x="3577734" y="21865"/>
                  </a:lnTo>
                  <a:lnTo>
                    <a:pt x="3665444" y="17483"/>
                  </a:lnTo>
                  <a:lnTo>
                    <a:pt x="3718140" y="17483"/>
                  </a:lnTo>
                  <a:lnTo>
                    <a:pt x="3753198" y="17483"/>
                  </a:lnTo>
                  <a:lnTo>
                    <a:pt x="3871589" y="43861"/>
                  </a:lnTo>
                  <a:lnTo>
                    <a:pt x="3924154" y="65770"/>
                  </a:lnTo>
                  <a:lnTo>
                    <a:pt x="4108284" y="127159"/>
                  </a:lnTo>
                  <a:lnTo>
                    <a:pt x="4156560" y="140304"/>
                  </a:lnTo>
                  <a:lnTo>
                    <a:pt x="4239806" y="157832"/>
                  </a:lnTo>
                  <a:lnTo>
                    <a:pt x="4279328" y="157832"/>
                  </a:lnTo>
                  <a:lnTo>
                    <a:pt x="4340690" y="157832"/>
                  </a:lnTo>
                  <a:lnTo>
                    <a:pt x="4388879" y="149068"/>
                  </a:lnTo>
                  <a:lnTo>
                    <a:pt x="4437154" y="140304"/>
                  </a:lnTo>
                  <a:lnTo>
                    <a:pt x="4507270" y="122777"/>
                  </a:lnTo>
                  <a:lnTo>
                    <a:pt x="4577473" y="100912"/>
                  </a:lnTo>
                  <a:lnTo>
                    <a:pt x="4691488" y="57007"/>
                  </a:lnTo>
                  <a:lnTo>
                    <a:pt x="4761560" y="35098"/>
                  </a:lnTo>
                  <a:lnTo>
                    <a:pt x="4823009" y="26378"/>
                  </a:lnTo>
                  <a:lnTo>
                    <a:pt x="4875574" y="17483"/>
                  </a:lnTo>
                  <a:lnTo>
                    <a:pt x="4923762" y="17483"/>
                  </a:lnTo>
                  <a:lnTo>
                    <a:pt x="4972082" y="17483"/>
                  </a:lnTo>
                  <a:lnTo>
                    <a:pt x="5024647" y="26378"/>
                  </a:lnTo>
                  <a:lnTo>
                    <a:pt x="5072835" y="35098"/>
                  </a:lnTo>
                  <a:lnTo>
                    <a:pt x="5143038" y="57007"/>
                  </a:lnTo>
                  <a:lnTo>
                    <a:pt x="5191226" y="74534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419218" y="1502649"/>
              <a:ext cx="5191760" cy="2560955"/>
            </a:xfrm>
            <a:custGeom>
              <a:avLst/>
              <a:gdLst/>
              <a:ahLst/>
              <a:cxnLst/>
              <a:rect l="l" t="t" r="r" b="b"/>
              <a:pathLst>
                <a:path w="5191759" h="2560954">
                  <a:moveTo>
                    <a:pt x="0" y="1275802"/>
                  </a:moveTo>
                  <a:lnTo>
                    <a:pt x="4381" y="1275802"/>
                  </a:lnTo>
                  <a:lnTo>
                    <a:pt x="92108" y="1262656"/>
                  </a:lnTo>
                  <a:lnTo>
                    <a:pt x="171083" y="1258274"/>
                  </a:lnTo>
                  <a:lnTo>
                    <a:pt x="241155" y="1258274"/>
                  </a:lnTo>
                  <a:lnTo>
                    <a:pt x="320155" y="1262656"/>
                  </a:lnTo>
                  <a:lnTo>
                    <a:pt x="390227" y="1267038"/>
                  </a:lnTo>
                  <a:lnTo>
                    <a:pt x="534923" y="1288903"/>
                  </a:lnTo>
                  <a:lnTo>
                    <a:pt x="631386" y="1302180"/>
                  </a:lnTo>
                  <a:lnTo>
                    <a:pt x="762952" y="1319663"/>
                  </a:lnTo>
                  <a:lnTo>
                    <a:pt x="855039" y="1319663"/>
                  </a:lnTo>
                  <a:lnTo>
                    <a:pt x="920778" y="1319663"/>
                  </a:lnTo>
                  <a:lnTo>
                    <a:pt x="977719" y="1310900"/>
                  </a:lnTo>
                  <a:lnTo>
                    <a:pt x="1087357" y="1297667"/>
                  </a:lnTo>
                  <a:lnTo>
                    <a:pt x="1311010" y="1267038"/>
                  </a:lnTo>
                  <a:lnTo>
                    <a:pt x="1381082" y="1258274"/>
                  </a:lnTo>
                  <a:lnTo>
                    <a:pt x="1473212" y="1258274"/>
                  </a:lnTo>
                  <a:lnTo>
                    <a:pt x="1539039" y="1258274"/>
                  </a:lnTo>
                  <a:lnTo>
                    <a:pt x="1600357" y="1267038"/>
                  </a:lnTo>
                  <a:lnTo>
                    <a:pt x="1701242" y="1280183"/>
                  </a:lnTo>
                  <a:lnTo>
                    <a:pt x="1933560" y="1310900"/>
                  </a:lnTo>
                  <a:lnTo>
                    <a:pt x="2003763" y="1319663"/>
                  </a:lnTo>
                  <a:lnTo>
                    <a:pt x="2091474" y="1319663"/>
                  </a:lnTo>
                  <a:lnTo>
                    <a:pt x="2157212" y="1319663"/>
                  </a:lnTo>
                  <a:lnTo>
                    <a:pt x="2214242" y="1310900"/>
                  </a:lnTo>
                  <a:lnTo>
                    <a:pt x="2231792" y="1310900"/>
                  </a:lnTo>
                  <a:lnTo>
                    <a:pt x="2231792" y="1341572"/>
                  </a:lnTo>
                  <a:lnTo>
                    <a:pt x="2240546" y="1438015"/>
                  </a:lnTo>
                  <a:lnTo>
                    <a:pt x="2240546" y="1446735"/>
                  </a:lnTo>
                  <a:lnTo>
                    <a:pt x="2244923" y="1442397"/>
                  </a:lnTo>
                  <a:lnTo>
                    <a:pt x="2244923" y="1438015"/>
                  </a:lnTo>
                  <a:lnTo>
                    <a:pt x="2249300" y="1442397"/>
                  </a:lnTo>
                  <a:lnTo>
                    <a:pt x="2253676" y="1473114"/>
                  </a:lnTo>
                  <a:lnTo>
                    <a:pt x="2262430" y="1560793"/>
                  </a:lnTo>
                  <a:lnTo>
                    <a:pt x="2262430" y="1565175"/>
                  </a:lnTo>
                  <a:lnTo>
                    <a:pt x="2266807" y="1565175"/>
                  </a:lnTo>
                  <a:lnTo>
                    <a:pt x="2266807" y="1573939"/>
                  </a:lnTo>
                  <a:lnTo>
                    <a:pt x="2275604" y="1639709"/>
                  </a:lnTo>
                  <a:lnTo>
                    <a:pt x="2279981" y="1679145"/>
                  </a:lnTo>
                  <a:lnTo>
                    <a:pt x="2288734" y="1696760"/>
                  </a:lnTo>
                  <a:lnTo>
                    <a:pt x="2301864" y="1793160"/>
                  </a:lnTo>
                  <a:lnTo>
                    <a:pt x="2306241" y="1801923"/>
                  </a:lnTo>
                  <a:lnTo>
                    <a:pt x="2310618" y="1841447"/>
                  </a:lnTo>
                  <a:lnTo>
                    <a:pt x="2315038" y="1902748"/>
                  </a:lnTo>
                  <a:lnTo>
                    <a:pt x="2328169" y="1950992"/>
                  </a:lnTo>
                  <a:lnTo>
                    <a:pt x="2336922" y="2016806"/>
                  </a:lnTo>
                  <a:lnTo>
                    <a:pt x="2345676" y="2043053"/>
                  </a:lnTo>
                  <a:lnTo>
                    <a:pt x="2358937" y="2117587"/>
                  </a:lnTo>
                  <a:lnTo>
                    <a:pt x="2363314" y="2130733"/>
                  </a:lnTo>
                  <a:lnTo>
                    <a:pt x="2376444" y="2196503"/>
                  </a:lnTo>
                  <a:lnTo>
                    <a:pt x="2380821" y="2209649"/>
                  </a:lnTo>
                  <a:lnTo>
                    <a:pt x="2398372" y="2262318"/>
                  </a:lnTo>
                  <a:lnTo>
                    <a:pt x="2402749" y="2279801"/>
                  </a:lnTo>
                  <a:lnTo>
                    <a:pt x="2415879" y="2319325"/>
                  </a:lnTo>
                  <a:lnTo>
                    <a:pt x="2437807" y="2385096"/>
                  </a:lnTo>
                  <a:lnTo>
                    <a:pt x="2468444" y="2455160"/>
                  </a:lnTo>
                  <a:lnTo>
                    <a:pt x="2490459" y="2481539"/>
                  </a:lnTo>
                  <a:lnTo>
                    <a:pt x="2508010" y="2481539"/>
                  </a:lnTo>
                  <a:lnTo>
                    <a:pt x="2543068" y="2459647"/>
                  </a:lnTo>
                  <a:lnTo>
                    <a:pt x="2569328" y="2420150"/>
                  </a:lnTo>
                  <a:lnTo>
                    <a:pt x="2591256" y="2367481"/>
                  </a:lnTo>
                  <a:lnTo>
                    <a:pt x="2608763" y="2319325"/>
                  </a:lnTo>
                  <a:lnTo>
                    <a:pt x="2643908" y="2196503"/>
                  </a:lnTo>
                  <a:lnTo>
                    <a:pt x="2670212" y="2086959"/>
                  </a:lnTo>
                  <a:lnTo>
                    <a:pt x="2696473" y="1946654"/>
                  </a:lnTo>
                  <a:lnTo>
                    <a:pt x="2771097" y="1512550"/>
                  </a:lnTo>
                  <a:lnTo>
                    <a:pt x="2814908" y="1249511"/>
                  </a:lnTo>
                  <a:lnTo>
                    <a:pt x="2876227" y="863694"/>
                  </a:lnTo>
                  <a:lnTo>
                    <a:pt x="2924502" y="574277"/>
                  </a:lnTo>
                  <a:lnTo>
                    <a:pt x="2959560" y="403343"/>
                  </a:lnTo>
                  <a:lnTo>
                    <a:pt x="2990241" y="267376"/>
                  </a:lnTo>
                  <a:lnTo>
                    <a:pt x="3016502" y="166551"/>
                  </a:lnTo>
                  <a:lnTo>
                    <a:pt x="3038517" y="100781"/>
                  </a:lnTo>
                  <a:lnTo>
                    <a:pt x="3060444" y="61257"/>
                  </a:lnTo>
                  <a:lnTo>
                    <a:pt x="3091125" y="13101"/>
                  </a:lnTo>
                  <a:lnTo>
                    <a:pt x="3121763" y="0"/>
                  </a:lnTo>
                  <a:lnTo>
                    <a:pt x="3130560" y="0"/>
                  </a:lnTo>
                  <a:lnTo>
                    <a:pt x="3169951" y="35010"/>
                  </a:lnTo>
                  <a:lnTo>
                    <a:pt x="3200763" y="105162"/>
                  </a:lnTo>
                  <a:lnTo>
                    <a:pt x="3222647" y="166551"/>
                  </a:lnTo>
                  <a:lnTo>
                    <a:pt x="3248951" y="249849"/>
                  </a:lnTo>
                  <a:lnTo>
                    <a:pt x="3270835" y="355056"/>
                  </a:lnTo>
                  <a:lnTo>
                    <a:pt x="3301516" y="504124"/>
                  </a:lnTo>
                  <a:lnTo>
                    <a:pt x="3336662" y="697099"/>
                  </a:lnTo>
                  <a:lnTo>
                    <a:pt x="3380473" y="960137"/>
                  </a:lnTo>
                  <a:lnTo>
                    <a:pt x="3538299" y="1950992"/>
                  </a:lnTo>
                  <a:lnTo>
                    <a:pt x="3573357" y="2130733"/>
                  </a:lnTo>
                  <a:lnTo>
                    <a:pt x="3608502" y="2266700"/>
                  </a:lnTo>
                  <a:lnTo>
                    <a:pt x="3634807" y="2367481"/>
                  </a:lnTo>
                  <a:lnTo>
                    <a:pt x="3656690" y="2437633"/>
                  </a:lnTo>
                  <a:lnTo>
                    <a:pt x="3674197" y="2485916"/>
                  </a:lnTo>
                  <a:lnTo>
                    <a:pt x="3696125" y="2520944"/>
                  </a:lnTo>
                  <a:lnTo>
                    <a:pt x="3722517" y="2551700"/>
                  </a:lnTo>
                  <a:lnTo>
                    <a:pt x="3735647" y="2556077"/>
                  </a:lnTo>
                  <a:lnTo>
                    <a:pt x="3748821" y="2556077"/>
                  </a:lnTo>
                  <a:lnTo>
                    <a:pt x="3783835" y="2520944"/>
                  </a:lnTo>
                  <a:lnTo>
                    <a:pt x="3818893" y="2455160"/>
                  </a:lnTo>
                  <a:lnTo>
                    <a:pt x="3836444" y="2402623"/>
                  </a:lnTo>
                  <a:lnTo>
                    <a:pt x="3862836" y="2328088"/>
                  </a:lnTo>
                  <a:lnTo>
                    <a:pt x="3884720" y="2222794"/>
                  </a:lnTo>
                  <a:lnTo>
                    <a:pt x="3915401" y="2086959"/>
                  </a:lnTo>
                  <a:lnTo>
                    <a:pt x="3950459" y="1898366"/>
                  </a:lnTo>
                  <a:lnTo>
                    <a:pt x="3994357" y="1648473"/>
                  </a:lnTo>
                  <a:lnTo>
                    <a:pt x="4060053" y="1209987"/>
                  </a:lnTo>
                  <a:lnTo>
                    <a:pt x="4130256" y="784778"/>
                  </a:lnTo>
                  <a:lnTo>
                    <a:pt x="4169690" y="552412"/>
                  </a:lnTo>
                  <a:lnTo>
                    <a:pt x="4204748" y="381434"/>
                  </a:lnTo>
                  <a:lnTo>
                    <a:pt x="4235429" y="262995"/>
                  </a:lnTo>
                  <a:lnTo>
                    <a:pt x="4261690" y="175315"/>
                  </a:lnTo>
                  <a:lnTo>
                    <a:pt x="4283705" y="113926"/>
                  </a:lnTo>
                  <a:lnTo>
                    <a:pt x="4301256" y="74534"/>
                  </a:lnTo>
                  <a:lnTo>
                    <a:pt x="4331893" y="30628"/>
                  </a:lnTo>
                  <a:lnTo>
                    <a:pt x="4358197" y="17483"/>
                  </a:lnTo>
                  <a:lnTo>
                    <a:pt x="4371328" y="21865"/>
                  </a:lnTo>
                  <a:lnTo>
                    <a:pt x="4380125" y="30628"/>
                  </a:lnTo>
                  <a:lnTo>
                    <a:pt x="4397632" y="43774"/>
                  </a:lnTo>
                  <a:lnTo>
                    <a:pt x="4428401" y="96399"/>
                  </a:lnTo>
                  <a:lnTo>
                    <a:pt x="4445908" y="140173"/>
                  </a:lnTo>
                  <a:lnTo>
                    <a:pt x="4467835" y="205987"/>
                  </a:lnTo>
                  <a:lnTo>
                    <a:pt x="4489719" y="293667"/>
                  </a:lnTo>
                  <a:lnTo>
                    <a:pt x="4516023" y="412063"/>
                  </a:lnTo>
                  <a:lnTo>
                    <a:pt x="4546792" y="565513"/>
                  </a:lnTo>
                  <a:lnTo>
                    <a:pt x="4586227" y="776015"/>
                  </a:lnTo>
                  <a:lnTo>
                    <a:pt x="4634415" y="1087297"/>
                  </a:lnTo>
                  <a:lnTo>
                    <a:pt x="4761560" y="1885221"/>
                  </a:lnTo>
                  <a:lnTo>
                    <a:pt x="4800994" y="2091340"/>
                  </a:lnTo>
                  <a:lnTo>
                    <a:pt x="4831763" y="2240409"/>
                  </a:lnTo>
                  <a:lnTo>
                    <a:pt x="4862444" y="2349954"/>
                  </a:lnTo>
                  <a:lnTo>
                    <a:pt x="4884372" y="2428913"/>
                  </a:lnTo>
                  <a:lnTo>
                    <a:pt x="4906255" y="2481539"/>
                  </a:lnTo>
                  <a:lnTo>
                    <a:pt x="4923762" y="2520944"/>
                  </a:lnTo>
                  <a:lnTo>
                    <a:pt x="4954575" y="2556077"/>
                  </a:lnTo>
                  <a:lnTo>
                    <a:pt x="4967705" y="2560455"/>
                  </a:lnTo>
                  <a:lnTo>
                    <a:pt x="4980835" y="2560455"/>
                  </a:lnTo>
                  <a:lnTo>
                    <a:pt x="4994009" y="2560455"/>
                  </a:lnTo>
                  <a:lnTo>
                    <a:pt x="5002763" y="2547318"/>
                  </a:lnTo>
                  <a:lnTo>
                    <a:pt x="5015893" y="2534186"/>
                  </a:lnTo>
                  <a:lnTo>
                    <a:pt x="5033400" y="2507808"/>
                  </a:lnTo>
                  <a:lnTo>
                    <a:pt x="5050951" y="2472780"/>
                  </a:lnTo>
                  <a:lnTo>
                    <a:pt x="5068458" y="2424532"/>
                  </a:lnTo>
                  <a:lnTo>
                    <a:pt x="5090473" y="2354335"/>
                  </a:lnTo>
                  <a:lnTo>
                    <a:pt x="5116777" y="2257936"/>
                  </a:lnTo>
                  <a:lnTo>
                    <a:pt x="5143038" y="2130733"/>
                  </a:lnTo>
                  <a:lnTo>
                    <a:pt x="5178096" y="1959755"/>
                  </a:lnTo>
                  <a:lnTo>
                    <a:pt x="5191226" y="1880839"/>
                  </a:lnTo>
                  <a:lnTo>
                    <a:pt x="5191226" y="1876457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2577209" y="1209151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4859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95247" y="8586302"/>
            <a:ext cx="445897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c:GUALAA-X0002A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c:GUALAB-X0002B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371025" y="5749247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  <a:path w="5240020" h="2753359">
                <a:moveTo>
                  <a:pt x="4489723" y="2709567"/>
                </a:moveTo>
                <a:lnTo>
                  <a:pt x="4489723" y="2753350"/>
                </a:lnTo>
              </a:path>
              <a:path w="5240020" h="2753359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6549556" y="849423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32038" y="8494235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307403" y="5742579"/>
            <a:ext cx="4556125" cy="2723515"/>
            <a:chOff x="1307403" y="5742579"/>
            <a:chExt cx="4556125" cy="2723515"/>
          </a:xfrm>
        </p:grpSpPr>
        <p:sp>
          <p:nvSpPr>
            <p:cNvPr id="24" name="object 24" descr=""/>
            <p:cNvSpPr/>
            <p:nvPr/>
          </p:nvSpPr>
          <p:spPr>
            <a:xfrm>
              <a:off x="2120720" y="5749247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14070" y="5749247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117152" y="838894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7152" y="793733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17152" y="7485832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39929" y="703420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658261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902998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679395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1364446" y="5760196"/>
            <a:ext cx="5252720" cy="2609215"/>
            <a:chOff x="1364446" y="5760196"/>
            <a:chExt cx="5252720" cy="2609215"/>
          </a:xfrm>
        </p:grpSpPr>
        <p:sp>
          <p:nvSpPr>
            <p:cNvPr id="34" name="object 34" descr=""/>
            <p:cNvSpPr/>
            <p:nvPr/>
          </p:nvSpPr>
          <p:spPr>
            <a:xfrm>
              <a:off x="1371025" y="6200878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6924267"/>
              <a:ext cx="5240020" cy="328930"/>
            </a:xfrm>
            <a:custGeom>
              <a:avLst/>
              <a:gdLst/>
              <a:ahLst/>
              <a:cxnLst/>
              <a:rect l="l" t="t" r="r" b="b"/>
              <a:pathLst>
                <a:path w="5240020" h="328929">
                  <a:moveTo>
                    <a:pt x="0" y="280609"/>
                  </a:moveTo>
                  <a:lnTo>
                    <a:pt x="4381" y="280609"/>
                  </a:lnTo>
                  <a:lnTo>
                    <a:pt x="35049" y="276271"/>
                  </a:lnTo>
                  <a:lnTo>
                    <a:pt x="87727" y="258613"/>
                  </a:lnTo>
                  <a:lnTo>
                    <a:pt x="140301" y="236748"/>
                  </a:lnTo>
                  <a:lnTo>
                    <a:pt x="179709" y="214839"/>
                  </a:lnTo>
                  <a:lnTo>
                    <a:pt x="359550" y="122777"/>
                  </a:lnTo>
                  <a:lnTo>
                    <a:pt x="412159" y="100781"/>
                  </a:lnTo>
                  <a:lnTo>
                    <a:pt x="447173" y="87679"/>
                  </a:lnTo>
                  <a:lnTo>
                    <a:pt x="517376" y="74534"/>
                  </a:lnTo>
                  <a:lnTo>
                    <a:pt x="552434" y="70152"/>
                  </a:lnTo>
                  <a:lnTo>
                    <a:pt x="591869" y="74534"/>
                  </a:lnTo>
                  <a:lnTo>
                    <a:pt x="631391" y="78916"/>
                  </a:lnTo>
                  <a:lnTo>
                    <a:pt x="710260" y="100781"/>
                  </a:lnTo>
                  <a:lnTo>
                    <a:pt x="749695" y="113926"/>
                  </a:lnTo>
                  <a:lnTo>
                    <a:pt x="793594" y="140304"/>
                  </a:lnTo>
                  <a:lnTo>
                    <a:pt x="890014" y="188460"/>
                  </a:lnTo>
                  <a:lnTo>
                    <a:pt x="1012782" y="249893"/>
                  </a:lnTo>
                  <a:lnTo>
                    <a:pt x="1056681" y="267376"/>
                  </a:lnTo>
                  <a:lnTo>
                    <a:pt x="1144303" y="284991"/>
                  </a:lnTo>
                  <a:lnTo>
                    <a:pt x="1175072" y="289373"/>
                  </a:lnTo>
                  <a:lnTo>
                    <a:pt x="1214507" y="284991"/>
                  </a:lnTo>
                  <a:lnTo>
                    <a:pt x="1262695" y="276271"/>
                  </a:lnTo>
                  <a:lnTo>
                    <a:pt x="1332898" y="258613"/>
                  </a:lnTo>
                  <a:lnTo>
                    <a:pt x="1372333" y="245511"/>
                  </a:lnTo>
                  <a:lnTo>
                    <a:pt x="1429274" y="214839"/>
                  </a:lnTo>
                  <a:lnTo>
                    <a:pt x="1613536" y="118439"/>
                  </a:lnTo>
                  <a:lnTo>
                    <a:pt x="1661724" y="100781"/>
                  </a:lnTo>
                  <a:lnTo>
                    <a:pt x="1731927" y="78916"/>
                  </a:lnTo>
                  <a:lnTo>
                    <a:pt x="1775738" y="70152"/>
                  </a:lnTo>
                  <a:lnTo>
                    <a:pt x="1806376" y="70152"/>
                  </a:lnTo>
                  <a:lnTo>
                    <a:pt x="1850318" y="74534"/>
                  </a:lnTo>
                  <a:lnTo>
                    <a:pt x="1889753" y="83297"/>
                  </a:lnTo>
                  <a:lnTo>
                    <a:pt x="1951071" y="100781"/>
                  </a:lnTo>
                  <a:lnTo>
                    <a:pt x="1990594" y="113926"/>
                  </a:lnTo>
                  <a:lnTo>
                    <a:pt x="2047579" y="144686"/>
                  </a:lnTo>
                  <a:lnTo>
                    <a:pt x="2244796" y="245511"/>
                  </a:lnTo>
                  <a:lnTo>
                    <a:pt x="2253593" y="241129"/>
                  </a:lnTo>
                  <a:lnTo>
                    <a:pt x="2257970" y="245511"/>
                  </a:lnTo>
                  <a:lnTo>
                    <a:pt x="2257970" y="328809"/>
                  </a:lnTo>
                  <a:lnTo>
                    <a:pt x="2262434" y="236748"/>
                  </a:lnTo>
                  <a:lnTo>
                    <a:pt x="2266811" y="241129"/>
                  </a:lnTo>
                  <a:lnTo>
                    <a:pt x="2266811" y="206075"/>
                  </a:lnTo>
                  <a:lnTo>
                    <a:pt x="2275608" y="280609"/>
                  </a:lnTo>
                  <a:lnTo>
                    <a:pt x="2275608" y="262995"/>
                  </a:lnTo>
                  <a:lnTo>
                    <a:pt x="2275608" y="249893"/>
                  </a:lnTo>
                  <a:lnTo>
                    <a:pt x="2279985" y="289373"/>
                  </a:lnTo>
                  <a:lnTo>
                    <a:pt x="2284362" y="245511"/>
                  </a:lnTo>
                  <a:lnTo>
                    <a:pt x="2288738" y="271890"/>
                  </a:lnTo>
                  <a:lnTo>
                    <a:pt x="2288738" y="249893"/>
                  </a:lnTo>
                  <a:lnTo>
                    <a:pt x="2293115" y="284991"/>
                  </a:lnTo>
                  <a:lnTo>
                    <a:pt x="2297492" y="271890"/>
                  </a:lnTo>
                  <a:lnTo>
                    <a:pt x="2301869" y="280609"/>
                  </a:lnTo>
                  <a:lnTo>
                    <a:pt x="2301869" y="271890"/>
                  </a:lnTo>
                  <a:lnTo>
                    <a:pt x="2306246" y="236748"/>
                  </a:lnTo>
                  <a:lnTo>
                    <a:pt x="2314999" y="302518"/>
                  </a:lnTo>
                  <a:lnTo>
                    <a:pt x="2319420" y="271890"/>
                  </a:lnTo>
                  <a:lnTo>
                    <a:pt x="2319420" y="245511"/>
                  </a:lnTo>
                  <a:lnTo>
                    <a:pt x="2323796" y="127159"/>
                  </a:lnTo>
                  <a:lnTo>
                    <a:pt x="2328173" y="135923"/>
                  </a:lnTo>
                  <a:lnTo>
                    <a:pt x="2336927" y="254275"/>
                  </a:lnTo>
                  <a:lnTo>
                    <a:pt x="2336927" y="236748"/>
                  </a:lnTo>
                  <a:lnTo>
                    <a:pt x="2341303" y="140304"/>
                  </a:lnTo>
                  <a:lnTo>
                    <a:pt x="2345680" y="135923"/>
                  </a:lnTo>
                  <a:lnTo>
                    <a:pt x="2350057" y="109544"/>
                  </a:lnTo>
                  <a:lnTo>
                    <a:pt x="2350057" y="105162"/>
                  </a:lnTo>
                  <a:lnTo>
                    <a:pt x="2354434" y="74534"/>
                  </a:lnTo>
                  <a:lnTo>
                    <a:pt x="2358810" y="74534"/>
                  </a:lnTo>
                  <a:lnTo>
                    <a:pt x="2363231" y="65770"/>
                  </a:lnTo>
                  <a:lnTo>
                    <a:pt x="2371984" y="83297"/>
                  </a:lnTo>
                  <a:lnTo>
                    <a:pt x="2380738" y="65770"/>
                  </a:lnTo>
                  <a:lnTo>
                    <a:pt x="2380738" y="61388"/>
                  </a:lnTo>
                  <a:lnTo>
                    <a:pt x="2385115" y="70152"/>
                  </a:lnTo>
                  <a:lnTo>
                    <a:pt x="2389492" y="83297"/>
                  </a:lnTo>
                  <a:lnTo>
                    <a:pt x="2393868" y="83297"/>
                  </a:lnTo>
                  <a:lnTo>
                    <a:pt x="2393868" y="92061"/>
                  </a:lnTo>
                  <a:lnTo>
                    <a:pt x="2402753" y="153450"/>
                  </a:lnTo>
                  <a:lnTo>
                    <a:pt x="2402753" y="157832"/>
                  </a:lnTo>
                  <a:lnTo>
                    <a:pt x="2407130" y="153450"/>
                  </a:lnTo>
                  <a:lnTo>
                    <a:pt x="2411507" y="105162"/>
                  </a:lnTo>
                  <a:lnTo>
                    <a:pt x="2411507" y="118439"/>
                  </a:lnTo>
                  <a:lnTo>
                    <a:pt x="2424637" y="214839"/>
                  </a:lnTo>
                  <a:lnTo>
                    <a:pt x="2429014" y="214839"/>
                  </a:lnTo>
                  <a:lnTo>
                    <a:pt x="2429014" y="201693"/>
                  </a:lnTo>
                  <a:lnTo>
                    <a:pt x="2437811" y="170977"/>
                  </a:lnTo>
                  <a:lnTo>
                    <a:pt x="2442188" y="170977"/>
                  </a:lnTo>
                  <a:lnTo>
                    <a:pt x="2442188" y="179697"/>
                  </a:lnTo>
                  <a:lnTo>
                    <a:pt x="2446564" y="192974"/>
                  </a:lnTo>
                  <a:lnTo>
                    <a:pt x="2450941" y="188460"/>
                  </a:lnTo>
                  <a:lnTo>
                    <a:pt x="2464071" y="149068"/>
                  </a:lnTo>
                  <a:lnTo>
                    <a:pt x="2468448" y="140304"/>
                  </a:lnTo>
                  <a:lnTo>
                    <a:pt x="2468448" y="113926"/>
                  </a:lnTo>
                  <a:lnTo>
                    <a:pt x="2477246" y="74534"/>
                  </a:lnTo>
                  <a:lnTo>
                    <a:pt x="2481622" y="83297"/>
                  </a:lnTo>
                  <a:lnTo>
                    <a:pt x="2485999" y="100781"/>
                  </a:lnTo>
                  <a:lnTo>
                    <a:pt x="2485999" y="96399"/>
                  </a:lnTo>
                  <a:lnTo>
                    <a:pt x="2490376" y="39479"/>
                  </a:lnTo>
                  <a:lnTo>
                    <a:pt x="2494753" y="13145"/>
                  </a:lnTo>
                  <a:lnTo>
                    <a:pt x="2499129" y="13145"/>
                  </a:lnTo>
                  <a:lnTo>
                    <a:pt x="2503506" y="30628"/>
                  </a:lnTo>
                  <a:lnTo>
                    <a:pt x="2507883" y="52625"/>
                  </a:lnTo>
                  <a:lnTo>
                    <a:pt x="2512260" y="43861"/>
                  </a:lnTo>
                  <a:lnTo>
                    <a:pt x="2521057" y="21865"/>
                  </a:lnTo>
                  <a:lnTo>
                    <a:pt x="2525434" y="21865"/>
                  </a:lnTo>
                  <a:lnTo>
                    <a:pt x="2529810" y="26246"/>
                  </a:lnTo>
                  <a:lnTo>
                    <a:pt x="2534275" y="43861"/>
                  </a:lnTo>
                  <a:lnTo>
                    <a:pt x="2538651" y="57007"/>
                  </a:lnTo>
                  <a:lnTo>
                    <a:pt x="2543028" y="57007"/>
                  </a:lnTo>
                  <a:lnTo>
                    <a:pt x="2547449" y="52625"/>
                  </a:lnTo>
                  <a:lnTo>
                    <a:pt x="2551826" y="57007"/>
                  </a:lnTo>
                  <a:lnTo>
                    <a:pt x="2556202" y="52625"/>
                  </a:lnTo>
                  <a:lnTo>
                    <a:pt x="2560579" y="39479"/>
                  </a:lnTo>
                  <a:lnTo>
                    <a:pt x="2560579" y="48243"/>
                  </a:lnTo>
                  <a:lnTo>
                    <a:pt x="2569333" y="87679"/>
                  </a:lnTo>
                  <a:lnTo>
                    <a:pt x="2573709" y="83297"/>
                  </a:lnTo>
                  <a:lnTo>
                    <a:pt x="2582463" y="57007"/>
                  </a:lnTo>
                  <a:lnTo>
                    <a:pt x="2582463" y="61388"/>
                  </a:lnTo>
                  <a:lnTo>
                    <a:pt x="2591260" y="78916"/>
                  </a:lnTo>
                  <a:lnTo>
                    <a:pt x="2595637" y="92061"/>
                  </a:lnTo>
                  <a:lnTo>
                    <a:pt x="2595637" y="87679"/>
                  </a:lnTo>
                  <a:lnTo>
                    <a:pt x="2604390" y="74534"/>
                  </a:lnTo>
                  <a:lnTo>
                    <a:pt x="2608767" y="65770"/>
                  </a:lnTo>
                  <a:lnTo>
                    <a:pt x="2621897" y="83297"/>
                  </a:lnTo>
                  <a:lnTo>
                    <a:pt x="2626274" y="78916"/>
                  </a:lnTo>
                  <a:lnTo>
                    <a:pt x="2630651" y="74534"/>
                  </a:lnTo>
                  <a:lnTo>
                    <a:pt x="2635071" y="74534"/>
                  </a:lnTo>
                  <a:lnTo>
                    <a:pt x="2639448" y="65770"/>
                  </a:lnTo>
                  <a:lnTo>
                    <a:pt x="2648202" y="43861"/>
                  </a:lnTo>
                  <a:lnTo>
                    <a:pt x="2648202" y="52625"/>
                  </a:lnTo>
                  <a:lnTo>
                    <a:pt x="2656955" y="57007"/>
                  </a:lnTo>
                  <a:lnTo>
                    <a:pt x="2670086" y="17483"/>
                  </a:lnTo>
                  <a:lnTo>
                    <a:pt x="2678970" y="17483"/>
                  </a:lnTo>
                  <a:lnTo>
                    <a:pt x="2683347" y="8763"/>
                  </a:lnTo>
                  <a:lnTo>
                    <a:pt x="2692101" y="0"/>
                  </a:lnTo>
                  <a:lnTo>
                    <a:pt x="2696477" y="4381"/>
                  </a:lnTo>
                  <a:lnTo>
                    <a:pt x="2709651" y="26246"/>
                  </a:lnTo>
                  <a:lnTo>
                    <a:pt x="2714028" y="35010"/>
                  </a:lnTo>
                  <a:lnTo>
                    <a:pt x="2722782" y="57007"/>
                  </a:lnTo>
                  <a:lnTo>
                    <a:pt x="2727159" y="57007"/>
                  </a:lnTo>
                  <a:lnTo>
                    <a:pt x="2731535" y="65770"/>
                  </a:lnTo>
                  <a:lnTo>
                    <a:pt x="2744666" y="96399"/>
                  </a:lnTo>
                  <a:lnTo>
                    <a:pt x="2749086" y="96399"/>
                  </a:lnTo>
                  <a:lnTo>
                    <a:pt x="2753463" y="96399"/>
                  </a:lnTo>
                  <a:lnTo>
                    <a:pt x="2757840" y="100781"/>
                  </a:lnTo>
                  <a:lnTo>
                    <a:pt x="2762216" y="109544"/>
                  </a:lnTo>
                  <a:lnTo>
                    <a:pt x="2766593" y="105162"/>
                  </a:lnTo>
                  <a:lnTo>
                    <a:pt x="2779723" y="96399"/>
                  </a:lnTo>
                  <a:lnTo>
                    <a:pt x="2788477" y="92061"/>
                  </a:lnTo>
                  <a:lnTo>
                    <a:pt x="2792897" y="87679"/>
                  </a:lnTo>
                  <a:lnTo>
                    <a:pt x="2797274" y="74534"/>
                  </a:lnTo>
                  <a:lnTo>
                    <a:pt x="2801651" y="74534"/>
                  </a:lnTo>
                  <a:lnTo>
                    <a:pt x="2806028" y="74534"/>
                  </a:lnTo>
                  <a:lnTo>
                    <a:pt x="2810492" y="70152"/>
                  </a:lnTo>
                  <a:lnTo>
                    <a:pt x="2814869" y="61388"/>
                  </a:lnTo>
                  <a:lnTo>
                    <a:pt x="2819289" y="65770"/>
                  </a:lnTo>
                  <a:lnTo>
                    <a:pt x="2828043" y="74534"/>
                  </a:lnTo>
                  <a:lnTo>
                    <a:pt x="2841173" y="78916"/>
                  </a:lnTo>
                  <a:lnTo>
                    <a:pt x="2858680" y="100781"/>
                  </a:lnTo>
                  <a:lnTo>
                    <a:pt x="2863101" y="109544"/>
                  </a:lnTo>
                  <a:lnTo>
                    <a:pt x="2871854" y="122777"/>
                  </a:lnTo>
                  <a:lnTo>
                    <a:pt x="2884984" y="127159"/>
                  </a:lnTo>
                  <a:lnTo>
                    <a:pt x="2893738" y="140304"/>
                  </a:lnTo>
                  <a:lnTo>
                    <a:pt x="2902492" y="140304"/>
                  </a:lnTo>
                  <a:lnTo>
                    <a:pt x="2915666" y="157832"/>
                  </a:lnTo>
                  <a:lnTo>
                    <a:pt x="2924419" y="157832"/>
                  </a:lnTo>
                  <a:lnTo>
                    <a:pt x="2955188" y="179697"/>
                  </a:lnTo>
                  <a:lnTo>
                    <a:pt x="2963941" y="175315"/>
                  </a:lnTo>
                  <a:lnTo>
                    <a:pt x="2968318" y="179697"/>
                  </a:lnTo>
                  <a:lnTo>
                    <a:pt x="2977115" y="184079"/>
                  </a:lnTo>
                  <a:lnTo>
                    <a:pt x="2981492" y="179697"/>
                  </a:lnTo>
                  <a:lnTo>
                    <a:pt x="2985869" y="179697"/>
                  </a:lnTo>
                  <a:lnTo>
                    <a:pt x="2994622" y="184079"/>
                  </a:lnTo>
                  <a:lnTo>
                    <a:pt x="2998999" y="188460"/>
                  </a:lnTo>
                  <a:lnTo>
                    <a:pt x="3012129" y="188460"/>
                  </a:lnTo>
                  <a:lnTo>
                    <a:pt x="3029680" y="206075"/>
                  </a:lnTo>
                  <a:lnTo>
                    <a:pt x="3055941" y="232366"/>
                  </a:lnTo>
                  <a:lnTo>
                    <a:pt x="3064694" y="245511"/>
                  </a:lnTo>
                  <a:lnTo>
                    <a:pt x="3077868" y="258613"/>
                  </a:lnTo>
                  <a:lnTo>
                    <a:pt x="3086709" y="262995"/>
                  </a:lnTo>
                  <a:lnTo>
                    <a:pt x="3113014" y="262995"/>
                  </a:lnTo>
                  <a:lnTo>
                    <a:pt x="3130521" y="258613"/>
                  </a:lnTo>
                  <a:lnTo>
                    <a:pt x="3139318" y="258613"/>
                  </a:lnTo>
                  <a:lnTo>
                    <a:pt x="3152448" y="267376"/>
                  </a:lnTo>
                  <a:lnTo>
                    <a:pt x="3161202" y="271890"/>
                  </a:lnTo>
                  <a:lnTo>
                    <a:pt x="3169955" y="280609"/>
                  </a:lnTo>
                  <a:lnTo>
                    <a:pt x="3187506" y="284991"/>
                  </a:lnTo>
                  <a:lnTo>
                    <a:pt x="3196260" y="293755"/>
                  </a:lnTo>
                  <a:lnTo>
                    <a:pt x="3257709" y="298137"/>
                  </a:lnTo>
                  <a:lnTo>
                    <a:pt x="3275216" y="302518"/>
                  </a:lnTo>
                  <a:lnTo>
                    <a:pt x="3283970" y="302518"/>
                  </a:lnTo>
                  <a:lnTo>
                    <a:pt x="3323405" y="293755"/>
                  </a:lnTo>
                  <a:lnTo>
                    <a:pt x="3345332" y="284991"/>
                  </a:lnTo>
                  <a:lnTo>
                    <a:pt x="3371724" y="280609"/>
                  </a:lnTo>
                  <a:lnTo>
                    <a:pt x="3402361" y="276271"/>
                  </a:lnTo>
                  <a:lnTo>
                    <a:pt x="3419912" y="267376"/>
                  </a:lnTo>
                  <a:lnTo>
                    <a:pt x="3476854" y="241129"/>
                  </a:lnTo>
                  <a:lnTo>
                    <a:pt x="3520753" y="219220"/>
                  </a:lnTo>
                  <a:lnTo>
                    <a:pt x="3560187" y="188460"/>
                  </a:lnTo>
                  <a:lnTo>
                    <a:pt x="3573361" y="179697"/>
                  </a:lnTo>
                  <a:lnTo>
                    <a:pt x="3603999" y="166595"/>
                  </a:lnTo>
                  <a:lnTo>
                    <a:pt x="3639188" y="144686"/>
                  </a:lnTo>
                  <a:lnTo>
                    <a:pt x="3687376" y="113926"/>
                  </a:lnTo>
                  <a:lnTo>
                    <a:pt x="3713636" y="100781"/>
                  </a:lnTo>
                  <a:lnTo>
                    <a:pt x="3761825" y="78916"/>
                  </a:lnTo>
                  <a:lnTo>
                    <a:pt x="3862709" y="52625"/>
                  </a:lnTo>
                  <a:lnTo>
                    <a:pt x="3889013" y="48243"/>
                  </a:lnTo>
                  <a:lnTo>
                    <a:pt x="3911028" y="52625"/>
                  </a:lnTo>
                  <a:lnTo>
                    <a:pt x="4033665" y="78916"/>
                  </a:lnTo>
                  <a:lnTo>
                    <a:pt x="4077608" y="100781"/>
                  </a:lnTo>
                  <a:lnTo>
                    <a:pt x="4209129" y="175315"/>
                  </a:lnTo>
                  <a:lnTo>
                    <a:pt x="4296752" y="232366"/>
                  </a:lnTo>
                  <a:lnTo>
                    <a:pt x="4415143" y="284991"/>
                  </a:lnTo>
                  <a:lnTo>
                    <a:pt x="4445825" y="293755"/>
                  </a:lnTo>
                  <a:lnTo>
                    <a:pt x="4480970" y="298137"/>
                  </a:lnTo>
                  <a:lnTo>
                    <a:pt x="4533535" y="302518"/>
                  </a:lnTo>
                  <a:lnTo>
                    <a:pt x="4572969" y="298137"/>
                  </a:lnTo>
                  <a:lnTo>
                    <a:pt x="4638796" y="280609"/>
                  </a:lnTo>
                  <a:lnTo>
                    <a:pt x="4708912" y="249893"/>
                  </a:lnTo>
                  <a:lnTo>
                    <a:pt x="4748434" y="227984"/>
                  </a:lnTo>
                  <a:lnTo>
                    <a:pt x="4814173" y="188460"/>
                  </a:lnTo>
                  <a:lnTo>
                    <a:pt x="4857940" y="162213"/>
                  </a:lnTo>
                  <a:lnTo>
                    <a:pt x="5002767" y="83297"/>
                  </a:lnTo>
                  <a:lnTo>
                    <a:pt x="5037781" y="70152"/>
                  </a:lnTo>
                  <a:lnTo>
                    <a:pt x="5099143" y="57007"/>
                  </a:lnTo>
                  <a:lnTo>
                    <a:pt x="5138666" y="52625"/>
                  </a:lnTo>
                  <a:lnTo>
                    <a:pt x="5169347" y="52625"/>
                  </a:lnTo>
                  <a:lnTo>
                    <a:pt x="5199984" y="57007"/>
                  </a:lnTo>
                  <a:lnTo>
                    <a:pt x="5239419" y="70152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6801446"/>
              <a:ext cx="5240020" cy="553085"/>
            </a:xfrm>
            <a:custGeom>
              <a:avLst/>
              <a:gdLst/>
              <a:ahLst/>
              <a:cxnLst/>
              <a:rect l="l" t="t" r="r" b="b"/>
              <a:pathLst>
                <a:path w="5240020" h="553084">
                  <a:moveTo>
                    <a:pt x="0" y="280653"/>
                  </a:moveTo>
                  <a:lnTo>
                    <a:pt x="13143" y="285035"/>
                  </a:lnTo>
                  <a:lnTo>
                    <a:pt x="153444" y="350806"/>
                  </a:lnTo>
                  <a:lnTo>
                    <a:pt x="210522" y="372715"/>
                  </a:lnTo>
                  <a:lnTo>
                    <a:pt x="267463" y="385816"/>
                  </a:lnTo>
                  <a:lnTo>
                    <a:pt x="315651" y="394711"/>
                  </a:lnTo>
                  <a:lnTo>
                    <a:pt x="355174" y="399093"/>
                  </a:lnTo>
                  <a:lnTo>
                    <a:pt x="394608" y="394711"/>
                  </a:lnTo>
                  <a:lnTo>
                    <a:pt x="442796" y="385816"/>
                  </a:lnTo>
                  <a:lnTo>
                    <a:pt x="504246" y="372715"/>
                  </a:lnTo>
                  <a:lnTo>
                    <a:pt x="543681" y="359569"/>
                  </a:lnTo>
                  <a:lnTo>
                    <a:pt x="596245" y="337660"/>
                  </a:lnTo>
                  <a:lnTo>
                    <a:pt x="806768" y="241261"/>
                  </a:lnTo>
                  <a:lnTo>
                    <a:pt x="854956" y="227984"/>
                  </a:lnTo>
                  <a:lnTo>
                    <a:pt x="925159" y="210501"/>
                  </a:lnTo>
                  <a:lnTo>
                    <a:pt x="964594" y="206119"/>
                  </a:lnTo>
                  <a:lnTo>
                    <a:pt x="999651" y="210501"/>
                  </a:lnTo>
                  <a:lnTo>
                    <a:pt x="1047927" y="214882"/>
                  </a:lnTo>
                  <a:lnTo>
                    <a:pt x="1104869" y="223602"/>
                  </a:lnTo>
                  <a:lnTo>
                    <a:pt x="1153057" y="241261"/>
                  </a:lnTo>
                  <a:lnTo>
                    <a:pt x="1197000" y="258744"/>
                  </a:lnTo>
                  <a:lnTo>
                    <a:pt x="1332898" y="320177"/>
                  </a:lnTo>
                  <a:lnTo>
                    <a:pt x="1411767" y="355187"/>
                  </a:lnTo>
                  <a:lnTo>
                    <a:pt x="1464463" y="372715"/>
                  </a:lnTo>
                  <a:lnTo>
                    <a:pt x="1530158" y="390198"/>
                  </a:lnTo>
                  <a:lnTo>
                    <a:pt x="1569593" y="394711"/>
                  </a:lnTo>
                  <a:lnTo>
                    <a:pt x="1609115" y="399093"/>
                  </a:lnTo>
                  <a:lnTo>
                    <a:pt x="1652927" y="394711"/>
                  </a:lnTo>
                  <a:lnTo>
                    <a:pt x="1701115" y="385816"/>
                  </a:lnTo>
                  <a:lnTo>
                    <a:pt x="1753811" y="372715"/>
                  </a:lnTo>
                  <a:lnTo>
                    <a:pt x="1793246" y="359569"/>
                  </a:lnTo>
                  <a:lnTo>
                    <a:pt x="1850318" y="333278"/>
                  </a:lnTo>
                  <a:lnTo>
                    <a:pt x="2047579" y="245599"/>
                  </a:lnTo>
                  <a:lnTo>
                    <a:pt x="2100144" y="227984"/>
                  </a:lnTo>
                  <a:lnTo>
                    <a:pt x="2174724" y="210501"/>
                  </a:lnTo>
                  <a:lnTo>
                    <a:pt x="2209782" y="206119"/>
                  </a:lnTo>
                  <a:lnTo>
                    <a:pt x="2249216" y="206119"/>
                  </a:lnTo>
                  <a:lnTo>
                    <a:pt x="2253593" y="201737"/>
                  </a:lnTo>
                  <a:lnTo>
                    <a:pt x="2257970" y="201737"/>
                  </a:lnTo>
                  <a:lnTo>
                    <a:pt x="2257970" y="267508"/>
                  </a:lnTo>
                  <a:lnTo>
                    <a:pt x="2257970" y="263126"/>
                  </a:lnTo>
                  <a:lnTo>
                    <a:pt x="2262434" y="144686"/>
                  </a:lnTo>
                  <a:lnTo>
                    <a:pt x="2266811" y="135966"/>
                  </a:lnTo>
                  <a:lnTo>
                    <a:pt x="2266811" y="131585"/>
                  </a:lnTo>
                  <a:lnTo>
                    <a:pt x="2266811" y="109676"/>
                  </a:lnTo>
                  <a:lnTo>
                    <a:pt x="2275608" y="197355"/>
                  </a:lnTo>
                  <a:lnTo>
                    <a:pt x="2275608" y="188592"/>
                  </a:lnTo>
                  <a:lnTo>
                    <a:pt x="2275608" y="179828"/>
                  </a:lnTo>
                  <a:lnTo>
                    <a:pt x="2279985" y="206119"/>
                  </a:lnTo>
                  <a:lnTo>
                    <a:pt x="2279985" y="188592"/>
                  </a:lnTo>
                  <a:lnTo>
                    <a:pt x="2284362" y="144686"/>
                  </a:lnTo>
                  <a:lnTo>
                    <a:pt x="2288738" y="166683"/>
                  </a:lnTo>
                  <a:lnTo>
                    <a:pt x="2288738" y="157832"/>
                  </a:lnTo>
                  <a:lnTo>
                    <a:pt x="2293115" y="171065"/>
                  </a:lnTo>
                  <a:lnTo>
                    <a:pt x="2293115" y="210501"/>
                  </a:lnTo>
                  <a:lnTo>
                    <a:pt x="2297492" y="188592"/>
                  </a:lnTo>
                  <a:lnTo>
                    <a:pt x="2301869" y="192974"/>
                  </a:lnTo>
                  <a:lnTo>
                    <a:pt x="2301869" y="171065"/>
                  </a:lnTo>
                  <a:lnTo>
                    <a:pt x="2306246" y="149068"/>
                  </a:lnTo>
                  <a:lnTo>
                    <a:pt x="2314999" y="223602"/>
                  </a:lnTo>
                  <a:lnTo>
                    <a:pt x="2319420" y="179828"/>
                  </a:lnTo>
                  <a:lnTo>
                    <a:pt x="2323796" y="61388"/>
                  </a:lnTo>
                  <a:lnTo>
                    <a:pt x="2328173" y="74534"/>
                  </a:lnTo>
                  <a:lnTo>
                    <a:pt x="2336927" y="206119"/>
                  </a:lnTo>
                  <a:lnTo>
                    <a:pt x="2336927" y="149068"/>
                  </a:lnTo>
                  <a:lnTo>
                    <a:pt x="2345680" y="96530"/>
                  </a:lnTo>
                  <a:lnTo>
                    <a:pt x="2350057" y="48287"/>
                  </a:lnTo>
                  <a:lnTo>
                    <a:pt x="2350057" y="52669"/>
                  </a:lnTo>
                  <a:lnTo>
                    <a:pt x="2354434" y="48287"/>
                  </a:lnTo>
                  <a:lnTo>
                    <a:pt x="2354434" y="61388"/>
                  </a:lnTo>
                  <a:lnTo>
                    <a:pt x="2358810" y="70152"/>
                  </a:lnTo>
                  <a:lnTo>
                    <a:pt x="2358810" y="65770"/>
                  </a:lnTo>
                  <a:lnTo>
                    <a:pt x="2367608" y="39523"/>
                  </a:lnTo>
                  <a:lnTo>
                    <a:pt x="2367608" y="21996"/>
                  </a:lnTo>
                  <a:lnTo>
                    <a:pt x="2371984" y="26378"/>
                  </a:lnTo>
                  <a:lnTo>
                    <a:pt x="2380738" y="48287"/>
                  </a:lnTo>
                  <a:lnTo>
                    <a:pt x="2380738" y="39523"/>
                  </a:lnTo>
                  <a:lnTo>
                    <a:pt x="2385115" y="26378"/>
                  </a:lnTo>
                  <a:lnTo>
                    <a:pt x="2389492" y="30760"/>
                  </a:lnTo>
                  <a:lnTo>
                    <a:pt x="2393868" y="48287"/>
                  </a:lnTo>
                  <a:lnTo>
                    <a:pt x="2398376" y="100912"/>
                  </a:lnTo>
                  <a:lnTo>
                    <a:pt x="2407130" y="96530"/>
                  </a:lnTo>
                  <a:lnTo>
                    <a:pt x="2407130" y="83297"/>
                  </a:lnTo>
                  <a:lnTo>
                    <a:pt x="2411507" y="61388"/>
                  </a:lnTo>
                  <a:lnTo>
                    <a:pt x="2411507" y="70152"/>
                  </a:lnTo>
                  <a:lnTo>
                    <a:pt x="2424637" y="162301"/>
                  </a:lnTo>
                  <a:lnTo>
                    <a:pt x="2424637" y="157832"/>
                  </a:lnTo>
                  <a:lnTo>
                    <a:pt x="2429014" y="135966"/>
                  </a:lnTo>
                  <a:lnTo>
                    <a:pt x="2437811" y="105294"/>
                  </a:lnTo>
                  <a:lnTo>
                    <a:pt x="2442188" y="118439"/>
                  </a:lnTo>
                  <a:lnTo>
                    <a:pt x="2446564" y="140304"/>
                  </a:lnTo>
                  <a:lnTo>
                    <a:pt x="2446564" y="135966"/>
                  </a:lnTo>
                  <a:lnTo>
                    <a:pt x="2450941" y="118439"/>
                  </a:lnTo>
                  <a:lnTo>
                    <a:pt x="2455318" y="70152"/>
                  </a:lnTo>
                  <a:lnTo>
                    <a:pt x="2459695" y="74534"/>
                  </a:lnTo>
                  <a:lnTo>
                    <a:pt x="2464071" y="87767"/>
                  </a:lnTo>
                  <a:lnTo>
                    <a:pt x="2468448" y="78916"/>
                  </a:lnTo>
                  <a:lnTo>
                    <a:pt x="2472825" y="39523"/>
                  </a:lnTo>
                  <a:lnTo>
                    <a:pt x="2477246" y="17614"/>
                  </a:lnTo>
                  <a:lnTo>
                    <a:pt x="2477246" y="26378"/>
                  </a:lnTo>
                  <a:lnTo>
                    <a:pt x="2485999" y="52669"/>
                  </a:lnTo>
                  <a:lnTo>
                    <a:pt x="2494753" y="0"/>
                  </a:lnTo>
                  <a:lnTo>
                    <a:pt x="2499129" y="4381"/>
                  </a:lnTo>
                  <a:lnTo>
                    <a:pt x="2503506" y="21996"/>
                  </a:lnTo>
                  <a:lnTo>
                    <a:pt x="2507883" y="48287"/>
                  </a:lnTo>
                  <a:lnTo>
                    <a:pt x="2512260" y="48287"/>
                  </a:lnTo>
                  <a:lnTo>
                    <a:pt x="2516636" y="39523"/>
                  </a:lnTo>
                  <a:lnTo>
                    <a:pt x="2521057" y="43905"/>
                  </a:lnTo>
                  <a:lnTo>
                    <a:pt x="2534275" y="92149"/>
                  </a:lnTo>
                  <a:lnTo>
                    <a:pt x="2538651" y="92149"/>
                  </a:lnTo>
                  <a:lnTo>
                    <a:pt x="2543028" y="105294"/>
                  </a:lnTo>
                  <a:lnTo>
                    <a:pt x="2551826" y="131585"/>
                  </a:lnTo>
                  <a:lnTo>
                    <a:pt x="2551826" y="127203"/>
                  </a:lnTo>
                  <a:lnTo>
                    <a:pt x="2560579" y="105294"/>
                  </a:lnTo>
                  <a:lnTo>
                    <a:pt x="2560579" y="114058"/>
                  </a:lnTo>
                  <a:lnTo>
                    <a:pt x="2569333" y="140304"/>
                  </a:lnTo>
                  <a:lnTo>
                    <a:pt x="2573709" y="140304"/>
                  </a:lnTo>
                  <a:lnTo>
                    <a:pt x="2582463" y="114058"/>
                  </a:lnTo>
                  <a:lnTo>
                    <a:pt x="2586840" y="114058"/>
                  </a:lnTo>
                  <a:lnTo>
                    <a:pt x="2591260" y="122821"/>
                  </a:lnTo>
                  <a:lnTo>
                    <a:pt x="2595637" y="135966"/>
                  </a:lnTo>
                  <a:lnTo>
                    <a:pt x="2600014" y="131585"/>
                  </a:lnTo>
                  <a:lnTo>
                    <a:pt x="2604390" y="118439"/>
                  </a:lnTo>
                  <a:lnTo>
                    <a:pt x="2608767" y="122821"/>
                  </a:lnTo>
                  <a:lnTo>
                    <a:pt x="2617521" y="140304"/>
                  </a:lnTo>
                  <a:lnTo>
                    <a:pt x="2617521" y="135966"/>
                  </a:lnTo>
                  <a:lnTo>
                    <a:pt x="2621897" y="127203"/>
                  </a:lnTo>
                  <a:lnTo>
                    <a:pt x="2626274" y="131585"/>
                  </a:lnTo>
                  <a:lnTo>
                    <a:pt x="2635071" y="162301"/>
                  </a:lnTo>
                  <a:lnTo>
                    <a:pt x="2635071" y="157832"/>
                  </a:lnTo>
                  <a:lnTo>
                    <a:pt x="2643825" y="135966"/>
                  </a:lnTo>
                  <a:lnTo>
                    <a:pt x="2648202" y="140304"/>
                  </a:lnTo>
                  <a:lnTo>
                    <a:pt x="2656955" y="166683"/>
                  </a:lnTo>
                  <a:lnTo>
                    <a:pt x="2661332" y="162301"/>
                  </a:lnTo>
                  <a:lnTo>
                    <a:pt x="2670086" y="157832"/>
                  </a:lnTo>
                  <a:lnTo>
                    <a:pt x="2678970" y="175446"/>
                  </a:lnTo>
                  <a:lnTo>
                    <a:pt x="2683347" y="184210"/>
                  </a:lnTo>
                  <a:lnTo>
                    <a:pt x="2687724" y="184210"/>
                  </a:lnTo>
                  <a:lnTo>
                    <a:pt x="2692101" y="184210"/>
                  </a:lnTo>
                  <a:lnTo>
                    <a:pt x="2692101" y="188592"/>
                  </a:lnTo>
                  <a:lnTo>
                    <a:pt x="2700854" y="214882"/>
                  </a:lnTo>
                  <a:lnTo>
                    <a:pt x="2709651" y="214882"/>
                  </a:lnTo>
                  <a:lnTo>
                    <a:pt x="2709651" y="232366"/>
                  </a:lnTo>
                  <a:lnTo>
                    <a:pt x="2718405" y="263126"/>
                  </a:lnTo>
                  <a:lnTo>
                    <a:pt x="2722782" y="267508"/>
                  </a:lnTo>
                  <a:lnTo>
                    <a:pt x="2727159" y="267508"/>
                  </a:lnTo>
                  <a:lnTo>
                    <a:pt x="2731535" y="271890"/>
                  </a:lnTo>
                  <a:lnTo>
                    <a:pt x="2749086" y="315795"/>
                  </a:lnTo>
                  <a:lnTo>
                    <a:pt x="2753463" y="311282"/>
                  </a:lnTo>
                  <a:lnTo>
                    <a:pt x="2757840" y="306900"/>
                  </a:lnTo>
                  <a:lnTo>
                    <a:pt x="2757840" y="311282"/>
                  </a:lnTo>
                  <a:lnTo>
                    <a:pt x="2766593" y="324515"/>
                  </a:lnTo>
                  <a:lnTo>
                    <a:pt x="2770970" y="315795"/>
                  </a:lnTo>
                  <a:lnTo>
                    <a:pt x="2775347" y="302518"/>
                  </a:lnTo>
                  <a:lnTo>
                    <a:pt x="2779723" y="306900"/>
                  </a:lnTo>
                  <a:lnTo>
                    <a:pt x="2784100" y="306900"/>
                  </a:lnTo>
                  <a:lnTo>
                    <a:pt x="2792897" y="293799"/>
                  </a:lnTo>
                  <a:lnTo>
                    <a:pt x="2801651" y="302518"/>
                  </a:lnTo>
                  <a:lnTo>
                    <a:pt x="2801651" y="306900"/>
                  </a:lnTo>
                  <a:lnTo>
                    <a:pt x="2810492" y="302518"/>
                  </a:lnTo>
                  <a:lnTo>
                    <a:pt x="2814869" y="302518"/>
                  </a:lnTo>
                  <a:lnTo>
                    <a:pt x="2814869" y="311282"/>
                  </a:lnTo>
                  <a:lnTo>
                    <a:pt x="2828043" y="337660"/>
                  </a:lnTo>
                  <a:lnTo>
                    <a:pt x="2832420" y="355187"/>
                  </a:lnTo>
                  <a:lnTo>
                    <a:pt x="2841173" y="363951"/>
                  </a:lnTo>
                  <a:lnTo>
                    <a:pt x="2845550" y="385816"/>
                  </a:lnTo>
                  <a:lnTo>
                    <a:pt x="2854303" y="407813"/>
                  </a:lnTo>
                  <a:lnTo>
                    <a:pt x="2863101" y="425340"/>
                  </a:lnTo>
                  <a:lnTo>
                    <a:pt x="2871854" y="447249"/>
                  </a:lnTo>
                  <a:lnTo>
                    <a:pt x="2880608" y="456012"/>
                  </a:lnTo>
                  <a:lnTo>
                    <a:pt x="2889361" y="460350"/>
                  </a:lnTo>
                  <a:lnTo>
                    <a:pt x="2893738" y="460350"/>
                  </a:lnTo>
                  <a:lnTo>
                    <a:pt x="2898115" y="460350"/>
                  </a:lnTo>
                  <a:lnTo>
                    <a:pt x="2906912" y="460350"/>
                  </a:lnTo>
                  <a:lnTo>
                    <a:pt x="2915666" y="464732"/>
                  </a:lnTo>
                  <a:lnTo>
                    <a:pt x="2920042" y="460350"/>
                  </a:lnTo>
                  <a:lnTo>
                    <a:pt x="2924419" y="451631"/>
                  </a:lnTo>
                  <a:lnTo>
                    <a:pt x="2928796" y="456012"/>
                  </a:lnTo>
                  <a:lnTo>
                    <a:pt x="2937549" y="464732"/>
                  </a:lnTo>
                  <a:lnTo>
                    <a:pt x="2941926" y="460350"/>
                  </a:lnTo>
                  <a:lnTo>
                    <a:pt x="2946434" y="460350"/>
                  </a:lnTo>
                  <a:lnTo>
                    <a:pt x="2959564" y="473627"/>
                  </a:lnTo>
                  <a:lnTo>
                    <a:pt x="2963941" y="478009"/>
                  </a:lnTo>
                  <a:lnTo>
                    <a:pt x="2981492" y="491111"/>
                  </a:lnTo>
                  <a:lnTo>
                    <a:pt x="2994622" y="504256"/>
                  </a:lnTo>
                  <a:lnTo>
                    <a:pt x="3003376" y="513020"/>
                  </a:lnTo>
                  <a:lnTo>
                    <a:pt x="3012129" y="517401"/>
                  </a:lnTo>
                  <a:lnTo>
                    <a:pt x="3025303" y="530547"/>
                  </a:lnTo>
                  <a:lnTo>
                    <a:pt x="3029680" y="534928"/>
                  </a:lnTo>
                  <a:lnTo>
                    <a:pt x="3042810" y="548161"/>
                  </a:lnTo>
                  <a:lnTo>
                    <a:pt x="3069115" y="552543"/>
                  </a:lnTo>
                  <a:lnTo>
                    <a:pt x="3091130" y="530547"/>
                  </a:lnTo>
                  <a:lnTo>
                    <a:pt x="3099883" y="521783"/>
                  </a:lnTo>
                  <a:lnTo>
                    <a:pt x="3104260" y="517401"/>
                  </a:lnTo>
                  <a:lnTo>
                    <a:pt x="3117390" y="504256"/>
                  </a:lnTo>
                  <a:lnTo>
                    <a:pt x="3139318" y="499874"/>
                  </a:lnTo>
                  <a:lnTo>
                    <a:pt x="3178753" y="521783"/>
                  </a:lnTo>
                  <a:lnTo>
                    <a:pt x="3191883" y="521783"/>
                  </a:lnTo>
                  <a:lnTo>
                    <a:pt x="3213767" y="504256"/>
                  </a:lnTo>
                  <a:lnTo>
                    <a:pt x="3240159" y="456012"/>
                  </a:lnTo>
                  <a:lnTo>
                    <a:pt x="3248956" y="442867"/>
                  </a:lnTo>
                  <a:lnTo>
                    <a:pt x="3262086" y="429722"/>
                  </a:lnTo>
                  <a:lnTo>
                    <a:pt x="3270840" y="416576"/>
                  </a:lnTo>
                  <a:lnTo>
                    <a:pt x="3301521" y="394711"/>
                  </a:lnTo>
                  <a:lnTo>
                    <a:pt x="3314651" y="385816"/>
                  </a:lnTo>
                  <a:lnTo>
                    <a:pt x="3323405" y="381434"/>
                  </a:lnTo>
                  <a:lnTo>
                    <a:pt x="3336535" y="372715"/>
                  </a:lnTo>
                  <a:lnTo>
                    <a:pt x="3340955" y="368333"/>
                  </a:lnTo>
                  <a:lnTo>
                    <a:pt x="3380477" y="320177"/>
                  </a:lnTo>
                  <a:lnTo>
                    <a:pt x="3406738" y="280653"/>
                  </a:lnTo>
                  <a:lnTo>
                    <a:pt x="3424289" y="254362"/>
                  </a:lnTo>
                  <a:lnTo>
                    <a:pt x="3450549" y="219220"/>
                  </a:lnTo>
                  <a:lnTo>
                    <a:pt x="3463723" y="206119"/>
                  </a:lnTo>
                  <a:lnTo>
                    <a:pt x="3511999" y="179828"/>
                  </a:lnTo>
                  <a:lnTo>
                    <a:pt x="3538303" y="144686"/>
                  </a:lnTo>
                  <a:lnTo>
                    <a:pt x="3564564" y="114058"/>
                  </a:lnTo>
                  <a:lnTo>
                    <a:pt x="3603999" y="87767"/>
                  </a:lnTo>
                  <a:lnTo>
                    <a:pt x="3656695" y="74534"/>
                  </a:lnTo>
                  <a:lnTo>
                    <a:pt x="3726810" y="61388"/>
                  </a:lnTo>
                  <a:lnTo>
                    <a:pt x="3744317" y="65770"/>
                  </a:lnTo>
                  <a:lnTo>
                    <a:pt x="3766333" y="70152"/>
                  </a:lnTo>
                  <a:lnTo>
                    <a:pt x="3779463" y="78916"/>
                  </a:lnTo>
                  <a:lnTo>
                    <a:pt x="3805767" y="100912"/>
                  </a:lnTo>
                  <a:lnTo>
                    <a:pt x="3840825" y="122821"/>
                  </a:lnTo>
                  <a:lnTo>
                    <a:pt x="3889013" y="153450"/>
                  </a:lnTo>
                  <a:lnTo>
                    <a:pt x="3911028" y="179828"/>
                  </a:lnTo>
                  <a:lnTo>
                    <a:pt x="4117042" y="416576"/>
                  </a:lnTo>
                  <a:lnTo>
                    <a:pt x="4152056" y="447249"/>
                  </a:lnTo>
                  <a:lnTo>
                    <a:pt x="4257318" y="521783"/>
                  </a:lnTo>
                  <a:lnTo>
                    <a:pt x="4301129" y="534928"/>
                  </a:lnTo>
                  <a:lnTo>
                    <a:pt x="4331897" y="534928"/>
                  </a:lnTo>
                  <a:lnTo>
                    <a:pt x="4397636" y="521783"/>
                  </a:lnTo>
                  <a:lnTo>
                    <a:pt x="4454709" y="491111"/>
                  </a:lnTo>
                  <a:lnTo>
                    <a:pt x="4529158" y="425340"/>
                  </a:lnTo>
                  <a:lnTo>
                    <a:pt x="4586143" y="363951"/>
                  </a:lnTo>
                  <a:lnTo>
                    <a:pt x="4634419" y="306900"/>
                  </a:lnTo>
                  <a:lnTo>
                    <a:pt x="4691361" y="236748"/>
                  </a:lnTo>
                  <a:lnTo>
                    <a:pt x="4757187" y="171065"/>
                  </a:lnTo>
                  <a:lnTo>
                    <a:pt x="4792245" y="135966"/>
                  </a:lnTo>
                  <a:lnTo>
                    <a:pt x="4831680" y="109676"/>
                  </a:lnTo>
                  <a:lnTo>
                    <a:pt x="4866825" y="87767"/>
                  </a:lnTo>
                  <a:lnTo>
                    <a:pt x="4919390" y="65770"/>
                  </a:lnTo>
                  <a:lnTo>
                    <a:pt x="4945694" y="65770"/>
                  </a:lnTo>
                  <a:lnTo>
                    <a:pt x="4971955" y="65770"/>
                  </a:lnTo>
                  <a:lnTo>
                    <a:pt x="5037781" y="87767"/>
                  </a:lnTo>
                  <a:lnTo>
                    <a:pt x="5094767" y="122821"/>
                  </a:lnTo>
                  <a:lnTo>
                    <a:pt x="5125404" y="149068"/>
                  </a:lnTo>
                  <a:lnTo>
                    <a:pt x="5173723" y="197355"/>
                  </a:lnTo>
                  <a:lnTo>
                    <a:pt x="5239419" y="267508"/>
                  </a:lnTo>
                  <a:lnTo>
                    <a:pt x="5239419" y="271890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371025" y="5766774"/>
              <a:ext cx="5240020" cy="2595880"/>
            </a:xfrm>
            <a:custGeom>
              <a:avLst/>
              <a:gdLst/>
              <a:ahLst/>
              <a:cxnLst/>
              <a:rect l="l" t="t" r="r" b="b"/>
              <a:pathLst>
                <a:path w="5240020" h="2595879">
                  <a:moveTo>
                    <a:pt x="0" y="1258274"/>
                  </a:moveTo>
                  <a:lnTo>
                    <a:pt x="8762" y="1253893"/>
                  </a:lnTo>
                  <a:lnTo>
                    <a:pt x="39430" y="1249555"/>
                  </a:lnTo>
                  <a:lnTo>
                    <a:pt x="127158" y="1240791"/>
                  </a:lnTo>
                  <a:lnTo>
                    <a:pt x="162207" y="1245173"/>
                  </a:lnTo>
                  <a:lnTo>
                    <a:pt x="201637" y="1253893"/>
                  </a:lnTo>
                  <a:lnTo>
                    <a:pt x="289347" y="1280271"/>
                  </a:lnTo>
                  <a:lnTo>
                    <a:pt x="333158" y="1293416"/>
                  </a:lnTo>
                  <a:lnTo>
                    <a:pt x="381478" y="1319707"/>
                  </a:lnTo>
                  <a:lnTo>
                    <a:pt x="442796" y="1345954"/>
                  </a:lnTo>
                  <a:lnTo>
                    <a:pt x="517376" y="1381096"/>
                  </a:lnTo>
                  <a:lnTo>
                    <a:pt x="569985" y="1403005"/>
                  </a:lnTo>
                  <a:lnTo>
                    <a:pt x="613796" y="1416106"/>
                  </a:lnTo>
                  <a:lnTo>
                    <a:pt x="662072" y="1424870"/>
                  </a:lnTo>
                  <a:lnTo>
                    <a:pt x="719014" y="1433765"/>
                  </a:lnTo>
                  <a:lnTo>
                    <a:pt x="749695" y="1433765"/>
                  </a:lnTo>
                  <a:lnTo>
                    <a:pt x="784840" y="1429383"/>
                  </a:lnTo>
                  <a:lnTo>
                    <a:pt x="837405" y="1416106"/>
                  </a:lnTo>
                  <a:lnTo>
                    <a:pt x="907608" y="1398623"/>
                  </a:lnTo>
                  <a:lnTo>
                    <a:pt x="947043" y="1385478"/>
                  </a:lnTo>
                  <a:lnTo>
                    <a:pt x="1197000" y="1271420"/>
                  </a:lnTo>
                  <a:lnTo>
                    <a:pt x="1249564" y="1258274"/>
                  </a:lnTo>
                  <a:lnTo>
                    <a:pt x="1328521" y="1245173"/>
                  </a:lnTo>
                  <a:lnTo>
                    <a:pt x="1363579" y="1240791"/>
                  </a:lnTo>
                  <a:lnTo>
                    <a:pt x="1398637" y="1245173"/>
                  </a:lnTo>
                  <a:lnTo>
                    <a:pt x="1446913" y="1253893"/>
                  </a:lnTo>
                  <a:lnTo>
                    <a:pt x="1508275" y="1267038"/>
                  </a:lnTo>
                  <a:lnTo>
                    <a:pt x="1560840" y="1289035"/>
                  </a:lnTo>
                  <a:lnTo>
                    <a:pt x="1609115" y="1310944"/>
                  </a:lnTo>
                  <a:lnTo>
                    <a:pt x="1797622" y="1394241"/>
                  </a:lnTo>
                  <a:lnTo>
                    <a:pt x="1841434" y="1407387"/>
                  </a:lnTo>
                  <a:lnTo>
                    <a:pt x="1889753" y="1420488"/>
                  </a:lnTo>
                  <a:lnTo>
                    <a:pt x="1959825" y="1433765"/>
                  </a:lnTo>
                  <a:lnTo>
                    <a:pt x="1994970" y="1433765"/>
                  </a:lnTo>
                  <a:lnTo>
                    <a:pt x="2030028" y="1429383"/>
                  </a:lnTo>
                  <a:lnTo>
                    <a:pt x="2078216" y="1420488"/>
                  </a:lnTo>
                  <a:lnTo>
                    <a:pt x="2148420" y="1403005"/>
                  </a:lnTo>
                  <a:lnTo>
                    <a:pt x="2196608" y="1381096"/>
                  </a:lnTo>
                  <a:lnTo>
                    <a:pt x="2244796" y="1359187"/>
                  </a:lnTo>
                  <a:lnTo>
                    <a:pt x="2244796" y="890073"/>
                  </a:lnTo>
                  <a:lnTo>
                    <a:pt x="2253593" y="903218"/>
                  </a:lnTo>
                  <a:lnTo>
                    <a:pt x="2257970" y="903218"/>
                  </a:lnTo>
                  <a:lnTo>
                    <a:pt x="2257970" y="872458"/>
                  </a:lnTo>
                  <a:lnTo>
                    <a:pt x="2262434" y="916363"/>
                  </a:lnTo>
                  <a:lnTo>
                    <a:pt x="2266811" y="916363"/>
                  </a:lnTo>
                  <a:lnTo>
                    <a:pt x="2266811" y="929509"/>
                  </a:lnTo>
                  <a:lnTo>
                    <a:pt x="2275608" y="890073"/>
                  </a:lnTo>
                  <a:lnTo>
                    <a:pt x="2275608" y="837447"/>
                  </a:lnTo>
                  <a:lnTo>
                    <a:pt x="2284362" y="898836"/>
                  </a:lnTo>
                  <a:lnTo>
                    <a:pt x="2284362" y="903218"/>
                  </a:lnTo>
                  <a:lnTo>
                    <a:pt x="2288738" y="894454"/>
                  </a:lnTo>
                  <a:lnTo>
                    <a:pt x="2288738" y="876840"/>
                  </a:lnTo>
                  <a:lnTo>
                    <a:pt x="2293115" y="881221"/>
                  </a:lnTo>
                  <a:lnTo>
                    <a:pt x="2297492" y="872458"/>
                  </a:lnTo>
                  <a:lnTo>
                    <a:pt x="2297492" y="876840"/>
                  </a:lnTo>
                  <a:lnTo>
                    <a:pt x="2301869" y="890073"/>
                  </a:lnTo>
                  <a:lnTo>
                    <a:pt x="2301869" y="885603"/>
                  </a:lnTo>
                  <a:lnTo>
                    <a:pt x="2306246" y="872458"/>
                  </a:lnTo>
                  <a:lnTo>
                    <a:pt x="2310622" y="881221"/>
                  </a:lnTo>
                  <a:lnTo>
                    <a:pt x="2314999" y="881221"/>
                  </a:lnTo>
                  <a:lnTo>
                    <a:pt x="2314999" y="885603"/>
                  </a:lnTo>
                  <a:lnTo>
                    <a:pt x="2319420" y="881221"/>
                  </a:lnTo>
                  <a:lnTo>
                    <a:pt x="2319420" y="885603"/>
                  </a:lnTo>
                  <a:lnTo>
                    <a:pt x="2319420" y="960137"/>
                  </a:lnTo>
                  <a:lnTo>
                    <a:pt x="2323796" y="1345954"/>
                  </a:lnTo>
                  <a:lnTo>
                    <a:pt x="2323796" y="1324089"/>
                  </a:lnTo>
                  <a:lnTo>
                    <a:pt x="2332550" y="1087341"/>
                  </a:lnTo>
                  <a:lnTo>
                    <a:pt x="2341303" y="911982"/>
                  </a:lnTo>
                  <a:lnTo>
                    <a:pt x="2345680" y="815538"/>
                  </a:lnTo>
                  <a:lnTo>
                    <a:pt x="2350057" y="789160"/>
                  </a:lnTo>
                  <a:lnTo>
                    <a:pt x="2354434" y="701480"/>
                  </a:lnTo>
                  <a:lnTo>
                    <a:pt x="2358810" y="543648"/>
                  </a:lnTo>
                  <a:lnTo>
                    <a:pt x="2363231" y="530547"/>
                  </a:lnTo>
                  <a:lnTo>
                    <a:pt x="2367608" y="499787"/>
                  </a:lnTo>
                  <a:lnTo>
                    <a:pt x="2367608" y="504256"/>
                  </a:lnTo>
                  <a:lnTo>
                    <a:pt x="2367608" y="517401"/>
                  </a:lnTo>
                  <a:lnTo>
                    <a:pt x="2371984" y="513020"/>
                  </a:lnTo>
                  <a:lnTo>
                    <a:pt x="2376361" y="491023"/>
                  </a:lnTo>
                  <a:lnTo>
                    <a:pt x="2380738" y="442867"/>
                  </a:lnTo>
                  <a:lnTo>
                    <a:pt x="2385115" y="438485"/>
                  </a:lnTo>
                  <a:lnTo>
                    <a:pt x="2389492" y="420870"/>
                  </a:lnTo>
                  <a:lnTo>
                    <a:pt x="2393868" y="372671"/>
                  </a:lnTo>
                  <a:lnTo>
                    <a:pt x="2398376" y="153450"/>
                  </a:lnTo>
                  <a:lnTo>
                    <a:pt x="2402753" y="210501"/>
                  </a:lnTo>
                  <a:lnTo>
                    <a:pt x="2411507" y="477878"/>
                  </a:lnTo>
                  <a:lnTo>
                    <a:pt x="2415883" y="460350"/>
                  </a:lnTo>
                  <a:lnTo>
                    <a:pt x="2420260" y="473496"/>
                  </a:lnTo>
                  <a:lnTo>
                    <a:pt x="2424637" y="469114"/>
                  </a:lnTo>
                  <a:lnTo>
                    <a:pt x="2424637" y="477878"/>
                  </a:lnTo>
                  <a:lnTo>
                    <a:pt x="2433434" y="530547"/>
                  </a:lnTo>
                  <a:lnTo>
                    <a:pt x="2433434" y="521783"/>
                  </a:lnTo>
                  <a:lnTo>
                    <a:pt x="2442188" y="438485"/>
                  </a:lnTo>
                  <a:lnTo>
                    <a:pt x="2450941" y="280653"/>
                  </a:lnTo>
                  <a:lnTo>
                    <a:pt x="2459695" y="184122"/>
                  </a:lnTo>
                  <a:lnTo>
                    <a:pt x="2464071" y="170977"/>
                  </a:lnTo>
                  <a:lnTo>
                    <a:pt x="2468448" y="170977"/>
                  </a:lnTo>
                  <a:lnTo>
                    <a:pt x="2468448" y="188460"/>
                  </a:lnTo>
                  <a:lnTo>
                    <a:pt x="2472825" y="236748"/>
                  </a:lnTo>
                  <a:lnTo>
                    <a:pt x="2477246" y="227984"/>
                  </a:lnTo>
                  <a:lnTo>
                    <a:pt x="2481622" y="153450"/>
                  </a:lnTo>
                  <a:lnTo>
                    <a:pt x="2485999" y="0"/>
                  </a:lnTo>
                  <a:lnTo>
                    <a:pt x="2485999" y="4381"/>
                  </a:lnTo>
                  <a:lnTo>
                    <a:pt x="2499129" y="87679"/>
                  </a:lnTo>
                  <a:lnTo>
                    <a:pt x="2503506" y="83297"/>
                  </a:lnTo>
                  <a:lnTo>
                    <a:pt x="2503506" y="78916"/>
                  </a:lnTo>
                  <a:lnTo>
                    <a:pt x="2507883" y="83297"/>
                  </a:lnTo>
                  <a:lnTo>
                    <a:pt x="2507883" y="109544"/>
                  </a:lnTo>
                  <a:lnTo>
                    <a:pt x="2516636" y="210501"/>
                  </a:lnTo>
                  <a:lnTo>
                    <a:pt x="2521057" y="346336"/>
                  </a:lnTo>
                  <a:lnTo>
                    <a:pt x="2525434" y="355187"/>
                  </a:lnTo>
                  <a:lnTo>
                    <a:pt x="2529810" y="355187"/>
                  </a:lnTo>
                  <a:lnTo>
                    <a:pt x="2538651" y="337573"/>
                  </a:lnTo>
                  <a:lnTo>
                    <a:pt x="2543028" y="302518"/>
                  </a:lnTo>
                  <a:lnTo>
                    <a:pt x="2551826" y="236748"/>
                  </a:lnTo>
                  <a:lnTo>
                    <a:pt x="2551826" y="241129"/>
                  </a:lnTo>
                  <a:lnTo>
                    <a:pt x="2556202" y="280653"/>
                  </a:lnTo>
                  <a:lnTo>
                    <a:pt x="2560579" y="302518"/>
                  </a:lnTo>
                  <a:lnTo>
                    <a:pt x="2560579" y="298137"/>
                  </a:lnTo>
                  <a:lnTo>
                    <a:pt x="2569333" y="201737"/>
                  </a:lnTo>
                  <a:lnTo>
                    <a:pt x="2573709" y="149068"/>
                  </a:lnTo>
                  <a:lnTo>
                    <a:pt x="2582463" y="135923"/>
                  </a:lnTo>
                  <a:lnTo>
                    <a:pt x="2586840" y="87679"/>
                  </a:lnTo>
                  <a:lnTo>
                    <a:pt x="2595637" y="4381"/>
                  </a:lnTo>
                  <a:lnTo>
                    <a:pt x="2600014" y="13145"/>
                  </a:lnTo>
                  <a:lnTo>
                    <a:pt x="2604390" y="65770"/>
                  </a:lnTo>
                  <a:lnTo>
                    <a:pt x="2626274" y="346336"/>
                  </a:lnTo>
                  <a:lnTo>
                    <a:pt x="2630651" y="355187"/>
                  </a:lnTo>
                  <a:lnTo>
                    <a:pt x="2635071" y="355187"/>
                  </a:lnTo>
                  <a:lnTo>
                    <a:pt x="2635071" y="368333"/>
                  </a:lnTo>
                  <a:lnTo>
                    <a:pt x="2643825" y="455969"/>
                  </a:lnTo>
                  <a:lnTo>
                    <a:pt x="2648202" y="499787"/>
                  </a:lnTo>
                  <a:lnTo>
                    <a:pt x="2648202" y="504256"/>
                  </a:lnTo>
                  <a:lnTo>
                    <a:pt x="2652579" y="504256"/>
                  </a:lnTo>
                  <a:lnTo>
                    <a:pt x="2656955" y="513020"/>
                  </a:lnTo>
                  <a:lnTo>
                    <a:pt x="2670086" y="591936"/>
                  </a:lnTo>
                  <a:lnTo>
                    <a:pt x="2670086" y="587554"/>
                  </a:lnTo>
                  <a:lnTo>
                    <a:pt x="2674594" y="565557"/>
                  </a:lnTo>
                  <a:lnTo>
                    <a:pt x="2683347" y="495405"/>
                  </a:lnTo>
                  <a:lnTo>
                    <a:pt x="2696477" y="482259"/>
                  </a:lnTo>
                  <a:lnTo>
                    <a:pt x="2696477" y="477878"/>
                  </a:lnTo>
                  <a:lnTo>
                    <a:pt x="2700854" y="486641"/>
                  </a:lnTo>
                  <a:lnTo>
                    <a:pt x="2705275" y="508638"/>
                  </a:lnTo>
                  <a:lnTo>
                    <a:pt x="2714028" y="583172"/>
                  </a:lnTo>
                  <a:lnTo>
                    <a:pt x="2718405" y="613801"/>
                  </a:lnTo>
                  <a:lnTo>
                    <a:pt x="2727159" y="679615"/>
                  </a:lnTo>
                  <a:lnTo>
                    <a:pt x="2731535" y="736622"/>
                  </a:lnTo>
                  <a:lnTo>
                    <a:pt x="2744666" y="793542"/>
                  </a:lnTo>
                  <a:lnTo>
                    <a:pt x="2753463" y="903218"/>
                  </a:lnTo>
                  <a:lnTo>
                    <a:pt x="2757840" y="973370"/>
                  </a:lnTo>
                  <a:lnTo>
                    <a:pt x="2775347" y="1043523"/>
                  </a:lnTo>
                  <a:lnTo>
                    <a:pt x="2779723" y="1043523"/>
                  </a:lnTo>
                  <a:lnTo>
                    <a:pt x="2784100" y="1034672"/>
                  </a:lnTo>
                  <a:lnTo>
                    <a:pt x="2788477" y="1039053"/>
                  </a:lnTo>
                  <a:lnTo>
                    <a:pt x="2806028" y="1131202"/>
                  </a:lnTo>
                  <a:lnTo>
                    <a:pt x="2819289" y="1236409"/>
                  </a:lnTo>
                  <a:lnTo>
                    <a:pt x="2828043" y="1289035"/>
                  </a:lnTo>
                  <a:lnTo>
                    <a:pt x="2836796" y="1381096"/>
                  </a:lnTo>
                  <a:lnTo>
                    <a:pt x="2849927" y="1490685"/>
                  </a:lnTo>
                  <a:lnTo>
                    <a:pt x="2863101" y="1617844"/>
                  </a:lnTo>
                  <a:lnTo>
                    <a:pt x="2880608" y="1666131"/>
                  </a:lnTo>
                  <a:lnTo>
                    <a:pt x="2889361" y="1666131"/>
                  </a:lnTo>
                  <a:lnTo>
                    <a:pt x="2893738" y="1679233"/>
                  </a:lnTo>
                  <a:lnTo>
                    <a:pt x="2911289" y="1745047"/>
                  </a:lnTo>
                  <a:lnTo>
                    <a:pt x="2915666" y="1758149"/>
                  </a:lnTo>
                  <a:lnTo>
                    <a:pt x="2920042" y="1793203"/>
                  </a:lnTo>
                  <a:lnTo>
                    <a:pt x="2946434" y="1986177"/>
                  </a:lnTo>
                  <a:lnTo>
                    <a:pt x="2963941" y="2170256"/>
                  </a:lnTo>
                  <a:lnTo>
                    <a:pt x="2972695" y="2205398"/>
                  </a:lnTo>
                  <a:lnTo>
                    <a:pt x="2985869" y="2253554"/>
                  </a:lnTo>
                  <a:lnTo>
                    <a:pt x="2990246" y="2275551"/>
                  </a:lnTo>
                  <a:lnTo>
                    <a:pt x="2994622" y="2275551"/>
                  </a:lnTo>
                  <a:lnTo>
                    <a:pt x="2998999" y="2279933"/>
                  </a:lnTo>
                  <a:lnTo>
                    <a:pt x="3007753" y="2293078"/>
                  </a:lnTo>
                  <a:lnTo>
                    <a:pt x="3012129" y="2301842"/>
                  </a:lnTo>
                  <a:lnTo>
                    <a:pt x="3016506" y="2301842"/>
                  </a:lnTo>
                  <a:lnTo>
                    <a:pt x="3020927" y="2301842"/>
                  </a:lnTo>
                  <a:lnTo>
                    <a:pt x="3025303" y="2306223"/>
                  </a:lnTo>
                  <a:lnTo>
                    <a:pt x="3034057" y="2341234"/>
                  </a:lnTo>
                  <a:lnTo>
                    <a:pt x="3042810" y="2367612"/>
                  </a:lnTo>
                  <a:lnTo>
                    <a:pt x="3060317" y="2472819"/>
                  </a:lnTo>
                  <a:lnTo>
                    <a:pt x="3077868" y="2547340"/>
                  </a:lnTo>
                  <a:lnTo>
                    <a:pt x="3086709" y="2564854"/>
                  </a:lnTo>
                  <a:lnTo>
                    <a:pt x="3095507" y="2586851"/>
                  </a:lnTo>
                  <a:lnTo>
                    <a:pt x="3099883" y="2586851"/>
                  </a:lnTo>
                  <a:lnTo>
                    <a:pt x="3113014" y="2577986"/>
                  </a:lnTo>
                  <a:lnTo>
                    <a:pt x="3126144" y="2560472"/>
                  </a:lnTo>
                  <a:lnTo>
                    <a:pt x="3134941" y="2564854"/>
                  </a:lnTo>
                  <a:lnTo>
                    <a:pt x="3152448" y="2577986"/>
                  </a:lnTo>
                  <a:lnTo>
                    <a:pt x="3161202" y="2591228"/>
                  </a:lnTo>
                  <a:lnTo>
                    <a:pt x="3165579" y="2591228"/>
                  </a:lnTo>
                  <a:lnTo>
                    <a:pt x="3169955" y="2591228"/>
                  </a:lnTo>
                  <a:lnTo>
                    <a:pt x="3183129" y="2595606"/>
                  </a:lnTo>
                  <a:lnTo>
                    <a:pt x="3187506" y="2591228"/>
                  </a:lnTo>
                  <a:lnTo>
                    <a:pt x="3196260" y="2577986"/>
                  </a:lnTo>
                  <a:lnTo>
                    <a:pt x="3205013" y="2560472"/>
                  </a:lnTo>
                  <a:lnTo>
                    <a:pt x="3244535" y="2424532"/>
                  </a:lnTo>
                  <a:lnTo>
                    <a:pt x="3266463" y="2371994"/>
                  </a:lnTo>
                  <a:lnTo>
                    <a:pt x="3288347" y="2319325"/>
                  </a:lnTo>
                  <a:lnTo>
                    <a:pt x="3301521" y="2266700"/>
                  </a:lnTo>
                  <a:lnTo>
                    <a:pt x="3314651" y="2205398"/>
                  </a:lnTo>
                  <a:lnTo>
                    <a:pt x="3345332" y="2003661"/>
                  </a:lnTo>
                  <a:lnTo>
                    <a:pt x="3371724" y="1872119"/>
                  </a:lnTo>
                  <a:lnTo>
                    <a:pt x="3406738" y="1709906"/>
                  </a:lnTo>
                  <a:lnTo>
                    <a:pt x="3424289" y="1595979"/>
                  </a:lnTo>
                  <a:lnTo>
                    <a:pt x="3476854" y="1218882"/>
                  </a:lnTo>
                  <a:lnTo>
                    <a:pt x="3533927" y="903218"/>
                  </a:lnTo>
                  <a:lnTo>
                    <a:pt x="3573361" y="670852"/>
                  </a:lnTo>
                  <a:lnTo>
                    <a:pt x="3590868" y="574321"/>
                  </a:lnTo>
                  <a:lnTo>
                    <a:pt x="3674202" y="227984"/>
                  </a:lnTo>
                  <a:lnTo>
                    <a:pt x="3704883" y="166595"/>
                  </a:lnTo>
                  <a:lnTo>
                    <a:pt x="3770709" y="87679"/>
                  </a:lnTo>
                  <a:lnTo>
                    <a:pt x="3779463" y="87679"/>
                  </a:lnTo>
                  <a:lnTo>
                    <a:pt x="3788216" y="87679"/>
                  </a:lnTo>
                  <a:lnTo>
                    <a:pt x="3797014" y="92061"/>
                  </a:lnTo>
                  <a:lnTo>
                    <a:pt x="3805767" y="105206"/>
                  </a:lnTo>
                  <a:lnTo>
                    <a:pt x="3818897" y="127203"/>
                  </a:lnTo>
                  <a:lnTo>
                    <a:pt x="3845202" y="184122"/>
                  </a:lnTo>
                  <a:lnTo>
                    <a:pt x="3871462" y="236748"/>
                  </a:lnTo>
                  <a:lnTo>
                    <a:pt x="3889013" y="293755"/>
                  </a:lnTo>
                  <a:lnTo>
                    <a:pt x="3906608" y="359569"/>
                  </a:lnTo>
                  <a:lnTo>
                    <a:pt x="3932912" y="477878"/>
                  </a:lnTo>
                  <a:lnTo>
                    <a:pt x="3981100" y="705862"/>
                  </a:lnTo>
                  <a:lnTo>
                    <a:pt x="4007405" y="854931"/>
                  </a:lnTo>
                  <a:lnTo>
                    <a:pt x="4138926" y="1666131"/>
                  </a:lnTo>
                  <a:lnTo>
                    <a:pt x="4178448" y="1907261"/>
                  </a:lnTo>
                  <a:lnTo>
                    <a:pt x="4213506" y="2091340"/>
                  </a:lnTo>
                  <a:lnTo>
                    <a:pt x="4252941" y="2266700"/>
                  </a:lnTo>
                  <a:lnTo>
                    <a:pt x="4279245" y="2363230"/>
                  </a:lnTo>
                  <a:lnTo>
                    <a:pt x="4301129" y="2437765"/>
                  </a:lnTo>
                  <a:lnTo>
                    <a:pt x="4323144" y="2499070"/>
                  </a:lnTo>
                  <a:lnTo>
                    <a:pt x="4345072" y="2542963"/>
                  </a:lnTo>
                  <a:lnTo>
                    <a:pt x="4375709" y="2577986"/>
                  </a:lnTo>
                  <a:lnTo>
                    <a:pt x="4384506" y="2582473"/>
                  </a:lnTo>
                  <a:lnTo>
                    <a:pt x="4397636" y="2582473"/>
                  </a:lnTo>
                  <a:lnTo>
                    <a:pt x="4410767" y="2577986"/>
                  </a:lnTo>
                  <a:lnTo>
                    <a:pt x="4423897" y="2564854"/>
                  </a:lnTo>
                  <a:lnTo>
                    <a:pt x="4437071" y="2547340"/>
                  </a:lnTo>
                  <a:lnTo>
                    <a:pt x="4454709" y="2525449"/>
                  </a:lnTo>
                  <a:lnTo>
                    <a:pt x="4472216" y="2490302"/>
                  </a:lnTo>
                  <a:lnTo>
                    <a:pt x="4489723" y="2450910"/>
                  </a:lnTo>
                  <a:lnTo>
                    <a:pt x="4507274" y="2389521"/>
                  </a:lnTo>
                  <a:lnTo>
                    <a:pt x="4533535" y="2293078"/>
                  </a:lnTo>
                  <a:lnTo>
                    <a:pt x="4564216" y="2157155"/>
                  </a:lnTo>
                  <a:lnTo>
                    <a:pt x="4599361" y="1994941"/>
                  </a:lnTo>
                  <a:lnTo>
                    <a:pt x="4634419" y="1780058"/>
                  </a:lnTo>
                  <a:lnTo>
                    <a:pt x="4695738" y="1416106"/>
                  </a:lnTo>
                  <a:lnTo>
                    <a:pt x="4787868" y="854931"/>
                  </a:lnTo>
                  <a:lnTo>
                    <a:pt x="4836056" y="596317"/>
                  </a:lnTo>
                  <a:lnTo>
                    <a:pt x="4866825" y="442867"/>
                  </a:lnTo>
                  <a:lnTo>
                    <a:pt x="4893129" y="328809"/>
                  </a:lnTo>
                  <a:lnTo>
                    <a:pt x="4919390" y="245511"/>
                  </a:lnTo>
                  <a:lnTo>
                    <a:pt x="4941318" y="184122"/>
                  </a:lnTo>
                  <a:lnTo>
                    <a:pt x="4963201" y="144686"/>
                  </a:lnTo>
                  <a:lnTo>
                    <a:pt x="4993882" y="100824"/>
                  </a:lnTo>
                  <a:lnTo>
                    <a:pt x="5007144" y="92061"/>
                  </a:lnTo>
                  <a:lnTo>
                    <a:pt x="5020274" y="92061"/>
                  </a:lnTo>
                  <a:lnTo>
                    <a:pt x="5033405" y="92061"/>
                  </a:lnTo>
                  <a:lnTo>
                    <a:pt x="5072839" y="131585"/>
                  </a:lnTo>
                  <a:lnTo>
                    <a:pt x="5107897" y="210501"/>
                  </a:lnTo>
                  <a:lnTo>
                    <a:pt x="5129781" y="276271"/>
                  </a:lnTo>
                  <a:lnTo>
                    <a:pt x="5156216" y="363951"/>
                  </a:lnTo>
                  <a:lnTo>
                    <a:pt x="5182477" y="477878"/>
                  </a:lnTo>
                  <a:lnTo>
                    <a:pt x="5213158" y="626946"/>
                  </a:lnTo>
                  <a:lnTo>
                    <a:pt x="5239419" y="771677"/>
                  </a:lnTo>
                  <a:lnTo>
                    <a:pt x="5239419" y="776015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2555325" y="5521563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8699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0" name="object 4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78788" y="4362449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94995" marR="5080" indent="-58293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42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-10">
                <a:latin typeface="Microsoft Sans Serif"/>
                <a:cs typeface="Microsoft Sans Serif"/>
              </a:rPr>
              <a:t> 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86383" y="8347329"/>
            <a:ext cx="5190490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6205" marR="5080" indent="-104139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307403" y="1430167"/>
            <a:ext cx="5309870" cy="2766695"/>
            <a:chOff x="1307403" y="1430167"/>
            <a:chExt cx="530987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371025" y="1436835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120720" y="1436835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14070" y="414640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4071365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c:LIMÓNA-X0004A</a:t>
            </a:r>
            <a:r>
              <a:rPr dirty="0" sz="550" spc="35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c:LIMÓNB-X0004B</a:t>
            </a:r>
            <a:r>
              <a:rPr dirty="0" sz="550" spc="35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314070" y="1436835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117152" y="362491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317342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72178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27020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590586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36698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64446" y="1548609"/>
            <a:ext cx="5252720" cy="2494915"/>
            <a:chOff x="1364446" y="1548609"/>
            <a:chExt cx="5252720" cy="2494915"/>
          </a:xfrm>
        </p:grpSpPr>
        <p:sp>
          <p:nvSpPr>
            <p:cNvPr id="19" name="object 19" descr=""/>
            <p:cNvSpPr/>
            <p:nvPr/>
          </p:nvSpPr>
          <p:spPr>
            <a:xfrm>
              <a:off x="1371025" y="1888466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2594328"/>
              <a:ext cx="5240020" cy="351155"/>
            </a:xfrm>
            <a:custGeom>
              <a:avLst/>
              <a:gdLst/>
              <a:ahLst/>
              <a:cxnLst/>
              <a:rect l="l" t="t" r="r" b="b"/>
              <a:pathLst>
                <a:path w="5240020" h="351155">
                  <a:moveTo>
                    <a:pt x="0" y="249893"/>
                  </a:moveTo>
                  <a:lnTo>
                    <a:pt x="4381" y="249893"/>
                  </a:lnTo>
                  <a:lnTo>
                    <a:pt x="52573" y="241129"/>
                  </a:lnTo>
                  <a:lnTo>
                    <a:pt x="127158" y="227984"/>
                  </a:lnTo>
                  <a:lnTo>
                    <a:pt x="166579" y="219220"/>
                  </a:lnTo>
                  <a:lnTo>
                    <a:pt x="280594" y="184122"/>
                  </a:lnTo>
                  <a:lnTo>
                    <a:pt x="442796" y="149068"/>
                  </a:lnTo>
                  <a:lnTo>
                    <a:pt x="517376" y="140304"/>
                  </a:lnTo>
                  <a:lnTo>
                    <a:pt x="591869" y="140304"/>
                  </a:lnTo>
                  <a:lnTo>
                    <a:pt x="675202" y="153450"/>
                  </a:lnTo>
                  <a:lnTo>
                    <a:pt x="749695" y="166595"/>
                  </a:lnTo>
                  <a:lnTo>
                    <a:pt x="793594" y="179741"/>
                  </a:lnTo>
                  <a:lnTo>
                    <a:pt x="837405" y="188504"/>
                  </a:lnTo>
                  <a:lnTo>
                    <a:pt x="1047927" y="241129"/>
                  </a:lnTo>
                  <a:lnTo>
                    <a:pt x="1122420" y="249893"/>
                  </a:lnTo>
                  <a:lnTo>
                    <a:pt x="1157477" y="254275"/>
                  </a:lnTo>
                  <a:lnTo>
                    <a:pt x="1210130" y="254275"/>
                  </a:lnTo>
                  <a:lnTo>
                    <a:pt x="1341695" y="236748"/>
                  </a:lnTo>
                  <a:lnTo>
                    <a:pt x="1424897" y="214882"/>
                  </a:lnTo>
                  <a:lnTo>
                    <a:pt x="1468840" y="201606"/>
                  </a:lnTo>
                  <a:lnTo>
                    <a:pt x="1635420" y="157832"/>
                  </a:lnTo>
                  <a:lnTo>
                    <a:pt x="1705535" y="149068"/>
                  </a:lnTo>
                  <a:lnTo>
                    <a:pt x="1793246" y="140304"/>
                  </a:lnTo>
                  <a:lnTo>
                    <a:pt x="1841434" y="144686"/>
                  </a:lnTo>
                  <a:lnTo>
                    <a:pt x="1968579" y="157832"/>
                  </a:lnTo>
                  <a:lnTo>
                    <a:pt x="2122028" y="201606"/>
                  </a:lnTo>
                  <a:lnTo>
                    <a:pt x="2253593" y="236748"/>
                  </a:lnTo>
                  <a:lnTo>
                    <a:pt x="2257970" y="236748"/>
                  </a:lnTo>
                  <a:lnTo>
                    <a:pt x="2262434" y="241129"/>
                  </a:lnTo>
                  <a:lnTo>
                    <a:pt x="2262434" y="337573"/>
                  </a:lnTo>
                  <a:lnTo>
                    <a:pt x="2271188" y="241129"/>
                  </a:lnTo>
                  <a:lnTo>
                    <a:pt x="2271188" y="284904"/>
                  </a:lnTo>
                  <a:lnTo>
                    <a:pt x="2284362" y="210501"/>
                  </a:lnTo>
                  <a:lnTo>
                    <a:pt x="2284362" y="201606"/>
                  </a:lnTo>
                  <a:lnTo>
                    <a:pt x="2288738" y="254275"/>
                  </a:lnTo>
                  <a:lnTo>
                    <a:pt x="2293115" y="249893"/>
                  </a:lnTo>
                  <a:lnTo>
                    <a:pt x="2293115" y="263038"/>
                  </a:lnTo>
                  <a:lnTo>
                    <a:pt x="2297492" y="258657"/>
                  </a:lnTo>
                  <a:lnTo>
                    <a:pt x="2297492" y="241129"/>
                  </a:lnTo>
                  <a:lnTo>
                    <a:pt x="2301869" y="245511"/>
                  </a:lnTo>
                  <a:lnTo>
                    <a:pt x="2301869" y="241129"/>
                  </a:lnTo>
                  <a:lnTo>
                    <a:pt x="2306246" y="227984"/>
                  </a:lnTo>
                  <a:lnTo>
                    <a:pt x="2310622" y="127071"/>
                  </a:lnTo>
                  <a:lnTo>
                    <a:pt x="2314999" y="157832"/>
                  </a:lnTo>
                  <a:lnTo>
                    <a:pt x="2314999" y="166595"/>
                  </a:lnTo>
                  <a:lnTo>
                    <a:pt x="2314999" y="153450"/>
                  </a:lnTo>
                  <a:lnTo>
                    <a:pt x="2319420" y="122690"/>
                  </a:lnTo>
                  <a:lnTo>
                    <a:pt x="2323796" y="122690"/>
                  </a:lnTo>
                  <a:lnTo>
                    <a:pt x="2323796" y="118308"/>
                  </a:lnTo>
                  <a:lnTo>
                    <a:pt x="2328173" y="122690"/>
                  </a:lnTo>
                  <a:lnTo>
                    <a:pt x="2328173" y="149068"/>
                  </a:lnTo>
                  <a:lnTo>
                    <a:pt x="2332550" y="135966"/>
                  </a:lnTo>
                  <a:lnTo>
                    <a:pt x="2336927" y="96443"/>
                  </a:lnTo>
                  <a:lnTo>
                    <a:pt x="2336927" y="48155"/>
                  </a:lnTo>
                  <a:lnTo>
                    <a:pt x="2341303" y="57007"/>
                  </a:lnTo>
                  <a:lnTo>
                    <a:pt x="2350057" y="149068"/>
                  </a:lnTo>
                  <a:lnTo>
                    <a:pt x="2350057" y="179741"/>
                  </a:lnTo>
                  <a:lnTo>
                    <a:pt x="2354434" y="170977"/>
                  </a:lnTo>
                  <a:lnTo>
                    <a:pt x="2358810" y="109588"/>
                  </a:lnTo>
                  <a:lnTo>
                    <a:pt x="2363231" y="105206"/>
                  </a:lnTo>
                  <a:lnTo>
                    <a:pt x="2367608" y="118308"/>
                  </a:lnTo>
                  <a:lnTo>
                    <a:pt x="2371984" y="113926"/>
                  </a:lnTo>
                  <a:lnTo>
                    <a:pt x="2376361" y="96443"/>
                  </a:lnTo>
                  <a:lnTo>
                    <a:pt x="2380738" y="96443"/>
                  </a:lnTo>
                  <a:lnTo>
                    <a:pt x="2380738" y="122690"/>
                  </a:lnTo>
                  <a:lnTo>
                    <a:pt x="2385115" y="157832"/>
                  </a:lnTo>
                  <a:lnTo>
                    <a:pt x="2389492" y="131453"/>
                  </a:lnTo>
                  <a:lnTo>
                    <a:pt x="2398376" y="65770"/>
                  </a:lnTo>
                  <a:lnTo>
                    <a:pt x="2398376" y="70152"/>
                  </a:lnTo>
                  <a:lnTo>
                    <a:pt x="2411507" y="131453"/>
                  </a:lnTo>
                  <a:lnTo>
                    <a:pt x="2411507" y="127071"/>
                  </a:lnTo>
                  <a:lnTo>
                    <a:pt x="2420260" y="87679"/>
                  </a:lnTo>
                  <a:lnTo>
                    <a:pt x="2424637" y="61388"/>
                  </a:lnTo>
                  <a:lnTo>
                    <a:pt x="2429014" y="70152"/>
                  </a:lnTo>
                  <a:lnTo>
                    <a:pt x="2437811" y="96443"/>
                  </a:lnTo>
                  <a:lnTo>
                    <a:pt x="2442188" y="92061"/>
                  </a:lnTo>
                  <a:lnTo>
                    <a:pt x="2450941" y="70152"/>
                  </a:lnTo>
                  <a:lnTo>
                    <a:pt x="2455318" y="57007"/>
                  </a:lnTo>
                  <a:lnTo>
                    <a:pt x="2459695" y="57007"/>
                  </a:lnTo>
                  <a:lnTo>
                    <a:pt x="2468448" y="100824"/>
                  </a:lnTo>
                  <a:lnTo>
                    <a:pt x="2472825" y="100824"/>
                  </a:lnTo>
                  <a:lnTo>
                    <a:pt x="2481622" y="65770"/>
                  </a:lnTo>
                  <a:lnTo>
                    <a:pt x="2485999" y="61388"/>
                  </a:lnTo>
                  <a:lnTo>
                    <a:pt x="2490376" y="70152"/>
                  </a:lnTo>
                  <a:lnTo>
                    <a:pt x="2499129" y="96443"/>
                  </a:lnTo>
                  <a:lnTo>
                    <a:pt x="2503506" y="87679"/>
                  </a:lnTo>
                  <a:lnTo>
                    <a:pt x="2512260" y="4381"/>
                  </a:lnTo>
                  <a:lnTo>
                    <a:pt x="2516636" y="8763"/>
                  </a:lnTo>
                  <a:lnTo>
                    <a:pt x="2521057" y="26290"/>
                  </a:lnTo>
                  <a:lnTo>
                    <a:pt x="2525434" y="21908"/>
                  </a:lnTo>
                  <a:lnTo>
                    <a:pt x="2534275" y="0"/>
                  </a:lnTo>
                  <a:lnTo>
                    <a:pt x="2543028" y="0"/>
                  </a:lnTo>
                  <a:lnTo>
                    <a:pt x="2547449" y="13145"/>
                  </a:lnTo>
                  <a:lnTo>
                    <a:pt x="2556202" y="39392"/>
                  </a:lnTo>
                  <a:lnTo>
                    <a:pt x="2560579" y="30672"/>
                  </a:lnTo>
                  <a:lnTo>
                    <a:pt x="2569333" y="13145"/>
                  </a:lnTo>
                  <a:lnTo>
                    <a:pt x="2569333" y="17527"/>
                  </a:lnTo>
                  <a:lnTo>
                    <a:pt x="2573709" y="26290"/>
                  </a:lnTo>
                  <a:lnTo>
                    <a:pt x="2582463" y="70152"/>
                  </a:lnTo>
                  <a:lnTo>
                    <a:pt x="2586840" y="70152"/>
                  </a:lnTo>
                  <a:lnTo>
                    <a:pt x="2595637" y="48155"/>
                  </a:lnTo>
                  <a:lnTo>
                    <a:pt x="2600014" y="52537"/>
                  </a:lnTo>
                  <a:lnTo>
                    <a:pt x="2608767" y="65770"/>
                  </a:lnTo>
                  <a:lnTo>
                    <a:pt x="2621897" y="48155"/>
                  </a:lnTo>
                  <a:lnTo>
                    <a:pt x="2630651" y="39392"/>
                  </a:lnTo>
                  <a:lnTo>
                    <a:pt x="2639448" y="43774"/>
                  </a:lnTo>
                  <a:lnTo>
                    <a:pt x="2643825" y="35010"/>
                  </a:lnTo>
                  <a:lnTo>
                    <a:pt x="2652579" y="13145"/>
                  </a:lnTo>
                  <a:lnTo>
                    <a:pt x="2656955" y="13145"/>
                  </a:lnTo>
                  <a:lnTo>
                    <a:pt x="2661332" y="17527"/>
                  </a:lnTo>
                  <a:lnTo>
                    <a:pt x="2670086" y="39392"/>
                  </a:lnTo>
                  <a:lnTo>
                    <a:pt x="2674594" y="30672"/>
                  </a:lnTo>
                  <a:lnTo>
                    <a:pt x="2678970" y="30672"/>
                  </a:lnTo>
                  <a:lnTo>
                    <a:pt x="2683347" y="35010"/>
                  </a:lnTo>
                  <a:lnTo>
                    <a:pt x="2692101" y="61388"/>
                  </a:lnTo>
                  <a:lnTo>
                    <a:pt x="2705275" y="61388"/>
                  </a:lnTo>
                  <a:lnTo>
                    <a:pt x="2709651" y="61388"/>
                  </a:lnTo>
                  <a:lnTo>
                    <a:pt x="2714028" y="61388"/>
                  </a:lnTo>
                  <a:lnTo>
                    <a:pt x="2722782" y="65770"/>
                  </a:lnTo>
                  <a:lnTo>
                    <a:pt x="2735912" y="74534"/>
                  </a:lnTo>
                  <a:lnTo>
                    <a:pt x="2744666" y="78916"/>
                  </a:lnTo>
                  <a:lnTo>
                    <a:pt x="2757840" y="92061"/>
                  </a:lnTo>
                  <a:lnTo>
                    <a:pt x="2766593" y="87679"/>
                  </a:lnTo>
                  <a:lnTo>
                    <a:pt x="2792897" y="118308"/>
                  </a:lnTo>
                  <a:lnTo>
                    <a:pt x="2810492" y="131453"/>
                  </a:lnTo>
                  <a:lnTo>
                    <a:pt x="2819289" y="135966"/>
                  </a:lnTo>
                  <a:lnTo>
                    <a:pt x="2823666" y="135966"/>
                  </a:lnTo>
                  <a:lnTo>
                    <a:pt x="2832420" y="131453"/>
                  </a:lnTo>
                  <a:lnTo>
                    <a:pt x="2841173" y="135966"/>
                  </a:lnTo>
                  <a:lnTo>
                    <a:pt x="2849927" y="135966"/>
                  </a:lnTo>
                  <a:lnTo>
                    <a:pt x="2863101" y="140304"/>
                  </a:lnTo>
                  <a:lnTo>
                    <a:pt x="2867477" y="149068"/>
                  </a:lnTo>
                  <a:lnTo>
                    <a:pt x="2906912" y="205987"/>
                  </a:lnTo>
                  <a:lnTo>
                    <a:pt x="2920042" y="214882"/>
                  </a:lnTo>
                  <a:lnTo>
                    <a:pt x="2928796" y="227984"/>
                  </a:lnTo>
                  <a:lnTo>
                    <a:pt x="2946434" y="232366"/>
                  </a:lnTo>
                  <a:lnTo>
                    <a:pt x="2955188" y="232366"/>
                  </a:lnTo>
                  <a:lnTo>
                    <a:pt x="2963941" y="236748"/>
                  </a:lnTo>
                  <a:lnTo>
                    <a:pt x="2977115" y="236748"/>
                  </a:lnTo>
                  <a:lnTo>
                    <a:pt x="2981492" y="241129"/>
                  </a:lnTo>
                  <a:lnTo>
                    <a:pt x="2990246" y="254275"/>
                  </a:lnTo>
                  <a:lnTo>
                    <a:pt x="3003376" y="258657"/>
                  </a:lnTo>
                  <a:lnTo>
                    <a:pt x="3025303" y="284904"/>
                  </a:lnTo>
                  <a:lnTo>
                    <a:pt x="3047187" y="298137"/>
                  </a:lnTo>
                  <a:lnTo>
                    <a:pt x="3060317" y="302518"/>
                  </a:lnTo>
                  <a:lnTo>
                    <a:pt x="3077868" y="311282"/>
                  </a:lnTo>
                  <a:lnTo>
                    <a:pt x="3086709" y="315664"/>
                  </a:lnTo>
                  <a:lnTo>
                    <a:pt x="3104260" y="324427"/>
                  </a:lnTo>
                  <a:lnTo>
                    <a:pt x="3117390" y="333191"/>
                  </a:lnTo>
                  <a:lnTo>
                    <a:pt x="3134941" y="341954"/>
                  </a:lnTo>
                  <a:lnTo>
                    <a:pt x="3148072" y="341954"/>
                  </a:lnTo>
                  <a:lnTo>
                    <a:pt x="3161202" y="341954"/>
                  </a:lnTo>
                  <a:lnTo>
                    <a:pt x="3178753" y="341954"/>
                  </a:lnTo>
                  <a:lnTo>
                    <a:pt x="3187506" y="337573"/>
                  </a:lnTo>
                  <a:lnTo>
                    <a:pt x="3196260" y="341954"/>
                  </a:lnTo>
                  <a:lnTo>
                    <a:pt x="3240159" y="350718"/>
                  </a:lnTo>
                  <a:lnTo>
                    <a:pt x="3248956" y="350718"/>
                  </a:lnTo>
                  <a:lnTo>
                    <a:pt x="3297144" y="333191"/>
                  </a:lnTo>
                  <a:lnTo>
                    <a:pt x="3319028" y="324427"/>
                  </a:lnTo>
                  <a:lnTo>
                    <a:pt x="3354086" y="311282"/>
                  </a:lnTo>
                  <a:lnTo>
                    <a:pt x="3384854" y="293799"/>
                  </a:lnTo>
                  <a:lnTo>
                    <a:pt x="3424289" y="267420"/>
                  </a:lnTo>
                  <a:lnTo>
                    <a:pt x="3459347" y="245511"/>
                  </a:lnTo>
                  <a:lnTo>
                    <a:pt x="3498869" y="214882"/>
                  </a:lnTo>
                  <a:lnTo>
                    <a:pt x="3542680" y="179741"/>
                  </a:lnTo>
                  <a:lnTo>
                    <a:pt x="3669825" y="92061"/>
                  </a:lnTo>
                  <a:lnTo>
                    <a:pt x="3704883" y="70152"/>
                  </a:lnTo>
                  <a:lnTo>
                    <a:pt x="3726810" y="57007"/>
                  </a:lnTo>
                  <a:lnTo>
                    <a:pt x="3748694" y="52537"/>
                  </a:lnTo>
                  <a:lnTo>
                    <a:pt x="3805767" y="39392"/>
                  </a:lnTo>
                  <a:lnTo>
                    <a:pt x="3845202" y="35010"/>
                  </a:lnTo>
                  <a:lnTo>
                    <a:pt x="3862709" y="39392"/>
                  </a:lnTo>
                  <a:lnTo>
                    <a:pt x="3893390" y="43774"/>
                  </a:lnTo>
                  <a:lnTo>
                    <a:pt x="3932912" y="57007"/>
                  </a:lnTo>
                  <a:lnTo>
                    <a:pt x="3967970" y="74534"/>
                  </a:lnTo>
                  <a:lnTo>
                    <a:pt x="4024912" y="100824"/>
                  </a:lnTo>
                  <a:lnTo>
                    <a:pt x="4060057" y="127071"/>
                  </a:lnTo>
                  <a:lnTo>
                    <a:pt x="4165230" y="205987"/>
                  </a:lnTo>
                  <a:lnTo>
                    <a:pt x="4279245" y="293799"/>
                  </a:lnTo>
                  <a:lnTo>
                    <a:pt x="4327521" y="320045"/>
                  </a:lnTo>
                  <a:lnTo>
                    <a:pt x="4362579" y="333191"/>
                  </a:lnTo>
                  <a:lnTo>
                    <a:pt x="4415143" y="346336"/>
                  </a:lnTo>
                  <a:lnTo>
                    <a:pt x="4441448" y="350718"/>
                  </a:lnTo>
                  <a:lnTo>
                    <a:pt x="4476593" y="350718"/>
                  </a:lnTo>
                  <a:lnTo>
                    <a:pt x="4516028" y="346336"/>
                  </a:lnTo>
                  <a:lnTo>
                    <a:pt x="4551086" y="337573"/>
                  </a:lnTo>
                  <a:lnTo>
                    <a:pt x="4586143" y="320045"/>
                  </a:lnTo>
                  <a:lnTo>
                    <a:pt x="4625666" y="302518"/>
                  </a:lnTo>
                  <a:lnTo>
                    <a:pt x="4669477" y="271802"/>
                  </a:lnTo>
                  <a:lnTo>
                    <a:pt x="4735303" y="223602"/>
                  </a:lnTo>
                  <a:lnTo>
                    <a:pt x="4893129" y="105206"/>
                  </a:lnTo>
                  <a:lnTo>
                    <a:pt x="4932564" y="83297"/>
                  </a:lnTo>
                  <a:lnTo>
                    <a:pt x="4980752" y="57007"/>
                  </a:lnTo>
                  <a:lnTo>
                    <a:pt x="5015898" y="48155"/>
                  </a:lnTo>
                  <a:lnTo>
                    <a:pt x="5046579" y="39392"/>
                  </a:lnTo>
                  <a:lnTo>
                    <a:pt x="5085969" y="39392"/>
                  </a:lnTo>
                  <a:lnTo>
                    <a:pt x="5121027" y="39392"/>
                  </a:lnTo>
                  <a:lnTo>
                    <a:pt x="5151796" y="48155"/>
                  </a:lnTo>
                  <a:lnTo>
                    <a:pt x="5182477" y="57007"/>
                  </a:lnTo>
                  <a:lnTo>
                    <a:pt x="5226288" y="74534"/>
                  </a:lnTo>
                  <a:lnTo>
                    <a:pt x="5239419" y="83297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71025" y="2541703"/>
              <a:ext cx="5240020" cy="469265"/>
            </a:xfrm>
            <a:custGeom>
              <a:avLst/>
              <a:gdLst/>
              <a:ahLst/>
              <a:cxnLst/>
              <a:rect l="l" t="t" r="r" b="b"/>
              <a:pathLst>
                <a:path w="5240020" h="469264">
                  <a:moveTo>
                    <a:pt x="0" y="241129"/>
                  </a:moveTo>
                  <a:lnTo>
                    <a:pt x="8762" y="241129"/>
                  </a:lnTo>
                  <a:lnTo>
                    <a:pt x="170956" y="280609"/>
                  </a:lnTo>
                  <a:lnTo>
                    <a:pt x="236782" y="293755"/>
                  </a:lnTo>
                  <a:lnTo>
                    <a:pt x="333158" y="298137"/>
                  </a:lnTo>
                  <a:lnTo>
                    <a:pt x="377101" y="298137"/>
                  </a:lnTo>
                  <a:lnTo>
                    <a:pt x="491116" y="289373"/>
                  </a:lnTo>
                  <a:lnTo>
                    <a:pt x="548057" y="276228"/>
                  </a:lnTo>
                  <a:lnTo>
                    <a:pt x="600622" y="263126"/>
                  </a:lnTo>
                  <a:lnTo>
                    <a:pt x="841825" y="210457"/>
                  </a:lnTo>
                  <a:lnTo>
                    <a:pt x="898855" y="201693"/>
                  </a:lnTo>
                  <a:lnTo>
                    <a:pt x="942666" y="201693"/>
                  </a:lnTo>
                  <a:lnTo>
                    <a:pt x="999651" y="201693"/>
                  </a:lnTo>
                  <a:lnTo>
                    <a:pt x="1087362" y="210457"/>
                  </a:lnTo>
                  <a:lnTo>
                    <a:pt x="1153057" y="219220"/>
                  </a:lnTo>
                  <a:lnTo>
                    <a:pt x="1214507" y="232366"/>
                  </a:lnTo>
                  <a:lnTo>
                    <a:pt x="1394260" y="276228"/>
                  </a:lnTo>
                  <a:lnTo>
                    <a:pt x="1451289" y="289373"/>
                  </a:lnTo>
                  <a:lnTo>
                    <a:pt x="1503898" y="293755"/>
                  </a:lnTo>
                  <a:lnTo>
                    <a:pt x="1569593" y="298137"/>
                  </a:lnTo>
                  <a:lnTo>
                    <a:pt x="1622289" y="298137"/>
                  </a:lnTo>
                  <a:lnTo>
                    <a:pt x="1705535" y="293755"/>
                  </a:lnTo>
                  <a:lnTo>
                    <a:pt x="1788869" y="280609"/>
                  </a:lnTo>
                  <a:lnTo>
                    <a:pt x="1837057" y="267508"/>
                  </a:lnTo>
                  <a:lnTo>
                    <a:pt x="1994970" y="227984"/>
                  </a:lnTo>
                  <a:lnTo>
                    <a:pt x="2073840" y="214839"/>
                  </a:lnTo>
                  <a:lnTo>
                    <a:pt x="2126536" y="206075"/>
                  </a:lnTo>
                  <a:lnTo>
                    <a:pt x="2192231" y="201693"/>
                  </a:lnTo>
                  <a:lnTo>
                    <a:pt x="2249216" y="201693"/>
                  </a:lnTo>
                  <a:lnTo>
                    <a:pt x="2257970" y="201693"/>
                  </a:lnTo>
                  <a:lnTo>
                    <a:pt x="2262434" y="206075"/>
                  </a:lnTo>
                  <a:lnTo>
                    <a:pt x="2262434" y="302518"/>
                  </a:lnTo>
                  <a:lnTo>
                    <a:pt x="2262434" y="258613"/>
                  </a:lnTo>
                  <a:lnTo>
                    <a:pt x="2266811" y="219220"/>
                  </a:lnTo>
                  <a:lnTo>
                    <a:pt x="2271188" y="214839"/>
                  </a:lnTo>
                  <a:lnTo>
                    <a:pt x="2271188" y="245467"/>
                  </a:lnTo>
                  <a:lnTo>
                    <a:pt x="2279985" y="131541"/>
                  </a:lnTo>
                  <a:lnTo>
                    <a:pt x="2284362" y="122777"/>
                  </a:lnTo>
                  <a:lnTo>
                    <a:pt x="2284362" y="135923"/>
                  </a:lnTo>
                  <a:lnTo>
                    <a:pt x="2288738" y="192930"/>
                  </a:lnTo>
                  <a:lnTo>
                    <a:pt x="2293115" y="188592"/>
                  </a:lnTo>
                  <a:lnTo>
                    <a:pt x="2293115" y="179697"/>
                  </a:lnTo>
                  <a:lnTo>
                    <a:pt x="2297492" y="144686"/>
                  </a:lnTo>
                  <a:lnTo>
                    <a:pt x="2306246" y="153450"/>
                  </a:lnTo>
                  <a:lnTo>
                    <a:pt x="2306246" y="127159"/>
                  </a:lnTo>
                  <a:lnTo>
                    <a:pt x="2310622" y="78916"/>
                  </a:lnTo>
                  <a:lnTo>
                    <a:pt x="2310622" y="87635"/>
                  </a:lnTo>
                  <a:lnTo>
                    <a:pt x="2314999" y="100781"/>
                  </a:lnTo>
                  <a:lnTo>
                    <a:pt x="2319420" y="78916"/>
                  </a:lnTo>
                  <a:lnTo>
                    <a:pt x="2319420" y="70152"/>
                  </a:lnTo>
                  <a:lnTo>
                    <a:pt x="2328173" y="131541"/>
                  </a:lnTo>
                  <a:lnTo>
                    <a:pt x="2332550" y="96399"/>
                  </a:lnTo>
                  <a:lnTo>
                    <a:pt x="2336927" y="0"/>
                  </a:lnTo>
                  <a:lnTo>
                    <a:pt x="2341303" y="26246"/>
                  </a:lnTo>
                  <a:lnTo>
                    <a:pt x="2350057" y="131541"/>
                  </a:lnTo>
                  <a:lnTo>
                    <a:pt x="2350057" y="135923"/>
                  </a:lnTo>
                  <a:lnTo>
                    <a:pt x="2354434" y="109632"/>
                  </a:lnTo>
                  <a:lnTo>
                    <a:pt x="2358810" y="52625"/>
                  </a:lnTo>
                  <a:lnTo>
                    <a:pt x="2363231" y="43861"/>
                  </a:lnTo>
                  <a:lnTo>
                    <a:pt x="2363231" y="52625"/>
                  </a:lnTo>
                  <a:lnTo>
                    <a:pt x="2371984" y="83297"/>
                  </a:lnTo>
                  <a:lnTo>
                    <a:pt x="2376361" y="70152"/>
                  </a:lnTo>
                  <a:lnTo>
                    <a:pt x="2380738" y="70152"/>
                  </a:lnTo>
                  <a:lnTo>
                    <a:pt x="2380738" y="92017"/>
                  </a:lnTo>
                  <a:lnTo>
                    <a:pt x="2385115" y="122777"/>
                  </a:lnTo>
                  <a:lnTo>
                    <a:pt x="2389492" y="114014"/>
                  </a:lnTo>
                  <a:lnTo>
                    <a:pt x="2393868" y="74534"/>
                  </a:lnTo>
                  <a:lnTo>
                    <a:pt x="2398376" y="43861"/>
                  </a:lnTo>
                  <a:lnTo>
                    <a:pt x="2398376" y="48243"/>
                  </a:lnTo>
                  <a:lnTo>
                    <a:pt x="2407130" y="78916"/>
                  </a:lnTo>
                  <a:lnTo>
                    <a:pt x="2407130" y="87635"/>
                  </a:lnTo>
                  <a:lnTo>
                    <a:pt x="2411507" y="87635"/>
                  </a:lnTo>
                  <a:lnTo>
                    <a:pt x="2411507" y="74534"/>
                  </a:lnTo>
                  <a:lnTo>
                    <a:pt x="2420260" y="17483"/>
                  </a:lnTo>
                  <a:lnTo>
                    <a:pt x="2424637" y="8719"/>
                  </a:lnTo>
                  <a:lnTo>
                    <a:pt x="2424637" y="4381"/>
                  </a:lnTo>
                  <a:lnTo>
                    <a:pt x="2429014" y="13101"/>
                  </a:lnTo>
                  <a:lnTo>
                    <a:pt x="2433434" y="30628"/>
                  </a:lnTo>
                  <a:lnTo>
                    <a:pt x="2437811" y="30628"/>
                  </a:lnTo>
                  <a:lnTo>
                    <a:pt x="2442188" y="30628"/>
                  </a:lnTo>
                  <a:lnTo>
                    <a:pt x="2446564" y="30628"/>
                  </a:lnTo>
                  <a:lnTo>
                    <a:pt x="2459695" y="30628"/>
                  </a:lnTo>
                  <a:lnTo>
                    <a:pt x="2464071" y="43861"/>
                  </a:lnTo>
                  <a:lnTo>
                    <a:pt x="2468448" y="39479"/>
                  </a:lnTo>
                  <a:lnTo>
                    <a:pt x="2472825" y="35098"/>
                  </a:lnTo>
                  <a:lnTo>
                    <a:pt x="2477246" y="26246"/>
                  </a:lnTo>
                  <a:lnTo>
                    <a:pt x="2481622" y="30628"/>
                  </a:lnTo>
                  <a:lnTo>
                    <a:pt x="2481622" y="26246"/>
                  </a:lnTo>
                  <a:lnTo>
                    <a:pt x="2485999" y="13101"/>
                  </a:lnTo>
                  <a:lnTo>
                    <a:pt x="2490376" y="17483"/>
                  </a:lnTo>
                  <a:lnTo>
                    <a:pt x="2499129" y="52625"/>
                  </a:lnTo>
                  <a:lnTo>
                    <a:pt x="2503506" y="43861"/>
                  </a:lnTo>
                  <a:lnTo>
                    <a:pt x="2507883" y="8719"/>
                  </a:lnTo>
                  <a:lnTo>
                    <a:pt x="2512260" y="8719"/>
                  </a:lnTo>
                  <a:lnTo>
                    <a:pt x="2516636" y="21865"/>
                  </a:lnTo>
                  <a:lnTo>
                    <a:pt x="2521057" y="30628"/>
                  </a:lnTo>
                  <a:lnTo>
                    <a:pt x="2529810" y="13101"/>
                  </a:lnTo>
                  <a:lnTo>
                    <a:pt x="2534275" y="17483"/>
                  </a:lnTo>
                  <a:lnTo>
                    <a:pt x="2538651" y="21865"/>
                  </a:lnTo>
                  <a:lnTo>
                    <a:pt x="2543028" y="17483"/>
                  </a:lnTo>
                  <a:lnTo>
                    <a:pt x="2547449" y="13101"/>
                  </a:lnTo>
                  <a:lnTo>
                    <a:pt x="2551826" y="17483"/>
                  </a:lnTo>
                  <a:lnTo>
                    <a:pt x="2556202" y="35098"/>
                  </a:lnTo>
                  <a:lnTo>
                    <a:pt x="2560579" y="43861"/>
                  </a:lnTo>
                  <a:lnTo>
                    <a:pt x="2564956" y="43861"/>
                  </a:lnTo>
                  <a:lnTo>
                    <a:pt x="2569333" y="35098"/>
                  </a:lnTo>
                  <a:lnTo>
                    <a:pt x="2573709" y="39479"/>
                  </a:lnTo>
                  <a:lnTo>
                    <a:pt x="2578086" y="65770"/>
                  </a:lnTo>
                  <a:lnTo>
                    <a:pt x="2582463" y="83297"/>
                  </a:lnTo>
                  <a:lnTo>
                    <a:pt x="2586840" y="83297"/>
                  </a:lnTo>
                  <a:lnTo>
                    <a:pt x="2595637" y="70152"/>
                  </a:lnTo>
                  <a:lnTo>
                    <a:pt x="2600014" y="78916"/>
                  </a:lnTo>
                  <a:lnTo>
                    <a:pt x="2613144" y="70152"/>
                  </a:lnTo>
                  <a:lnTo>
                    <a:pt x="2617521" y="70152"/>
                  </a:lnTo>
                  <a:lnTo>
                    <a:pt x="2621897" y="65770"/>
                  </a:lnTo>
                  <a:lnTo>
                    <a:pt x="2626274" y="57007"/>
                  </a:lnTo>
                  <a:lnTo>
                    <a:pt x="2630651" y="57007"/>
                  </a:lnTo>
                  <a:lnTo>
                    <a:pt x="2635071" y="61388"/>
                  </a:lnTo>
                  <a:lnTo>
                    <a:pt x="2648202" y="78916"/>
                  </a:lnTo>
                  <a:lnTo>
                    <a:pt x="2652579" y="74534"/>
                  </a:lnTo>
                  <a:lnTo>
                    <a:pt x="2656955" y="61388"/>
                  </a:lnTo>
                  <a:lnTo>
                    <a:pt x="2661332" y="65770"/>
                  </a:lnTo>
                  <a:lnTo>
                    <a:pt x="2665709" y="78916"/>
                  </a:lnTo>
                  <a:lnTo>
                    <a:pt x="2670086" y="96399"/>
                  </a:lnTo>
                  <a:lnTo>
                    <a:pt x="2674594" y="100781"/>
                  </a:lnTo>
                  <a:lnTo>
                    <a:pt x="2678970" y="100781"/>
                  </a:lnTo>
                  <a:lnTo>
                    <a:pt x="2687724" y="118395"/>
                  </a:lnTo>
                  <a:lnTo>
                    <a:pt x="2709651" y="157832"/>
                  </a:lnTo>
                  <a:lnTo>
                    <a:pt x="2722782" y="170933"/>
                  </a:lnTo>
                  <a:lnTo>
                    <a:pt x="2731535" y="188592"/>
                  </a:lnTo>
                  <a:lnTo>
                    <a:pt x="2735912" y="179697"/>
                  </a:lnTo>
                  <a:lnTo>
                    <a:pt x="2740289" y="170933"/>
                  </a:lnTo>
                  <a:lnTo>
                    <a:pt x="2744666" y="175315"/>
                  </a:lnTo>
                  <a:lnTo>
                    <a:pt x="2753463" y="192930"/>
                  </a:lnTo>
                  <a:lnTo>
                    <a:pt x="2757840" y="188592"/>
                  </a:lnTo>
                  <a:lnTo>
                    <a:pt x="2762216" y="188592"/>
                  </a:lnTo>
                  <a:lnTo>
                    <a:pt x="2770970" y="197312"/>
                  </a:lnTo>
                  <a:lnTo>
                    <a:pt x="2775347" y="206075"/>
                  </a:lnTo>
                  <a:lnTo>
                    <a:pt x="2788477" y="223602"/>
                  </a:lnTo>
                  <a:lnTo>
                    <a:pt x="2806028" y="236748"/>
                  </a:lnTo>
                  <a:lnTo>
                    <a:pt x="2810492" y="245467"/>
                  </a:lnTo>
                  <a:lnTo>
                    <a:pt x="2819289" y="258613"/>
                  </a:lnTo>
                  <a:lnTo>
                    <a:pt x="2823666" y="258613"/>
                  </a:lnTo>
                  <a:lnTo>
                    <a:pt x="2828043" y="258613"/>
                  </a:lnTo>
                  <a:lnTo>
                    <a:pt x="2828043" y="267508"/>
                  </a:lnTo>
                  <a:lnTo>
                    <a:pt x="2841173" y="289373"/>
                  </a:lnTo>
                  <a:lnTo>
                    <a:pt x="2849927" y="289373"/>
                  </a:lnTo>
                  <a:lnTo>
                    <a:pt x="2858680" y="298137"/>
                  </a:lnTo>
                  <a:lnTo>
                    <a:pt x="2863101" y="311282"/>
                  </a:lnTo>
                  <a:lnTo>
                    <a:pt x="2871854" y="320045"/>
                  </a:lnTo>
                  <a:lnTo>
                    <a:pt x="2880608" y="328765"/>
                  </a:lnTo>
                  <a:lnTo>
                    <a:pt x="2902492" y="363907"/>
                  </a:lnTo>
                  <a:lnTo>
                    <a:pt x="2911289" y="368289"/>
                  </a:lnTo>
                  <a:lnTo>
                    <a:pt x="2924419" y="381434"/>
                  </a:lnTo>
                  <a:lnTo>
                    <a:pt x="2928796" y="381434"/>
                  </a:lnTo>
                  <a:lnTo>
                    <a:pt x="2941926" y="381434"/>
                  </a:lnTo>
                  <a:lnTo>
                    <a:pt x="2955188" y="385816"/>
                  </a:lnTo>
                  <a:lnTo>
                    <a:pt x="2963941" y="385816"/>
                  </a:lnTo>
                  <a:lnTo>
                    <a:pt x="3003376" y="429678"/>
                  </a:lnTo>
                  <a:lnTo>
                    <a:pt x="3012129" y="442823"/>
                  </a:lnTo>
                  <a:lnTo>
                    <a:pt x="3034057" y="464732"/>
                  </a:lnTo>
                  <a:lnTo>
                    <a:pt x="3055941" y="464732"/>
                  </a:lnTo>
                  <a:lnTo>
                    <a:pt x="3064694" y="464732"/>
                  </a:lnTo>
                  <a:lnTo>
                    <a:pt x="3073492" y="460350"/>
                  </a:lnTo>
                  <a:lnTo>
                    <a:pt x="3082333" y="460350"/>
                  </a:lnTo>
                  <a:lnTo>
                    <a:pt x="3108637" y="460350"/>
                  </a:lnTo>
                  <a:lnTo>
                    <a:pt x="3121767" y="460350"/>
                  </a:lnTo>
                  <a:lnTo>
                    <a:pt x="3130521" y="460350"/>
                  </a:lnTo>
                  <a:lnTo>
                    <a:pt x="3139318" y="464732"/>
                  </a:lnTo>
                  <a:lnTo>
                    <a:pt x="3148072" y="464732"/>
                  </a:lnTo>
                  <a:lnTo>
                    <a:pt x="3161202" y="464732"/>
                  </a:lnTo>
                  <a:lnTo>
                    <a:pt x="3187506" y="460350"/>
                  </a:lnTo>
                  <a:lnTo>
                    <a:pt x="3205013" y="451587"/>
                  </a:lnTo>
                  <a:lnTo>
                    <a:pt x="3213767" y="447205"/>
                  </a:lnTo>
                  <a:lnTo>
                    <a:pt x="3222651" y="442823"/>
                  </a:lnTo>
                  <a:lnTo>
                    <a:pt x="3253333" y="416445"/>
                  </a:lnTo>
                  <a:lnTo>
                    <a:pt x="3270840" y="398962"/>
                  </a:lnTo>
                  <a:lnTo>
                    <a:pt x="3301521" y="372671"/>
                  </a:lnTo>
                  <a:lnTo>
                    <a:pt x="3310274" y="368289"/>
                  </a:lnTo>
                  <a:lnTo>
                    <a:pt x="3319028" y="359525"/>
                  </a:lnTo>
                  <a:lnTo>
                    <a:pt x="3336535" y="350762"/>
                  </a:lnTo>
                  <a:lnTo>
                    <a:pt x="3362970" y="328765"/>
                  </a:lnTo>
                  <a:lnTo>
                    <a:pt x="3393608" y="284991"/>
                  </a:lnTo>
                  <a:lnTo>
                    <a:pt x="3406738" y="263126"/>
                  </a:lnTo>
                  <a:lnTo>
                    <a:pt x="3450549" y="219220"/>
                  </a:lnTo>
                  <a:lnTo>
                    <a:pt x="3489984" y="184079"/>
                  </a:lnTo>
                  <a:lnTo>
                    <a:pt x="3511999" y="157832"/>
                  </a:lnTo>
                  <a:lnTo>
                    <a:pt x="3590868" y="83297"/>
                  </a:lnTo>
                  <a:lnTo>
                    <a:pt x="3612796" y="65770"/>
                  </a:lnTo>
                  <a:lnTo>
                    <a:pt x="3625926" y="57007"/>
                  </a:lnTo>
                  <a:lnTo>
                    <a:pt x="3656695" y="48243"/>
                  </a:lnTo>
                  <a:lnTo>
                    <a:pt x="3687376" y="35098"/>
                  </a:lnTo>
                  <a:lnTo>
                    <a:pt x="3726810" y="21865"/>
                  </a:lnTo>
                  <a:lnTo>
                    <a:pt x="3748694" y="21865"/>
                  </a:lnTo>
                  <a:lnTo>
                    <a:pt x="3770709" y="26246"/>
                  </a:lnTo>
                  <a:lnTo>
                    <a:pt x="3805767" y="39479"/>
                  </a:lnTo>
                  <a:lnTo>
                    <a:pt x="3840825" y="52625"/>
                  </a:lnTo>
                  <a:lnTo>
                    <a:pt x="3880216" y="78916"/>
                  </a:lnTo>
                  <a:lnTo>
                    <a:pt x="3911028" y="100781"/>
                  </a:lnTo>
                  <a:lnTo>
                    <a:pt x="3937289" y="127159"/>
                  </a:lnTo>
                  <a:lnTo>
                    <a:pt x="3972347" y="162213"/>
                  </a:lnTo>
                  <a:lnTo>
                    <a:pt x="4160854" y="363907"/>
                  </a:lnTo>
                  <a:lnTo>
                    <a:pt x="4209129" y="403343"/>
                  </a:lnTo>
                  <a:lnTo>
                    <a:pt x="4252941" y="438441"/>
                  </a:lnTo>
                  <a:lnTo>
                    <a:pt x="4287999" y="451587"/>
                  </a:lnTo>
                  <a:lnTo>
                    <a:pt x="4309882" y="464732"/>
                  </a:lnTo>
                  <a:lnTo>
                    <a:pt x="4336274" y="469114"/>
                  </a:lnTo>
                  <a:lnTo>
                    <a:pt x="4366955" y="469114"/>
                  </a:lnTo>
                  <a:lnTo>
                    <a:pt x="4428318" y="460350"/>
                  </a:lnTo>
                  <a:lnTo>
                    <a:pt x="4485347" y="429678"/>
                  </a:lnTo>
                  <a:lnTo>
                    <a:pt x="4524781" y="403343"/>
                  </a:lnTo>
                  <a:lnTo>
                    <a:pt x="4564216" y="368289"/>
                  </a:lnTo>
                  <a:lnTo>
                    <a:pt x="4608115" y="320045"/>
                  </a:lnTo>
                  <a:lnTo>
                    <a:pt x="4673854" y="249849"/>
                  </a:lnTo>
                  <a:lnTo>
                    <a:pt x="4757187" y="157832"/>
                  </a:lnTo>
                  <a:lnTo>
                    <a:pt x="4809752" y="109632"/>
                  </a:lnTo>
                  <a:lnTo>
                    <a:pt x="4849187" y="78916"/>
                  </a:lnTo>
                  <a:lnTo>
                    <a:pt x="4884376" y="57007"/>
                  </a:lnTo>
                  <a:lnTo>
                    <a:pt x="4941318" y="30628"/>
                  </a:lnTo>
                  <a:lnTo>
                    <a:pt x="4963201" y="26246"/>
                  </a:lnTo>
                  <a:lnTo>
                    <a:pt x="4998390" y="26246"/>
                  </a:lnTo>
                  <a:lnTo>
                    <a:pt x="5020274" y="26246"/>
                  </a:lnTo>
                  <a:lnTo>
                    <a:pt x="5081593" y="48243"/>
                  </a:lnTo>
                  <a:lnTo>
                    <a:pt x="5143042" y="87635"/>
                  </a:lnTo>
                  <a:lnTo>
                    <a:pt x="5191231" y="131541"/>
                  </a:lnTo>
                  <a:lnTo>
                    <a:pt x="5235042" y="175315"/>
                  </a:lnTo>
                  <a:lnTo>
                    <a:pt x="5239419" y="179697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71025" y="1555187"/>
              <a:ext cx="5240020" cy="2482215"/>
            </a:xfrm>
            <a:custGeom>
              <a:avLst/>
              <a:gdLst/>
              <a:ahLst/>
              <a:cxnLst/>
              <a:rect l="l" t="t" r="r" b="b"/>
              <a:pathLst>
                <a:path w="5240020" h="2482215">
                  <a:moveTo>
                    <a:pt x="0" y="1192591"/>
                  </a:moveTo>
                  <a:lnTo>
                    <a:pt x="8762" y="1188210"/>
                  </a:lnTo>
                  <a:lnTo>
                    <a:pt x="52573" y="1183828"/>
                  </a:lnTo>
                  <a:lnTo>
                    <a:pt x="162207" y="1183828"/>
                  </a:lnTo>
                  <a:lnTo>
                    <a:pt x="188507" y="1188210"/>
                  </a:lnTo>
                  <a:lnTo>
                    <a:pt x="341956" y="1214500"/>
                  </a:lnTo>
                  <a:lnTo>
                    <a:pt x="381478" y="1227646"/>
                  </a:lnTo>
                  <a:lnTo>
                    <a:pt x="442796" y="1245129"/>
                  </a:lnTo>
                  <a:lnTo>
                    <a:pt x="548057" y="1267126"/>
                  </a:lnTo>
                  <a:lnTo>
                    <a:pt x="596245" y="1275889"/>
                  </a:lnTo>
                  <a:lnTo>
                    <a:pt x="705883" y="1289035"/>
                  </a:lnTo>
                  <a:lnTo>
                    <a:pt x="745318" y="1289035"/>
                  </a:lnTo>
                  <a:lnTo>
                    <a:pt x="784840" y="1289035"/>
                  </a:lnTo>
                  <a:lnTo>
                    <a:pt x="916405" y="1267126"/>
                  </a:lnTo>
                  <a:lnTo>
                    <a:pt x="1043550" y="1236365"/>
                  </a:lnTo>
                  <a:lnTo>
                    <a:pt x="1170695" y="1205737"/>
                  </a:lnTo>
                  <a:lnTo>
                    <a:pt x="1218883" y="1196973"/>
                  </a:lnTo>
                  <a:lnTo>
                    <a:pt x="1341695" y="1183828"/>
                  </a:lnTo>
                  <a:lnTo>
                    <a:pt x="1420521" y="1188210"/>
                  </a:lnTo>
                  <a:lnTo>
                    <a:pt x="1552086" y="1205737"/>
                  </a:lnTo>
                  <a:lnTo>
                    <a:pt x="1718753" y="1249642"/>
                  </a:lnTo>
                  <a:lnTo>
                    <a:pt x="1845810" y="1275889"/>
                  </a:lnTo>
                  <a:lnTo>
                    <a:pt x="1933564" y="1289035"/>
                  </a:lnTo>
                  <a:lnTo>
                    <a:pt x="1972955" y="1289035"/>
                  </a:lnTo>
                  <a:lnTo>
                    <a:pt x="2056333" y="1284653"/>
                  </a:lnTo>
                  <a:lnTo>
                    <a:pt x="2113274" y="1275889"/>
                  </a:lnTo>
                  <a:lnTo>
                    <a:pt x="2218535" y="1254024"/>
                  </a:lnTo>
                  <a:lnTo>
                    <a:pt x="2257970" y="1245129"/>
                  </a:lnTo>
                  <a:lnTo>
                    <a:pt x="2262434" y="1218882"/>
                  </a:lnTo>
                  <a:lnTo>
                    <a:pt x="2262434" y="837403"/>
                  </a:lnTo>
                  <a:lnTo>
                    <a:pt x="2266811" y="802393"/>
                  </a:lnTo>
                  <a:lnTo>
                    <a:pt x="2271188" y="798011"/>
                  </a:lnTo>
                  <a:lnTo>
                    <a:pt x="2271188" y="745386"/>
                  </a:lnTo>
                  <a:lnTo>
                    <a:pt x="2275608" y="815538"/>
                  </a:lnTo>
                  <a:lnTo>
                    <a:pt x="2279985" y="806775"/>
                  </a:lnTo>
                  <a:lnTo>
                    <a:pt x="2284362" y="815538"/>
                  </a:lnTo>
                  <a:lnTo>
                    <a:pt x="2284362" y="824302"/>
                  </a:lnTo>
                  <a:lnTo>
                    <a:pt x="2284362" y="806775"/>
                  </a:lnTo>
                  <a:lnTo>
                    <a:pt x="2288738" y="776015"/>
                  </a:lnTo>
                  <a:lnTo>
                    <a:pt x="2293115" y="745386"/>
                  </a:lnTo>
                  <a:lnTo>
                    <a:pt x="2293115" y="784778"/>
                  </a:lnTo>
                  <a:lnTo>
                    <a:pt x="2297492" y="811157"/>
                  </a:lnTo>
                  <a:lnTo>
                    <a:pt x="2301869" y="793629"/>
                  </a:lnTo>
                  <a:lnTo>
                    <a:pt x="2301869" y="784778"/>
                  </a:lnTo>
                  <a:lnTo>
                    <a:pt x="2306246" y="798011"/>
                  </a:lnTo>
                  <a:lnTo>
                    <a:pt x="2310622" y="1030377"/>
                  </a:lnTo>
                  <a:lnTo>
                    <a:pt x="2314999" y="986516"/>
                  </a:lnTo>
                  <a:lnTo>
                    <a:pt x="2319420" y="990898"/>
                  </a:lnTo>
                  <a:lnTo>
                    <a:pt x="2319420" y="964607"/>
                  </a:lnTo>
                  <a:lnTo>
                    <a:pt x="2323796" y="789248"/>
                  </a:lnTo>
                  <a:lnTo>
                    <a:pt x="2328173" y="736622"/>
                  </a:lnTo>
                  <a:lnTo>
                    <a:pt x="2332550" y="771633"/>
                  </a:lnTo>
                  <a:lnTo>
                    <a:pt x="2336927" y="894454"/>
                  </a:lnTo>
                  <a:lnTo>
                    <a:pt x="2341303" y="876927"/>
                  </a:lnTo>
                  <a:lnTo>
                    <a:pt x="2350057" y="640179"/>
                  </a:lnTo>
                  <a:lnTo>
                    <a:pt x="2354434" y="640179"/>
                  </a:lnTo>
                  <a:lnTo>
                    <a:pt x="2354434" y="618182"/>
                  </a:lnTo>
                  <a:lnTo>
                    <a:pt x="2363231" y="512976"/>
                  </a:lnTo>
                  <a:lnTo>
                    <a:pt x="2367608" y="477878"/>
                  </a:lnTo>
                  <a:lnTo>
                    <a:pt x="2376361" y="372671"/>
                  </a:lnTo>
                  <a:lnTo>
                    <a:pt x="2380738" y="333278"/>
                  </a:lnTo>
                  <a:lnTo>
                    <a:pt x="2385115" y="206075"/>
                  </a:lnTo>
                  <a:lnTo>
                    <a:pt x="2385115" y="227984"/>
                  </a:lnTo>
                  <a:lnTo>
                    <a:pt x="2398376" y="372671"/>
                  </a:lnTo>
                  <a:lnTo>
                    <a:pt x="2402753" y="359525"/>
                  </a:lnTo>
                  <a:lnTo>
                    <a:pt x="2402753" y="363907"/>
                  </a:lnTo>
                  <a:lnTo>
                    <a:pt x="2407130" y="368289"/>
                  </a:lnTo>
                  <a:lnTo>
                    <a:pt x="2407130" y="355144"/>
                  </a:lnTo>
                  <a:lnTo>
                    <a:pt x="2411507" y="306900"/>
                  </a:lnTo>
                  <a:lnTo>
                    <a:pt x="2415883" y="258744"/>
                  </a:lnTo>
                  <a:lnTo>
                    <a:pt x="2415883" y="271846"/>
                  </a:lnTo>
                  <a:lnTo>
                    <a:pt x="2424637" y="368289"/>
                  </a:lnTo>
                  <a:lnTo>
                    <a:pt x="2424637" y="363907"/>
                  </a:lnTo>
                  <a:lnTo>
                    <a:pt x="2437811" y="280609"/>
                  </a:lnTo>
                  <a:lnTo>
                    <a:pt x="2442188" y="258744"/>
                  </a:lnTo>
                  <a:lnTo>
                    <a:pt x="2446564" y="271846"/>
                  </a:lnTo>
                  <a:lnTo>
                    <a:pt x="2450941" y="263126"/>
                  </a:lnTo>
                  <a:lnTo>
                    <a:pt x="2455318" y="232366"/>
                  </a:lnTo>
                  <a:lnTo>
                    <a:pt x="2459695" y="219220"/>
                  </a:lnTo>
                  <a:lnTo>
                    <a:pt x="2464071" y="144686"/>
                  </a:lnTo>
                  <a:lnTo>
                    <a:pt x="2472825" y="0"/>
                  </a:lnTo>
                  <a:lnTo>
                    <a:pt x="2477246" y="4381"/>
                  </a:lnTo>
                  <a:lnTo>
                    <a:pt x="2481622" y="26378"/>
                  </a:lnTo>
                  <a:lnTo>
                    <a:pt x="2485999" y="57007"/>
                  </a:lnTo>
                  <a:lnTo>
                    <a:pt x="2490376" y="57007"/>
                  </a:lnTo>
                  <a:lnTo>
                    <a:pt x="2494753" y="17483"/>
                  </a:lnTo>
                  <a:lnTo>
                    <a:pt x="2499129" y="4381"/>
                  </a:lnTo>
                  <a:lnTo>
                    <a:pt x="2499129" y="13101"/>
                  </a:lnTo>
                  <a:lnTo>
                    <a:pt x="2512260" y="122777"/>
                  </a:lnTo>
                  <a:lnTo>
                    <a:pt x="2516636" y="122777"/>
                  </a:lnTo>
                  <a:lnTo>
                    <a:pt x="2521057" y="118395"/>
                  </a:lnTo>
                  <a:lnTo>
                    <a:pt x="2525434" y="131541"/>
                  </a:lnTo>
                  <a:lnTo>
                    <a:pt x="2538651" y="206075"/>
                  </a:lnTo>
                  <a:lnTo>
                    <a:pt x="2543028" y="232366"/>
                  </a:lnTo>
                  <a:lnTo>
                    <a:pt x="2547449" y="232366"/>
                  </a:lnTo>
                  <a:lnTo>
                    <a:pt x="2551826" y="192930"/>
                  </a:lnTo>
                  <a:lnTo>
                    <a:pt x="2564956" y="96530"/>
                  </a:lnTo>
                  <a:lnTo>
                    <a:pt x="2569333" y="87635"/>
                  </a:lnTo>
                  <a:lnTo>
                    <a:pt x="2573709" y="83297"/>
                  </a:lnTo>
                  <a:lnTo>
                    <a:pt x="2578086" y="61388"/>
                  </a:lnTo>
                  <a:lnTo>
                    <a:pt x="2582463" y="4381"/>
                  </a:lnTo>
                  <a:lnTo>
                    <a:pt x="2586840" y="4381"/>
                  </a:lnTo>
                  <a:lnTo>
                    <a:pt x="2586840" y="13101"/>
                  </a:lnTo>
                  <a:lnTo>
                    <a:pt x="2600014" y="61388"/>
                  </a:lnTo>
                  <a:lnTo>
                    <a:pt x="2617521" y="131541"/>
                  </a:lnTo>
                  <a:lnTo>
                    <a:pt x="2626274" y="184210"/>
                  </a:lnTo>
                  <a:lnTo>
                    <a:pt x="2635071" y="311282"/>
                  </a:lnTo>
                  <a:lnTo>
                    <a:pt x="2648202" y="372671"/>
                  </a:lnTo>
                  <a:lnTo>
                    <a:pt x="2661332" y="434060"/>
                  </a:lnTo>
                  <a:lnTo>
                    <a:pt x="2661332" y="425340"/>
                  </a:lnTo>
                  <a:lnTo>
                    <a:pt x="2670086" y="398962"/>
                  </a:lnTo>
                  <a:lnTo>
                    <a:pt x="2670086" y="403431"/>
                  </a:lnTo>
                  <a:lnTo>
                    <a:pt x="2683347" y="434060"/>
                  </a:lnTo>
                  <a:lnTo>
                    <a:pt x="2692101" y="438441"/>
                  </a:lnTo>
                  <a:lnTo>
                    <a:pt x="2696477" y="442823"/>
                  </a:lnTo>
                  <a:lnTo>
                    <a:pt x="2714028" y="495492"/>
                  </a:lnTo>
                  <a:lnTo>
                    <a:pt x="2731535" y="613801"/>
                  </a:lnTo>
                  <a:lnTo>
                    <a:pt x="2735912" y="692717"/>
                  </a:lnTo>
                  <a:lnTo>
                    <a:pt x="2744666" y="767251"/>
                  </a:lnTo>
                  <a:lnTo>
                    <a:pt x="2792897" y="990898"/>
                  </a:lnTo>
                  <a:lnTo>
                    <a:pt x="2814869" y="1087297"/>
                  </a:lnTo>
                  <a:lnTo>
                    <a:pt x="2819289" y="1131202"/>
                  </a:lnTo>
                  <a:lnTo>
                    <a:pt x="2836796" y="1267126"/>
                  </a:lnTo>
                  <a:lnTo>
                    <a:pt x="2867477" y="1486390"/>
                  </a:lnTo>
                  <a:lnTo>
                    <a:pt x="2884984" y="1578408"/>
                  </a:lnTo>
                  <a:lnTo>
                    <a:pt x="2902492" y="1622226"/>
                  </a:lnTo>
                  <a:lnTo>
                    <a:pt x="2911289" y="1657324"/>
                  </a:lnTo>
                  <a:lnTo>
                    <a:pt x="2933173" y="1788909"/>
                  </a:lnTo>
                  <a:lnTo>
                    <a:pt x="2963941" y="2012424"/>
                  </a:lnTo>
                  <a:lnTo>
                    <a:pt x="2981492" y="2126482"/>
                  </a:lnTo>
                  <a:lnTo>
                    <a:pt x="3003376" y="2174726"/>
                  </a:lnTo>
                  <a:lnTo>
                    <a:pt x="3012129" y="2187871"/>
                  </a:lnTo>
                  <a:lnTo>
                    <a:pt x="3020927" y="2205398"/>
                  </a:lnTo>
                  <a:lnTo>
                    <a:pt x="3038434" y="2266787"/>
                  </a:lnTo>
                  <a:lnTo>
                    <a:pt x="3055941" y="2345703"/>
                  </a:lnTo>
                  <a:lnTo>
                    <a:pt x="3069115" y="2389477"/>
                  </a:lnTo>
                  <a:lnTo>
                    <a:pt x="3091130" y="2455270"/>
                  </a:lnTo>
                  <a:lnTo>
                    <a:pt x="3095507" y="2459647"/>
                  </a:lnTo>
                  <a:lnTo>
                    <a:pt x="3113014" y="2464029"/>
                  </a:lnTo>
                  <a:lnTo>
                    <a:pt x="3143695" y="2464029"/>
                  </a:lnTo>
                  <a:lnTo>
                    <a:pt x="3148072" y="2468407"/>
                  </a:lnTo>
                  <a:lnTo>
                    <a:pt x="3156825" y="2472784"/>
                  </a:lnTo>
                  <a:lnTo>
                    <a:pt x="3174332" y="2481648"/>
                  </a:lnTo>
                  <a:lnTo>
                    <a:pt x="3183129" y="2477161"/>
                  </a:lnTo>
                  <a:lnTo>
                    <a:pt x="3191883" y="2468407"/>
                  </a:lnTo>
                  <a:lnTo>
                    <a:pt x="3200636" y="2446515"/>
                  </a:lnTo>
                  <a:lnTo>
                    <a:pt x="3218143" y="2402623"/>
                  </a:lnTo>
                  <a:lnTo>
                    <a:pt x="3240159" y="2323707"/>
                  </a:lnTo>
                  <a:lnTo>
                    <a:pt x="3253333" y="2293078"/>
                  </a:lnTo>
                  <a:lnTo>
                    <a:pt x="3275216" y="2240409"/>
                  </a:lnTo>
                  <a:lnTo>
                    <a:pt x="3288347" y="2201017"/>
                  </a:lnTo>
                  <a:lnTo>
                    <a:pt x="3301521" y="2157111"/>
                  </a:lnTo>
                  <a:lnTo>
                    <a:pt x="3323405" y="2034421"/>
                  </a:lnTo>
                  <a:lnTo>
                    <a:pt x="3362970" y="1815200"/>
                  </a:lnTo>
                  <a:lnTo>
                    <a:pt x="3415535" y="1534546"/>
                  </a:lnTo>
                  <a:lnTo>
                    <a:pt x="3446173" y="1315281"/>
                  </a:lnTo>
                  <a:lnTo>
                    <a:pt x="3476854" y="1131202"/>
                  </a:lnTo>
                  <a:lnTo>
                    <a:pt x="3573361" y="561263"/>
                  </a:lnTo>
                  <a:lnTo>
                    <a:pt x="3603999" y="425340"/>
                  </a:lnTo>
                  <a:lnTo>
                    <a:pt x="3669825" y="157832"/>
                  </a:lnTo>
                  <a:lnTo>
                    <a:pt x="3682999" y="114014"/>
                  </a:lnTo>
                  <a:lnTo>
                    <a:pt x="3718013" y="57007"/>
                  </a:lnTo>
                  <a:lnTo>
                    <a:pt x="3753071" y="13101"/>
                  </a:lnTo>
                  <a:lnTo>
                    <a:pt x="3779463" y="0"/>
                  </a:lnTo>
                  <a:lnTo>
                    <a:pt x="3788216" y="0"/>
                  </a:lnTo>
                  <a:lnTo>
                    <a:pt x="3797014" y="8719"/>
                  </a:lnTo>
                  <a:lnTo>
                    <a:pt x="3810144" y="21996"/>
                  </a:lnTo>
                  <a:lnTo>
                    <a:pt x="3823274" y="48243"/>
                  </a:lnTo>
                  <a:lnTo>
                    <a:pt x="3849579" y="96530"/>
                  </a:lnTo>
                  <a:lnTo>
                    <a:pt x="3871462" y="157832"/>
                  </a:lnTo>
                  <a:lnTo>
                    <a:pt x="3893390" y="219220"/>
                  </a:lnTo>
                  <a:lnTo>
                    <a:pt x="3915405" y="311282"/>
                  </a:lnTo>
                  <a:lnTo>
                    <a:pt x="3950419" y="460350"/>
                  </a:lnTo>
                  <a:lnTo>
                    <a:pt x="3985477" y="653324"/>
                  </a:lnTo>
                  <a:lnTo>
                    <a:pt x="4016158" y="828684"/>
                  </a:lnTo>
                  <a:lnTo>
                    <a:pt x="4182869" y="1832683"/>
                  </a:lnTo>
                  <a:lnTo>
                    <a:pt x="4222260" y="2021276"/>
                  </a:lnTo>
                  <a:lnTo>
                    <a:pt x="4257318" y="2174726"/>
                  </a:lnTo>
                  <a:lnTo>
                    <a:pt x="4279245" y="2266787"/>
                  </a:lnTo>
                  <a:lnTo>
                    <a:pt x="4305506" y="2341322"/>
                  </a:lnTo>
                  <a:lnTo>
                    <a:pt x="4327521" y="2398245"/>
                  </a:lnTo>
                  <a:lnTo>
                    <a:pt x="4349448" y="2433379"/>
                  </a:lnTo>
                  <a:lnTo>
                    <a:pt x="4362579" y="2455270"/>
                  </a:lnTo>
                  <a:lnTo>
                    <a:pt x="4375709" y="2464029"/>
                  </a:lnTo>
                  <a:lnTo>
                    <a:pt x="4388883" y="2468407"/>
                  </a:lnTo>
                  <a:lnTo>
                    <a:pt x="4397636" y="2468407"/>
                  </a:lnTo>
                  <a:lnTo>
                    <a:pt x="4410767" y="2464029"/>
                  </a:lnTo>
                  <a:lnTo>
                    <a:pt x="4423897" y="2450893"/>
                  </a:lnTo>
                  <a:lnTo>
                    <a:pt x="4441448" y="2433379"/>
                  </a:lnTo>
                  <a:lnTo>
                    <a:pt x="4476593" y="2371994"/>
                  </a:lnTo>
                  <a:lnTo>
                    <a:pt x="4494100" y="2323707"/>
                  </a:lnTo>
                  <a:lnTo>
                    <a:pt x="4516028" y="2253642"/>
                  </a:lnTo>
                  <a:lnTo>
                    <a:pt x="4542332" y="2152729"/>
                  </a:lnTo>
                  <a:lnTo>
                    <a:pt x="4572969" y="2012424"/>
                  </a:lnTo>
                  <a:lnTo>
                    <a:pt x="4608115" y="1841447"/>
                  </a:lnTo>
                  <a:lnTo>
                    <a:pt x="4647549" y="1595935"/>
                  </a:lnTo>
                  <a:lnTo>
                    <a:pt x="4713288" y="1201355"/>
                  </a:lnTo>
                  <a:lnTo>
                    <a:pt x="4783492" y="784778"/>
                  </a:lnTo>
                  <a:lnTo>
                    <a:pt x="4827303" y="534885"/>
                  </a:lnTo>
                  <a:lnTo>
                    <a:pt x="4862448" y="368289"/>
                  </a:lnTo>
                  <a:lnTo>
                    <a:pt x="4893129" y="249981"/>
                  </a:lnTo>
                  <a:lnTo>
                    <a:pt x="4915013" y="162213"/>
                  </a:lnTo>
                  <a:lnTo>
                    <a:pt x="4941318" y="100912"/>
                  </a:lnTo>
                  <a:lnTo>
                    <a:pt x="4958825" y="57007"/>
                  </a:lnTo>
                  <a:lnTo>
                    <a:pt x="4976375" y="30760"/>
                  </a:lnTo>
                  <a:lnTo>
                    <a:pt x="4993882" y="13101"/>
                  </a:lnTo>
                  <a:lnTo>
                    <a:pt x="5007144" y="4381"/>
                  </a:lnTo>
                  <a:lnTo>
                    <a:pt x="5020274" y="0"/>
                  </a:lnTo>
                  <a:lnTo>
                    <a:pt x="5029028" y="4381"/>
                  </a:lnTo>
                  <a:lnTo>
                    <a:pt x="5042202" y="8719"/>
                  </a:lnTo>
                  <a:lnTo>
                    <a:pt x="5068462" y="39479"/>
                  </a:lnTo>
                  <a:lnTo>
                    <a:pt x="5103520" y="114014"/>
                  </a:lnTo>
                  <a:lnTo>
                    <a:pt x="5125404" y="179828"/>
                  </a:lnTo>
                  <a:lnTo>
                    <a:pt x="5151796" y="263126"/>
                  </a:lnTo>
                  <a:lnTo>
                    <a:pt x="5178100" y="372671"/>
                  </a:lnTo>
                  <a:lnTo>
                    <a:pt x="5208781" y="517357"/>
                  </a:lnTo>
                  <a:lnTo>
                    <a:pt x="5239419" y="679571"/>
                  </a:lnTo>
                  <a:lnTo>
                    <a:pt x="5239419" y="683953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2555325" y="1209151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924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307403" y="5419364"/>
            <a:ext cx="5309870" cy="2766695"/>
            <a:chOff x="1307403" y="5419364"/>
            <a:chExt cx="5309870" cy="2766695"/>
          </a:xfrm>
        </p:grpSpPr>
        <p:sp>
          <p:nvSpPr>
            <p:cNvPr id="25" name="object 25" descr=""/>
            <p:cNvSpPr/>
            <p:nvPr/>
          </p:nvSpPr>
          <p:spPr>
            <a:xfrm>
              <a:off x="1371025" y="5426032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20720" y="5426032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14070" y="813559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095247" y="8060562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c:MÉNDEA-X0005A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c:MÉNDEB-X0005B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c:MÉNDEC-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X0005C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314070" y="5426032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117152" y="761411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17152" y="716261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39929" y="6710986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62593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3439" y="5579783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3439" y="535618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1364446" y="5550908"/>
            <a:ext cx="5252720" cy="2473325"/>
            <a:chOff x="1364446" y="5550908"/>
            <a:chExt cx="5252720" cy="2473325"/>
          </a:xfrm>
        </p:grpSpPr>
        <p:sp>
          <p:nvSpPr>
            <p:cNvPr id="37" name="object 37" descr=""/>
            <p:cNvSpPr/>
            <p:nvPr/>
          </p:nvSpPr>
          <p:spPr>
            <a:xfrm>
              <a:off x="1371025" y="5877663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371025" y="6535282"/>
              <a:ext cx="5240020" cy="434340"/>
            </a:xfrm>
            <a:custGeom>
              <a:avLst/>
              <a:gdLst/>
              <a:ahLst/>
              <a:cxnLst/>
              <a:rect l="l" t="t" r="r" b="b"/>
              <a:pathLst>
                <a:path w="5240020" h="434340">
                  <a:moveTo>
                    <a:pt x="0" y="263126"/>
                  </a:moveTo>
                  <a:lnTo>
                    <a:pt x="17524" y="258744"/>
                  </a:lnTo>
                  <a:lnTo>
                    <a:pt x="118395" y="249849"/>
                  </a:lnTo>
                  <a:lnTo>
                    <a:pt x="219275" y="236748"/>
                  </a:lnTo>
                  <a:lnTo>
                    <a:pt x="434043" y="223602"/>
                  </a:lnTo>
                  <a:lnTo>
                    <a:pt x="495492" y="223602"/>
                  </a:lnTo>
                  <a:lnTo>
                    <a:pt x="591869" y="227984"/>
                  </a:lnTo>
                  <a:lnTo>
                    <a:pt x="732188" y="241086"/>
                  </a:lnTo>
                  <a:lnTo>
                    <a:pt x="815521" y="249849"/>
                  </a:lnTo>
                  <a:lnTo>
                    <a:pt x="1012782" y="267464"/>
                  </a:lnTo>
                  <a:lnTo>
                    <a:pt x="1082985" y="267464"/>
                  </a:lnTo>
                  <a:lnTo>
                    <a:pt x="1293376" y="258744"/>
                  </a:lnTo>
                  <a:lnTo>
                    <a:pt x="1394260" y="245467"/>
                  </a:lnTo>
                  <a:lnTo>
                    <a:pt x="1657303" y="223602"/>
                  </a:lnTo>
                  <a:lnTo>
                    <a:pt x="1753811" y="223602"/>
                  </a:lnTo>
                  <a:lnTo>
                    <a:pt x="1889753" y="232366"/>
                  </a:lnTo>
                  <a:lnTo>
                    <a:pt x="1981753" y="241086"/>
                  </a:lnTo>
                  <a:lnTo>
                    <a:pt x="2051956" y="249849"/>
                  </a:lnTo>
                  <a:lnTo>
                    <a:pt x="2135289" y="258744"/>
                  </a:lnTo>
                  <a:lnTo>
                    <a:pt x="2271188" y="267464"/>
                  </a:lnTo>
                  <a:lnTo>
                    <a:pt x="2271188" y="337660"/>
                  </a:lnTo>
                  <a:lnTo>
                    <a:pt x="2271188" y="385816"/>
                  </a:lnTo>
                  <a:lnTo>
                    <a:pt x="2279985" y="284991"/>
                  </a:lnTo>
                  <a:lnTo>
                    <a:pt x="2284362" y="311282"/>
                  </a:lnTo>
                  <a:lnTo>
                    <a:pt x="2288738" y="276228"/>
                  </a:lnTo>
                  <a:lnTo>
                    <a:pt x="2293115" y="254231"/>
                  </a:lnTo>
                  <a:lnTo>
                    <a:pt x="2293115" y="241086"/>
                  </a:lnTo>
                  <a:lnTo>
                    <a:pt x="2297492" y="249849"/>
                  </a:lnTo>
                  <a:lnTo>
                    <a:pt x="2297492" y="144686"/>
                  </a:lnTo>
                  <a:lnTo>
                    <a:pt x="2306246" y="184210"/>
                  </a:lnTo>
                  <a:lnTo>
                    <a:pt x="2306246" y="170933"/>
                  </a:lnTo>
                  <a:lnTo>
                    <a:pt x="2310622" y="149068"/>
                  </a:lnTo>
                  <a:lnTo>
                    <a:pt x="2314999" y="135923"/>
                  </a:lnTo>
                  <a:lnTo>
                    <a:pt x="2314999" y="122777"/>
                  </a:lnTo>
                  <a:lnTo>
                    <a:pt x="2319420" y="127159"/>
                  </a:lnTo>
                  <a:lnTo>
                    <a:pt x="2319420" y="140304"/>
                  </a:lnTo>
                  <a:lnTo>
                    <a:pt x="2319420" y="135923"/>
                  </a:lnTo>
                  <a:lnTo>
                    <a:pt x="2323796" y="122777"/>
                  </a:lnTo>
                  <a:lnTo>
                    <a:pt x="2332550" y="83254"/>
                  </a:lnTo>
                  <a:lnTo>
                    <a:pt x="2332550" y="87635"/>
                  </a:lnTo>
                  <a:lnTo>
                    <a:pt x="2341303" y="135923"/>
                  </a:lnTo>
                  <a:lnTo>
                    <a:pt x="2341303" y="149068"/>
                  </a:lnTo>
                  <a:lnTo>
                    <a:pt x="2345680" y="140304"/>
                  </a:lnTo>
                  <a:lnTo>
                    <a:pt x="2350057" y="92017"/>
                  </a:lnTo>
                  <a:lnTo>
                    <a:pt x="2350057" y="105250"/>
                  </a:lnTo>
                  <a:lnTo>
                    <a:pt x="2358810" y="197312"/>
                  </a:lnTo>
                  <a:lnTo>
                    <a:pt x="2358810" y="245467"/>
                  </a:lnTo>
                  <a:lnTo>
                    <a:pt x="2363231" y="241086"/>
                  </a:lnTo>
                  <a:lnTo>
                    <a:pt x="2367608" y="175315"/>
                  </a:lnTo>
                  <a:lnTo>
                    <a:pt x="2371984" y="184210"/>
                  </a:lnTo>
                  <a:lnTo>
                    <a:pt x="2376361" y="223602"/>
                  </a:lnTo>
                  <a:lnTo>
                    <a:pt x="2380738" y="210457"/>
                  </a:lnTo>
                  <a:lnTo>
                    <a:pt x="2385115" y="144686"/>
                  </a:lnTo>
                  <a:lnTo>
                    <a:pt x="2389492" y="144686"/>
                  </a:lnTo>
                  <a:lnTo>
                    <a:pt x="2393868" y="166551"/>
                  </a:lnTo>
                  <a:lnTo>
                    <a:pt x="2398376" y="170933"/>
                  </a:lnTo>
                  <a:lnTo>
                    <a:pt x="2402753" y="166551"/>
                  </a:lnTo>
                  <a:lnTo>
                    <a:pt x="2407130" y="127159"/>
                  </a:lnTo>
                  <a:lnTo>
                    <a:pt x="2411507" y="92017"/>
                  </a:lnTo>
                  <a:lnTo>
                    <a:pt x="2415883" y="74534"/>
                  </a:lnTo>
                  <a:lnTo>
                    <a:pt x="2420260" y="65770"/>
                  </a:lnTo>
                  <a:lnTo>
                    <a:pt x="2424637" y="57007"/>
                  </a:lnTo>
                  <a:lnTo>
                    <a:pt x="2429014" y="35098"/>
                  </a:lnTo>
                  <a:lnTo>
                    <a:pt x="2433434" y="21865"/>
                  </a:lnTo>
                  <a:lnTo>
                    <a:pt x="2437811" y="30716"/>
                  </a:lnTo>
                  <a:lnTo>
                    <a:pt x="2442188" y="48243"/>
                  </a:lnTo>
                  <a:lnTo>
                    <a:pt x="2446564" y="48243"/>
                  </a:lnTo>
                  <a:lnTo>
                    <a:pt x="2450941" y="35098"/>
                  </a:lnTo>
                  <a:lnTo>
                    <a:pt x="2455318" y="43861"/>
                  </a:lnTo>
                  <a:lnTo>
                    <a:pt x="2459695" y="61388"/>
                  </a:lnTo>
                  <a:lnTo>
                    <a:pt x="2464071" y="57007"/>
                  </a:lnTo>
                  <a:lnTo>
                    <a:pt x="2468448" y="65770"/>
                  </a:lnTo>
                  <a:lnTo>
                    <a:pt x="2481622" y="122777"/>
                  </a:lnTo>
                  <a:lnTo>
                    <a:pt x="2485999" y="131541"/>
                  </a:lnTo>
                  <a:lnTo>
                    <a:pt x="2490376" y="135923"/>
                  </a:lnTo>
                  <a:lnTo>
                    <a:pt x="2494753" y="127159"/>
                  </a:lnTo>
                  <a:lnTo>
                    <a:pt x="2503506" y="83254"/>
                  </a:lnTo>
                  <a:lnTo>
                    <a:pt x="2507883" y="92017"/>
                  </a:lnTo>
                  <a:lnTo>
                    <a:pt x="2512260" y="87635"/>
                  </a:lnTo>
                  <a:lnTo>
                    <a:pt x="2521057" y="35098"/>
                  </a:lnTo>
                  <a:lnTo>
                    <a:pt x="2525434" y="39479"/>
                  </a:lnTo>
                  <a:lnTo>
                    <a:pt x="2529810" y="43861"/>
                  </a:lnTo>
                  <a:lnTo>
                    <a:pt x="2529810" y="39479"/>
                  </a:lnTo>
                  <a:lnTo>
                    <a:pt x="2538651" y="0"/>
                  </a:lnTo>
                  <a:lnTo>
                    <a:pt x="2543028" y="4337"/>
                  </a:lnTo>
                  <a:lnTo>
                    <a:pt x="2560579" y="30716"/>
                  </a:lnTo>
                  <a:lnTo>
                    <a:pt x="2573709" y="61388"/>
                  </a:lnTo>
                  <a:lnTo>
                    <a:pt x="2582463" y="52625"/>
                  </a:lnTo>
                  <a:lnTo>
                    <a:pt x="2586840" y="57007"/>
                  </a:lnTo>
                  <a:lnTo>
                    <a:pt x="2595637" y="87635"/>
                  </a:lnTo>
                  <a:lnTo>
                    <a:pt x="2600014" y="83254"/>
                  </a:lnTo>
                  <a:lnTo>
                    <a:pt x="2604390" y="78916"/>
                  </a:lnTo>
                  <a:lnTo>
                    <a:pt x="2608767" y="83254"/>
                  </a:lnTo>
                  <a:lnTo>
                    <a:pt x="2613144" y="87635"/>
                  </a:lnTo>
                  <a:lnTo>
                    <a:pt x="2613144" y="78916"/>
                  </a:lnTo>
                  <a:lnTo>
                    <a:pt x="2630651" y="48243"/>
                  </a:lnTo>
                  <a:lnTo>
                    <a:pt x="2643825" y="35098"/>
                  </a:lnTo>
                  <a:lnTo>
                    <a:pt x="2652579" y="35098"/>
                  </a:lnTo>
                  <a:lnTo>
                    <a:pt x="2656955" y="43861"/>
                  </a:lnTo>
                  <a:lnTo>
                    <a:pt x="2661332" y="48243"/>
                  </a:lnTo>
                  <a:lnTo>
                    <a:pt x="2670086" y="52625"/>
                  </a:lnTo>
                  <a:lnTo>
                    <a:pt x="2670086" y="61388"/>
                  </a:lnTo>
                  <a:lnTo>
                    <a:pt x="2683347" y="105250"/>
                  </a:lnTo>
                  <a:lnTo>
                    <a:pt x="2692101" y="114014"/>
                  </a:lnTo>
                  <a:lnTo>
                    <a:pt x="2700854" y="122777"/>
                  </a:lnTo>
                  <a:lnTo>
                    <a:pt x="2705275" y="122777"/>
                  </a:lnTo>
                  <a:lnTo>
                    <a:pt x="2709651" y="118395"/>
                  </a:lnTo>
                  <a:lnTo>
                    <a:pt x="2722782" y="118395"/>
                  </a:lnTo>
                  <a:lnTo>
                    <a:pt x="2727159" y="114014"/>
                  </a:lnTo>
                  <a:lnTo>
                    <a:pt x="2735912" y="100781"/>
                  </a:lnTo>
                  <a:lnTo>
                    <a:pt x="2749086" y="96399"/>
                  </a:lnTo>
                  <a:lnTo>
                    <a:pt x="2753463" y="96399"/>
                  </a:lnTo>
                  <a:lnTo>
                    <a:pt x="2757840" y="100781"/>
                  </a:lnTo>
                  <a:lnTo>
                    <a:pt x="2766593" y="118395"/>
                  </a:lnTo>
                  <a:lnTo>
                    <a:pt x="2775347" y="122777"/>
                  </a:lnTo>
                  <a:lnTo>
                    <a:pt x="2779723" y="135923"/>
                  </a:lnTo>
                  <a:lnTo>
                    <a:pt x="2788477" y="157832"/>
                  </a:lnTo>
                  <a:lnTo>
                    <a:pt x="2797274" y="179697"/>
                  </a:lnTo>
                  <a:lnTo>
                    <a:pt x="2806028" y="201693"/>
                  </a:lnTo>
                  <a:lnTo>
                    <a:pt x="2814869" y="206075"/>
                  </a:lnTo>
                  <a:lnTo>
                    <a:pt x="2832420" y="210457"/>
                  </a:lnTo>
                  <a:lnTo>
                    <a:pt x="2841173" y="201693"/>
                  </a:lnTo>
                  <a:lnTo>
                    <a:pt x="2849927" y="206075"/>
                  </a:lnTo>
                  <a:lnTo>
                    <a:pt x="2863101" y="197312"/>
                  </a:lnTo>
                  <a:lnTo>
                    <a:pt x="2876231" y="219220"/>
                  </a:lnTo>
                  <a:lnTo>
                    <a:pt x="2884984" y="236748"/>
                  </a:lnTo>
                  <a:lnTo>
                    <a:pt x="2898115" y="258744"/>
                  </a:lnTo>
                  <a:lnTo>
                    <a:pt x="2906912" y="276228"/>
                  </a:lnTo>
                  <a:lnTo>
                    <a:pt x="2915666" y="289373"/>
                  </a:lnTo>
                  <a:lnTo>
                    <a:pt x="2928796" y="302518"/>
                  </a:lnTo>
                  <a:lnTo>
                    <a:pt x="2937549" y="306900"/>
                  </a:lnTo>
                  <a:lnTo>
                    <a:pt x="2950811" y="306900"/>
                  </a:lnTo>
                  <a:lnTo>
                    <a:pt x="2955188" y="306900"/>
                  </a:lnTo>
                  <a:lnTo>
                    <a:pt x="2968318" y="306900"/>
                  </a:lnTo>
                  <a:lnTo>
                    <a:pt x="2981492" y="320045"/>
                  </a:lnTo>
                  <a:lnTo>
                    <a:pt x="2990246" y="328765"/>
                  </a:lnTo>
                  <a:lnTo>
                    <a:pt x="3020927" y="377053"/>
                  </a:lnTo>
                  <a:lnTo>
                    <a:pt x="3029680" y="381434"/>
                  </a:lnTo>
                  <a:lnTo>
                    <a:pt x="3038434" y="385816"/>
                  </a:lnTo>
                  <a:lnTo>
                    <a:pt x="3060317" y="381434"/>
                  </a:lnTo>
                  <a:lnTo>
                    <a:pt x="3077868" y="385816"/>
                  </a:lnTo>
                  <a:lnTo>
                    <a:pt x="3099883" y="403299"/>
                  </a:lnTo>
                  <a:lnTo>
                    <a:pt x="3108637" y="416576"/>
                  </a:lnTo>
                  <a:lnTo>
                    <a:pt x="3139318" y="434060"/>
                  </a:lnTo>
                  <a:lnTo>
                    <a:pt x="3148072" y="434060"/>
                  </a:lnTo>
                  <a:lnTo>
                    <a:pt x="3156825" y="434060"/>
                  </a:lnTo>
                  <a:lnTo>
                    <a:pt x="3178753" y="416576"/>
                  </a:lnTo>
                  <a:lnTo>
                    <a:pt x="3187506" y="416576"/>
                  </a:lnTo>
                  <a:lnTo>
                    <a:pt x="3205013" y="420958"/>
                  </a:lnTo>
                  <a:lnTo>
                    <a:pt x="3231405" y="429678"/>
                  </a:lnTo>
                  <a:lnTo>
                    <a:pt x="3244535" y="429678"/>
                  </a:lnTo>
                  <a:lnTo>
                    <a:pt x="3257709" y="425296"/>
                  </a:lnTo>
                  <a:lnTo>
                    <a:pt x="3305897" y="390198"/>
                  </a:lnTo>
                  <a:lnTo>
                    <a:pt x="3323405" y="385816"/>
                  </a:lnTo>
                  <a:lnTo>
                    <a:pt x="3349709" y="377053"/>
                  </a:lnTo>
                  <a:lnTo>
                    <a:pt x="3362970" y="363907"/>
                  </a:lnTo>
                  <a:lnTo>
                    <a:pt x="3406738" y="324383"/>
                  </a:lnTo>
                  <a:lnTo>
                    <a:pt x="3433042" y="306900"/>
                  </a:lnTo>
                  <a:lnTo>
                    <a:pt x="3459347" y="284991"/>
                  </a:lnTo>
                  <a:lnTo>
                    <a:pt x="3476854" y="267464"/>
                  </a:lnTo>
                  <a:lnTo>
                    <a:pt x="3511999" y="227984"/>
                  </a:lnTo>
                  <a:lnTo>
                    <a:pt x="3525173" y="214839"/>
                  </a:lnTo>
                  <a:lnTo>
                    <a:pt x="3577738" y="175315"/>
                  </a:lnTo>
                  <a:lnTo>
                    <a:pt x="3630390" y="122777"/>
                  </a:lnTo>
                  <a:lnTo>
                    <a:pt x="3652318" y="109632"/>
                  </a:lnTo>
                  <a:lnTo>
                    <a:pt x="3687376" y="92017"/>
                  </a:lnTo>
                  <a:lnTo>
                    <a:pt x="3731187" y="70152"/>
                  </a:lnTo>
                  <a:lnTo>
                    <a:pt x="3748694" y="65770"/>
                  </a:lnTo>
                  <a:lnTo>
                    <a:pt x="3805767" y="52625"/>
                  </a:lnTo>
                  <a:lnTo>
                    <a:pt x="3836405" y="52625"/>
                  </a:lnTo>
                  <a:lnTo>
                    <a:pt x="3875839" y="65770"/>
                  </a:lnTo>
                  <a:lnTo>
                    <a:pt x="3941666" y="92017"/>
                  </a:lnTo>
                  <a:lnTo>
                    <a:pt x="4020535" y="149068"/>
                  </a:lnTo>
                  <a:lnTo>
                    <a:pt x="4060057" y="184210"/>
                  </a:lnTo>
                  <a:lnTo>
                    <a:pt x="4231057" y="342042"/>
                  </a:lnTo>
                  <a:lnTo>
                    <a:pt x="4301129" y="390198"/>
                  </a:lnTo>
                  <a:lnTo>
                    <a:pt x="4336274" y="407681"/>
                  </a:lnTo>
                  <a:lnTo>
                    <a:pt x="4362579" y="416576"/>
                  </a:lnTo>
                  <a:lnTo>
                    <a:pt x="4402013" y="429678"/>
                  </a:lnTo>
                  <a:lnTo>
                    <a:pt x="4428318" y="429678"/>
                  </a:lnTo>
                  <a:lnTo>
                    <a:pt x="4459086" y="429678"/>
                  </a:lnTo>
                  <a:lnTo>
                    <a:pt x="4529158" y="412063"/>
                  </a:lnTo>
                  <a:lnTo>
                    <a:pt x="4594985" y="372671"/>
                  </a:lnTo>
                  <a:lnTo>
                    <a:pt x="4638796" y="342042"/>
                  </a:lnTo>
                  <a:lnTo>
                    <a:pt x="4678230" y="306900"/>
                  </a:lnTo>
                  <a:lnTo>
                    <a:pt x="4871202" y="135923"/>
                  </a:lnTo>
                  <a:lnTo>
                    <a:pt x="4919390" y="100781"/>
                  </a:lnTo>
                  <a:lnTo>
                    <a:pt x="4958825" y="78916"/>
                  </a:lnTo>
                  <a:lnTo>
                    <a:pt x="4989506" y="65770"/>
                  </a:lnTo>
                  <a:lnTo>
                    <a:pt x="5029028" y="57007"/>
                  </a:lnTo>
                  <a:lnTo>
                    <a:pt x="5050955" y="57007"/>
                  </a:lnTo>
                  <a:lnTo>
                    <a:pt x="5085969" y="57007"/>
                  </a:lnTo>
                  <a:lnTo>
                    <a:pt x="5112274" y="61388"/>
                  </a:lnTo>
                  <a:lnTo>
                    <a:pt x="5147419" y="70152"/>
                  </a:lnTo>
                  <a:lnTo>
                    <a:pt x="5178100" y="87635"/>
                  </a:lnTo>
                  <a:lnTo>
                    <a:pt x="5217535" y="109632"/>
                  </a:lnTo>
                  <a:lnTo>
                    <a:pt x="5239419" y="127159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371025" y="6522137"/>
              <a:ext cx="5240020" cy="478155"/>
            </a:xfrm>
            <a:custGeom>
              <a:avLst/>
              <a:gdLst/>
              <a:ahLst/>
              <a:cxnLst/>
              <a:rect l="l" t="t" r="r" b="b"/>
              <a:pathLst>
                <a:path w="5240020" h="478154">
                  <a:moveTo>
                    <a:pt x="0" y="262995"/>
                  </a:moveTo>
                  <a:lnTo>
                    <a:pt x="4381" y="262995"/>
                  </a:lnTo>
                  <a:lnTo>
                    <a:pt x="131539" y="276271"/>
                  </a:lnTo>
                  <a:lnTo>
                    <a:pt x="219275" y="280609"/>
                  </a:lnTo>
                  <a:lnTo>
                    <a:pt x="298144" y="276271"/>
                  </a:lnTo>
                  <a:lnTo>
                    <a:pt x="473477" y="267376"/>
                  </a:lnTo>
                  <a:lnTo>
                    <a:pt x="561188" y="258613"/>
                  </a:lnTo>
                  <a:lnTo>
                    <a:pt x="732188" y="245511"/>
                  </a:lnTo>
                  <a:lnTo>
                    <a:pt x="859333" y="236748"/>
                  </a:lnTo>
                  <a:lnTo>
                    <a:pt x="1056681" y="245511"/>
                  </a:lnTo>
                  <a:lnTo>
                    <a:pt x="1197000" y="258613"/>
                  </a:lnTo>
                  <a:lnTo>
                    <a:pt x="1280246" y="267376"/>
                  </a:lnTo>
                  <a:lnTo>
                    <a:pt x="1376709" y="276271"/>
                  </a:lnTo>
                  <a:lnTo>
                    <a:pt x="1481970" y="280609"/>
                  </a:lnTo>
                  <a:lnTo>
                    <a:pt x="1661724" y="271890"/>
                  </a:lnTo>
                  <a:lnTo>
                    <a:pt x="1740681" y="267376"/>
                  </a:lnTo>
                  <a:lnTo>
                    <a:pt x="1955448" y="245511"/>
                  </a:lnTo>
                  <a:lnTo>
                    <a:pt x="2069463" y="236748"/>
                  </a:lnTo>
                  <a:lnTo>
                    <a:pt x="2130913" y="236748"/>
                  </a:lnTo>
                  <a:lnTo>
                    <a:pt x="2257970" y="241129"/>
                  </a:lnTo>
                  <a:lnTo>
                    <a:pt x="2271188" y="245511"/>
                  </a:lnTo>
                  <a:lnTo>
                    <a:pt x="2271188" y="306900"/>
                  </a:lnTo>
                  <a:lnTo>
                    <a:pt x="2271188" y="359525"/>
                  </a:lnTo>
                  <a:lnTo>
                    <a:pt x="2279985" y="271890"/>
                  </a:lnTo>
                  <a:lnTo>
                    <a:pt x="2284362" y="284991"/>
                  </a:lnTo>
                  <a:lnTo>
                    <a:pt x="2284362" y="227984"/>
                  </a:lnTo>
                  <a:lnTo>
                    <a:pt x="2293115" y="175315"/>
                  </a:lnTo>
                  <a:lnTo>
                    <a:pt x="2293115" y="179697"/>
                  </a:lnTo>
                  <a:lnTo>
                    <a:pt x="2297492" y="201693"/>
                  </a:lnTo>
                  <a:lnTo>
                    <a:pt x="2297492" y="157832"/>
                  </a:lnTo>
                  <a:lnTo>
                    <a:pt x="2297492" y="105162"/>
                  </a:lnTo>
                  <a:lnTo>
                    <a:pt x="2301869" y="127159"/>
                  </a:lnTo>
                  <a:lnTo>
                    <a:pt x="2306246" y="122777"/>
                  </a:lnTo>
                  <a:lnTo>
                    <a:pt x="2306246" y="92061"/>
                  </a:lnTo>
                  <a:lnTo>
                    <a:pt x="2310622" y="92061"/>
                  </a:lnTo>
                  <a:lnTo>
                    <a:pt x="2314999" y="118395"/>
                  </a:lnTo>
                  <a:lnTo>
                    <a:pt x="2314999" y="135923"/>
                  </a:lnTo>
                  <a:lnTo>
                    <a:pt x="2319420" y="149068"/>
                  </a:lnTo>
                  <a:lnTo>
                    <a:pt x="2319420" y="144686"/>
                  </a:lnTo>
                  <a:lnTo>
                    <a:pt x="2328173" y="61388"/>
                  </a:lnTo>
                  <a:lnTo>
                    <a:pt x="2328173" y="65770"/>
                  </a:lnTo>
                  <a:lnTo>
                    <a:pt x="2341303" y="131541"/>
                  </a:lnTo>
                  <a:lnTo>
                    <a:pt x="2341303" y="127159"/>
                  </a:lnTo>
                  <a:lnTo>
                    <a:pt x="2345680" y="83297"/>
                  </a:lnTo>
                  <a:lnTo>
                    <a:pt x="2350057" y="48243"/>
                  </a:lnTo>
                  <a:lnTo>
                    <a:pt x="2350057" y="70152"/>
                  </a:lnTo>
                  <a:lnTo>
                    <a:pt x="2358810" y="192842"/>
                  </a:lnTo>
                  <a:lnTo>
                    <a:pt x="2363231" y="188460"/>
                  </a:lnTo>
                  <a:lnTo>
                    <a:pt x="2367608" y="127159"/>
                  </a:lnTo>
                  <a:lnTo>
                    <a:pt x="2371984" y="135923"/>
                  </a:lnTo>
                  <a:lnTo>
                    <a:pt x="2376361" y="197355"/>
                  </a:lnTo>
                  <a:lnTo>
                    <a:pt x="2380738" y="184079"/>
                  </a:lnTo>
                  <a:lnTo>
                    <a:pt x="2385115" y="153450"/>
                  </a:lnTo>
                  <a:lnTo>
                    <a:pt x="2385115" y="140304"/>
                  </a:lnTo>
                  <a:lnTo>
                    <a:pt x="2389492" y="144686"/>
                  </a:lnTo>
                  <a:lnTo>
                    <a:pt x="2393868" y="144686"/>
                  </a:lnTo>
                  <a:lnTo>
                    <a:pt x="2398376" y="153450"/>
                  </a:lnTo>
                  <a:lnTo>
                    <a:pt x="2402753" y="144686"/>
                  </a:lnTo>
                  <a:lnTo>
                    <a:pt x="2402753" y="113926"/>
                  </a:lnTo>
                  <a:lnTo>
                    <a:pt x="2411507" y="43861"/>
                  </a:lnTo>
                  <a:lnTo>
                    <a:pt x="2415883" y="39392"/>
                  </a:lnTo>
                  <a:lnTo>
                    <a:pt x="2420260" y="43861"/>
                  </a:lnTo>
                  <a:lnTo>
                    <a:pt x="2424637" y="39392"/>
                  </a:lnTo>
                  <a:lnTo>
                    <a:pt x="2429014" y="0"/>
                  </a:lnTo>
                  <a:lnTo>
                    <a:pt x="2433434" y="0"/>
                  </a:lnTo>
                  <a:lnTo>
                    <a:pt x="2437811" y="13145"/>
                  </a:lnTo>
                  <a:lnTo>
                    <a:pt x="2442188" y="21865"/>
                  </a:lnTo>
                  <a:lnTo>
                    <a:pt x="2446564" y="17483"/>
                  </a:lnTo>
                  <a:lnTo>
                    <a:pt x="2450941" y="13145"/>
                  </a:lnTo>
                  <a:lnTo>
                    <a:pt x="2450941" y="17483"/>
                  </a:lnTo>
                  <a:lnTo>
                    <a:pt x="2468448" y="61388"/>
                  </a:lnTo>
                  <a:lnTo>
                    <a:pt x="2472825" y="87679"/>
                  </a:lnTo>
                  <a:lnTo>
                    <a:pt x="2477246" y="87679"/>
                  </a:lnTo>
                  <a:lnTo>
                    <a:pt x="2481622" y="92061"/>
                  </a:lnTo>
                  <a:lnTo>
                    <a:pt x="2490376" y="105162"/>
                  </a:lnTo>
                  <a:lnTo>
                    <a:pt x="2494753" y="83297"/>
                  </a:lnTo>
                  <a:lnTo>
                    <a:pt x="2499129" y="61388"/>
                  </a:lnTo>
                  <a:lnTo>
                    <a:pt x="2499129" y="65770"/>
                  </a:lnTo>
                  <a:lnTo>
                    <a:pt x="2503506" y="83297"/>
                  </a:lnTo>
                  <a:lnTo>
                    <a:pt x="2507883" y="92061"/>
                  </a:lnTo>
                  <a:lnTo>
                    <a:pt x="2512260" y="83297"/>
                  </a:lnTo>
                  <a:lnTo>
                    <a:pt x="2516636" y="43861"/>
                  </a:lnTo>
                  <a:lnTo>
                    <a:pt x="2521057" y="43861"/>
                  </a:lnTo>
                  <a:lnTo>
                    <a:pt x="2525434" y="52625"/>
                  </a:lnTo>
                  <a:lnTo>
                    <a:pt x="2529810" y="48243"/>
                  </a:lnTo>
                  <a:lnTo>
                    <a:pt x="2534275" y="30628"/>
                  </a:lnTo>
                  <a:lnTo>
                    <a:pt x="2538651" y="8763"/>
                  </a:lnTo>
                  <a:lnTo>
                    <a:pt x="2543028" y="0"/>
                  </a:lnTo>
                  <a:lnTo>
                    <a:pt x="2547449" y="8763"/>
                  </a:lnTo>
                  <a:lnTo>
                    <a:pt x="2551826" y="17483"/>
                  </a:lnTo>
                  <a:lnTo>
                    <a:pt x="2560579" y="17483"/>
                  </a:lnTo>
                  <a:lnTo>
                    <a:pt x="2564956" y="30628"/>
                  </a:lnTo>
                  <a:lnTo>
                    <a:pt x="2573709" y="70152"/>
                  </a:lnTo>
                  <a:lnTo>
                    <a:pt x="2582463" y="61388"/>
                  </a:lnTo>
                  <a:lnTo>
                    <a:pt x="2582463" y="65770"/>
                  </a:lnTo>
                  <a:lnTo>
                    <a:pt x="2591260" y="96399"/>
                  </a:lnTo>
                  <a:lnTo>
                    <a:pt x="2595637" y="92061"/>
                  </a:lnTo>
                  <a:lnTo>
                    <a:pt x="2604390" y="78916"/>
                  </a:lnTo>
                  <a:lnTo>
                    <a:pt x="2604390" y="83297"/>
                  </a:lnTo>
                  <a:lnTo>
                    <a:pt x="2608767" y="87679"/>
                  </a:lnTo>
                  <a:lnTo>
                    <a:pt x="2613144" y="83297"/>
                  </a:lnTo>
                  <a:lnTo>
                    <a:pt x="2621897" y="70152"/>
                  </a:lnTo>
                  <a:lnTo>
                    <a:pt x="2630651" y="61388"/>
                  </a:lnTo>
                  <a:lnTo>
                    <a:pt x="2639448" y="57007"/>
                  </a:lnTo>
                  <a:lnTo>
                    <a:pt x="2648202" y="52625"/>
                  </a:lnTo>
                  <a:lnTo>
                    <a:pt x="2648202" y="57007"/>
                  </a:lnTo>
                  <a:lnTo>
                    <a:pt x="2661332" y="87679"/>
                  </a:lnTo>
                  <a:lnTo>
                    <a:pt x="2661332" y="83297"/>
                  </a:lnTo>
                  <a:lnTo>
                    <a:pt x="2665709" y="78916"/>
                  </a:lnTo>
                  <a:lnTo>
                    <a:pt x="2670086" y="87679"/>
                  </a:lnTo>
                  <a:lnTo>
                    <a:pt x="2683347" y="118395"/>
                  </a:lnTo>
                  <a:lnTo>
                    <a:pt x="2687724" y="122777"/>
                  </a:lnTo>
                  <a:lnTo>
                    <a:pt x="2692101" y="140304"/>
                  </a:lnTo>
                  <a:lnTo>
                    <a:pt x="2700854" y="157832"/>
                  </a:lnTo>
                  <a:lnTo>
                    <a:pt x="2709651" y="162213"/>
                  </a:lnTo>
                  <a:lnTo>
                    <a:pt x="2718405" y="162213"/>
                  </a:lnTo>
                  <a:lnTo>
                    <a:pt x="2722782" y="162213"/>
                  </a:lnTo>
                  <a:lnTo>
                    <a:pt x="2727159" y="162213"/>
                  </a:lnTo>
                  <a:lnTo>
                    <a:pt x="2735912" y="140304"/>
                  </a:lnTo>
                  <a:lnTo>
                    <a:pt x="2740289" y="149068"/>
                  </a:lnTo>
                  <a:lnTo>
                    <a:pt x="2744666" y="140304"/>
                  </a:lnTo>
                  <a:lnTo>
                    <a:pt x="2753463" y="131541"/>
                  </a:lnTo>
                  <a:lnTo>
                    <a:pt x="2753463" y="135923"/>
                  </a:lnTo>
                  <a:lnTo>
                    <a:pt x="2806028" y="249893"/>
                  </a:lnTo>
                  <a:lnTo>
                    <a:pt x="2810492" y="258613"/>
                  </a:lnTo>
                  <a:lnTo>
                    <a:pt x="2819289" y="262995"/>
                  </a:lnTo>
                  <a:lnTo>
                    <a:pt x="2828043" y="271890"/>
                  </a:lnTo>
                  <a:lnTo>
                    <a:pt x="2832420" y="267376"/>
                  </a:lnTo>
                  <a:lnTo>
                    <a:pt x="2836796" y="262995"/>
                  </a:lnTo>
                  <a:lnTo>
                    <a:pt x="2841173" y="262995"/>
                  </a:lnTo>
                  <a:lnTo>
                    <a:pt x="2845550" y="267376"/>
                  </a:lnTo>
                  <a:lnTo>
                    <a:pt x="2867477" y="271890"/>
                  </a:lnTo>
                  <a:lnTo>
                    <a:pt x="2884984" y="293755"/>
                  </a:lnTo>
                  <a:lnTo>
                    <a:pt x="2898115" y="324427"/>
                  </a:lnTo>
                  <a:lnTo>
                    <a:pt x="2902492" y="328809"/>
                  </a:lnTo>
                  <a:lnTo>
                    <a:pt x="2915666" y="355187"/>
                  </a:lnTo>
                  <a:lnTo>
                    <a:pt x="2920042" y="359525"/>
                  </a:lnTo>
                  <a:lnTo>
                    <a:pt x="2933173" y="368289"/>
                  </a:lnTo>
                  <a:lnTo>
                    <a:pt x="2941926" y="368289"/>
                  </a:lnTo>
                  <a:lnTo>
                    <a:pt x="2950811" y="368289"/>
                  </a:lnTo>
                  <a:lnTo>
                    <a:pt x="2963941" y="372671"/>
                  </a:lnTo>
                  <a:lnTo>
                    <a:pt x="2968318" y="377053"/>
                  </a:lnTo>
                  <a:lnTo>
                    <a:pt x="2981492" y="390198"/>
                  </a:lnTo>
                  <a:lnTo>
                    <a:pt x="2985869" y="394580"/>
                  </a:lnTo>
                  <a:lnTo>
                    <a:pt x="3012129" y="429722"/>
                  </a:lnTo>
                  <a:lnTo>
                    <a:pt x="3025303" y="438441"/>
                  </a:lnTo>
                  <a:lnTo>
                    <a:pt x="3034057" y="442823"/>
                  </a:lnTo>
                  <a:lnTo>
                    <a:pt x="3038434" y="442823"/>
                  </a:lnTo>
                  <a:lnTo>
                    <a:pt x="3042810" y="447205"/>
                  </a:lnTo>
                  <a:lnTo>
                    <a:pt x="3051564" y="442823"/>
                  </a:lnTo>
                  <a:lnTo>
                    <a:pt x="3055941" y="442823"/>
                  </a:lnTo>
                  <a:lnTo>
                    <a:pt x="3064694" y="442823"/>
                  </a:lnTo>
                  <a:lnTo>
                    <a:pt x="3073492" y="434103"/>
                  </a:lnTo>
                  <a:lnTo>
                    <a:pt x="3086709" y="442823"/>
                  </a:lnTo>
                  <a:lnTo>
                    <a:pt x="3104260" y="455969"/>
                  </a:lnTo>
                  <a:lnTo>
                    <a:pt x="3113014" y="464732"/>
                  </a:lnTo>
                  <a:lnTo>
                    <a:pt x="3121767" y="469114"/>
                  </a:lnTo>
                  <a:lnTo>
                    <a:pt x="3130521" y="477878"/>
                  </a:lnTo>
                  <a:lnTo>
                    <a:pt x="3152448" y="473496"/>
                  </a:lnTo>
                  <a:lnTo>
                    <a:pt x="3161202" y="464732"/>
                  </a:lnTo>
                  <a:lnTo>
                    <a:pt x="3174332" y="460350"/>
                  </a:lnTo>
                  <a:lnTo>
                    <a:pt x="3191883" y="447205"/>
                  </a:lnTo>
                  <a:lnTo>
                    <a:pt x="3209390" y="447205"/>
                  </a:lnTo>
                  <a:lnTo>
                    <a:pt x="3218143" y="447205"/>
                  </a:lnTo>
                  <a:lnTo>
                    <a:pt x="3222651" y="447205"/>
                  </a:lnTo>
                  <a:lnTo>
                    <a:pt x="3235782" y="447205"/>
                  </a:lnTo>
                  <a:lnTo>
                    <a:pt x="3253333" y="442823"/>
                  </a:lnTo>
                  <a:lnTo>
                    <a:pt x="3262086" y="429722"/>
                  </a:lnTo>
                  <a:lnTo>
                    <a:pt x="3279593" y="416445"/>
                  </a:lnTo>
                  <a:lnTo>
                    <a:pt x="3292767" y="403343"/>
                  </a:lnTo>
                  <a:lnTo>
                    <a:pt x="3362970" y="355187"/>
                  </a:lnTo>
                  <a:lnTo>
                    <a:pt x="3384854" y="328809"/>
                  </a:lnTo>
                  <a:lnTo>
                    <a:pt x="3397984" y="311282"/>
                  </a:lnTo>
                  <a:lnTo>
                    <a:pt x="3424289" y="289373"/>
                  </a:lnTo>
                  <a:lnTo>
                    <a:pt x="3446173" y="267376"/>
                  </a:lnTo>
                  <a:lnTo>
                    <a:pt x="3468100" y="245511"/>
                  </a:lnTo>
                  <a:lnTo>
                    <a:pt x="3520753" y="184079"/>
                  </a:lnTo>
                  <a:lnTo>
                    <a:pt x="3533927" y="170977"/>
                  </a:lnTo>
                  <a:lnTo>
                    <a:pt x="3560187" y="153450"/>
                  </a:lnTo>
                  <a:lnTo>
                    <a:pt x="3582115" y="131541"/>
                  </a:lnTo>
                  <a:lnTo>
                    <a:pt x="3625926" y="92061"/>
                  </a:lnTo>
                  <a:lnTo>
                    <a:pt x="3652318" y="78916"/>
                  </a:lnTo>
                  <a:lnTo>
                    <a:pt x="3735564" y="48243"/>
                  </a:lnTo>
                  <a:lnTo>
                    <a:pt x="3753071" y="48243"/>
                  </a:lnTo>
                  <a:lnTo>
                    <a:pt x="3818897" y="52625"/>
                  </a:lnTo>
                  <a:lnTo>
                    <a:pt x="3858332" y="65770"/>
                  </a:lnTo>
                  <a:lnTo>
                    <a:pt x="3928535" y="109544"/>
                  </a:lnTo>
                  <a:lnTo>
                    <a:pt x="3989854" y="162213"/>
                  </a:lnTo>
                  <a:lnTo>
                    <a:pt x="4209129" y="385816"/>
                  </a:lnTo>
                  <a:lnTo>
                    <a:pt x="4244187" y="412107"/>
                  </a:lnTo>
                  <a:lnTo>
                    <a:pt x="4296752" y="442823"/>
                  </a:lnTo>
                  <a:lnTo>
                    <a:pt x="4323144" y="455969"/>
                  </a:lnTo>
                  <a:lnTo>
                    <a:pt x="4353825" y="464732"/>
                  </a:lnTo>
                  <a:lnTo>
                    <a:pt x="4384506" y="464732"/>
                  </a:lnTo>
                  <a:lnTo>
                    <a:pt x="4415143" y="464732"/>
                  </a:lnTo>
                  <a:lnTo>
                    <a:pt x="4441448" y="460350"/>
                  </a:lnTo>
                  <a:lnTo>
                    <a:pt x="4467840" y="451587"/>
                  </a:lnTo>
                  <a:lnTo>
                    <a:pt x="4507274" y="429722"/>
                  </a:lnTo>
                  <a:lnTo>
                    <a:pt x="4542332" y="412107"/>
                  </a:lnTo>
                  <a:lnTo>
                    <a:pt x="4572969" y="381434"/>
                  </a:lnTo>
                  <a:lnTo>
                    <a:pt x="4634419" y="328809"/>
                  </a:lnTo>
                  <a:lnTo>
                    <a:pt x="4682607" y="276271"/>
                  </a:lnTo>
                  <a:lnTo>
                    <a:pt x="4787868" y="170977"/>
                  </a:lnTo>
                  <a:lnTo>
                    <a:pt x="4822926" y="135923"/>
                  </a:lnTo>
                  <a:lnTo>
                    <a:pt x="4875579" y="96399"/>
                  </a:lnTo>
                  <a:lnTo>
                    <a:pt x="4910636" y="74534"/>
                  </a:lnTo>
                  <a:lnTo>
                    <a:pt x="4967578" y="52625"/>
                  </a:lnTo>
                  <a:lnTo>
                    <a:pt x="5007144" y="43861"/>
                  </a:lnTo>
                  <a:lnTo>
                    <a:pt x="5033405" y="48243"/>
                  </a:lnTo>
                  <a:lnTo>
                    <a:pt x="5064086" y="52625"/>
                  </a:lnTo>
                  <a:lnTo>
                    <a:pt x="5125404" y="78916"/>
                  </a:lnTo>
                  <a:lnTo>
                    <a:pt x="5199984" y="131541"/>
                  </a:lnTo>
                  <a:lnTo>
                    <a:pt x="5239419" y="166595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371025" y="5557485"/>
              <a:ext cx="5240020" cy="2459990"/>
            </a:xfrm>
            <a:custGeom>
              <a:avLst/>
              <a:gdLst/>
              <a:ahLst/>
              <a:cxnLst/>
              <a:rect l="l" t="t" r="r" b="b"/>
              <a:pathLst>
                <a:path w="5240020" h="2459990">
                  <a:moveTo>
                    <a:pt x="0" y="1197017"/>
                  </a:moveTo>
                  <a:lnTo>
                    <a:pt x="4381" y="1197017"/>
                  </a:lnTo>
                  <a:lnTo>
                    <a:pt x="61335" y="1201399"/>
                  </a:lnTo>
                  <a:lnTo>
                    <a:pt x="249912" y="1214544"/>
                  </a:lnTo>
                  <a:lnTo>
                    <a:pt x="284970" y="1218882"/>
                  </a:lnTo>
                  <a:lnTo>
                    <a:pt x="451550" y="1236541"/>
                  </a:lnTo>
                  <a:lnTo>
                    <a:pt x="548057" y="1245260"/>
                  </a:lnTo>
                  <a:lnTo>
                    <a:pt x="631391" y="1249642"/>
                  </a:lnTo>
                  <a:lnTo>
                    <a:pt x="666449" y="1249642"/>
                  </a:lnTo>
                  <a:lnTo>
                    <a:pt x="705883" y="1245260"/>
                  </a:lnTo>
                  <a:lnTo>
                    <a:pt x="793594" y="1240923"/>
                  </a:lnTo>
                  <a:lnTo>
                    <a:pt x="1096115" y="1205781"/>
                  </a:lnTo>
                  <a:lnTo>
                    <a:pt x="1223260" y="1197017"/>
                  </a:lnTo>
                  <a:lnTo>
                    <a:pt x="1324144" y="1201399"/>
                  </a:lnTo>
                  <a:lnTo>
                    <a:pt x="1363579" y="1201399"/>
                  </a:lnTo>
                  <a:lnTo>
                    <a:pt x="1490724" y="1214544"/>
                  </a:lnTo>
                  <a:lnTo>
                    <a:pt x="1530158" y="1214544"/>
                  </a:lnTo>
                  <a:lnTo>
                    <a:pt x="1727550" y="1240923"/>
                  </a:lnTo>
                  <a:lnTo>
                    <a:pt x="1823927" y="1245260"/>
                  </a:lnTo>
                  <a:lnTo>
                    <a:pt x="1907260" y="1249642"/>
                  </a:lnTo>
                  <a:lnTo>
                    <a:pt x="1946695" y="1245260"/>
                  </a:lnTo>
                  <a:lnTo>
                    <a:pt x="1981753" y="1245260"/>
                  </a:lnTo>
                  <a:lnTo>
                    <a:pt x="2165970" y="1227646"/>
                  </a:lnTo>
                  <a:lnTo>
                    <a:pt x="2249216" y="1218882"/>
                  </a:lnTo>
                  <a:lnTo>
                    <a:pt x="2266811" y="1214544"/>
                  </a:lnTo>
                  <a:lnTo>
                    <a:pt x="2271188" y="1210162"/>
                  </a:lnTo>
                  <a:lnTo>
                    <a:pt x="2271188" y="1039185"/>
                  </a:lnTo>
                  <a:lnTo>
                    <a:pt x="2275608" y="837447"/>
                  </a:lnTo>
                  <a:lnTo>
                    <a:pt x="2279985" y="789291"/>
                  </a:lnTo>
                  <a:lnTo>
                    <a:pt x="2279985" y="771677"/>
                  </a:lnTo>
                  <a:lnTo>
                    <a:pt x="2284362" y="736666"/>
                  </a:lnTo>
                  <a:lnTo>
                    <a:pt x="2288738" y="806819"/>
                  </a:lnTo>
                  <a:lnTo>
                    <a:pt x="2288738" y="802437"/>
                  </a:lnTo>
                  <a:lnTo>
                    <a:pt x="2288738" y="798055"/>
                  </a:lnTo>
                  <a:lnTo>
                    <a:pt x="2293115" y="806819"/>
                  </a:lnTo>
                  <a:lnTo>
                    <a:pt x="2293115" y="811200"/>
                  </a:lnTo>
                  <a:lnTo>
                    <a:pt x="2293115" y="793673"/>
                  </a:lnTo>
                  <a:lnTo>
                    <a:pt x="2297492" y="780528"/>
                  </a:lnTo>
                  <a:lnTo>
                    <a:pt x="2297492" y="1026040"/>
                  </a:lnTo>
                  <a:lnTo>
                    <a:pt x="2306246" y="977796"/>
                  </a:lnTo>
                  <a:lnTo>
                    <a:pt x="2306246" y="982134"/>
                  </a:lnTo>
                  <a:lnTo>
                    <a:pt x="2306246" y="995279"/>
                  </a:lnTo>
                  <a:lnTo>
                    <a:pt x="2306246" y="990898"/>
                  </a:lnTo>
                  <a:lnTo>
                    <a:pt x="2319420" y="688379"/>
                  </a:lnTo>
                  <a:lnTo>
                    <a:pt x="2323796" y="710375"/>
                  </a:lnTo>
                  <a:lnTo>
                    <a:pt x="2323796" y="714757"/>
                  </a:lnTo>
                  <a:lnTo>
                    <a:pt x="2328173" y="697142"/>
                  </a:lnTo>
                  <a:lnTo>
                    <a:pt x="2336927" y="570070"/>
                  </a:lnTo>
                  <a:lnTo>
                    <a:pt x="2341303" y="587554"/>
                  </a:lnTo>
                  <a:lnTo>
                    <a:pt x="2345680" y="622696"/>
                  </a:lnTo>
                  <a:lnTo>
                    <a:pt x="2350057" y="749768"/>
                  </a:lnTo>
                  <a:lnTo>
                    <a:pt x="2350057" y="727903"/>
                  </a:lnTo>
                  <a:lnTo>
                    <a:pt x="2363231" y="570070"/>
                  </a:lnTo>
                  <a:lnTo>
                    <a:pt x="2363231" y="556925"/>
                  </a:lnTo>
                  <a:lnTo>
                    <a:pt x="2371984" y="460394"/>
                  </a:lnTo>
                  <a:lnTo>
                    <a:pt x="2376361" y="324559"/>
                  </a:lnTo>
                  <a:lnTo>
                    <a:pt x="2380738" y="328940"/>
                  </a:lnTo>
                  <a:lnTo>
                    <a:pt x="2380738" y="337704"/>
                  </a:lnTo>
                  <a:lnTo>
                    <a:pt x="2385115" y="394711"/>
                  </a:lnTo>
                  <a:lnTo>
                    <a:pt x="2389492" y="368333"/>
                  </a:lnTo>
                  <a:lnTo>
                    <a:pt x="2393868" y="372715"/>
                  </a:lnTo>
                  <a:lnTo>
                    <a:pt x="2393868" y="394711"/>
                  </a:lnTo>
                  <a:lnTo>
                    <a:pt x="2398376" y="390329"/>
                  </a:lnTo>
                  <a:lnTo>
                    <a:pt x="2402753" y="372715"/>
                  </a:lnTo>
                  <a:lnTo>
                    <a:pt x="2407130" y="385860"/>
                  </a:lnTo>
                  <a:lnTo>
                    <a:pt x="2411507" y="377096"/>
                  </a:lnTo>
                  <a:lnTo>
                    <a:pt x="2415883" y="311326"/>
                  </a:lnTo>
                  <a:lnTo>
                    <a:pt x="2424637" y="140348"/>
                  </a:lnTo>
                  <a:lnTo>
                    <a:pt x="2429014" y="149112"/>
                  </a:lnTo>
                  <a:lnTo>
                    <a:pt x="2429014" y="166727"/>
                  </a:lnTo>
                  <a:lnTo>
                    <a:pt x="2437811" y="219264"/>
                  </a:lnTo>
                  <a:lnTo>
                    <a:pt x="2437811" y="214882"/>
                  </a:lnTo>
                  <a:lnTo>
                    <a:pt x="2442188" y="201737"/>
                  </a:lnTo>
                  <a:lnTo>
                    <a:pt x="2442188" y="206119"/>
                  </a:lnTo>
                  <a:lnTo>
                    <a:pt x="2446564" y="232410"/>
                  </a:lnTo>
                  <a:lnTo>
                    <a:pt x="2450941" y="254406"/>
                  </a:lnTo>
                  <a:lnTo>
                    <a:pt x="2450941" y="250024"/>
                  </a:lnTo>
                  <a:lnTo>
                    <a:pt x="2455318" y="236879"/>
                  </a:lnTo>
                  <a:lnTo>
                    <a:pt x="2459695" y="197355"/>
                  </a:lnTo>
                  <a:lnTo>
                    <a:pt x="2464071" y="127203"/>
                  </a:lnTo>
                  <a:lnTo>
                    <a:pt x="2468448" y="109676"/>
                  </a:lnTo>
                  <a:lnTo>
                    <a:pt x="2472825" y="87811"/>
                  </a:lnTo>
                  <a:lnTo>
                    <a:pt x="2477246" y="78916"/>
                  </a:lnTo>
                  <a:lnTo>
                    <a:pt x="2481622" y="43905"/>
                  </a:lnTo>
                  <a:lnTo>
                    <a:pt x="2485999" y="48287"/>
                  </a:lnTo>
                  <a:lnTo>
                    <a:pt x="2490376" y="70196"/>
                  </a:lnTo>
                  <a:lnTo>
                    <a:pt x="2494753" y="144730"/>
                  </a:lnTo>
                  <a:lnTo>
                    <a:pt x="2499129" y="184210"/>
                  </a:lnTo>
                  <a:lnTo>
                    <a:pt x="2499129" y="179828"/>
                  </a:lnTo>
                  <a:lnTo>
                    <a:pt x="2503506" y="153450"/>
                  </a:lnTo>
                  <a:lnTo>
                    <a:pt x="2512260" y="78916"/>
                  </a:lnTo>
                  <a:lnTo>
                    <a:pt x="2512260" y="83429"/>
                  </a:lnTo>
                  <a:lnTo>
                    <a:pt x="2516636" y="87811"/>
                  </a:lnTo>
                  <a:lnTo>
                    <a:pt x="2516636" y="83429"/>
                  </a:lnTo>
                  <a:lnTo>
                    <a:pt x="2521057" y="57050"/>
                  </a:lnTo>
                  <a:lnTo>
                    <a:pt x="2525434" y="39523"/>
                  </a:lnTo>
                  <a:lnTo>
                    <a:pt x="2529810" y="39523"/>
                  </a:lnTo>
                  <a:lnTo>
                    <a:pt x="2529810" y="61432"/>
                  </a:lnTo>
                  <a:lnTo>
                    <a:pt x="2538651" y="127203"/>
                  </a:lnTo>
                  <a:lnTo>
                    <a:pt x="2547449" y="135966"/>
                  </a:lnTo>
                  <a:lnTo>
                    <a:pt x="2556202" y="131585"/>
                  </a:lnTo>
                  <a:lnTo>
                    <a:pt x="2560579" y="118439"/>
                  </a:lnTo>
                  <a:lnTo>
                    <a:pt x="2564956" y="83429"/>
                  </a:lnTo>
                  <a:lnTo>
                    <a:pt x="2573709" y="26378"/>
                  </a:lnTo>
                  <a:lnTo>
                    <a:pt x="2573709" y="35141"/>
                  </a:lnTo>
                  <a:lnTo>
                    <a:pt x="2578086" y="74534"/>
                  </a:lnTo>
                  <a:lnTo>
                    <a:pt x="2586840" y="127203"/>
                  </a:lnTo>
                  <a:lnTo>
                    <a:pt x="2591260" y="127203"/>
                  </a:lnTo>
                  <a:lnTo>
                    <a:pt x="2595637" y="135966"/>
                  </a:lnTo>
                  <a:lnTo>
                    <a:pt x="2604390" y="171108"/>
                  </a:lnTo>
                  <a:lnTo>
                    <a:pt x="2604390" y="166727"/>
                  </a:lnTo>
                  <a:lnTo>
                    <a:pt x="2613144" y="140348"/>
                  </a:lnTo>
                  <a:lnTo>
                    <a:pt x="2613144" y="144730"/>
                  </a:lnTo>
                  <a:lnTo>
                    <a:pt x="2621897" y="162345"/>
                  </a:lnTo>
                  <a:lnTo>
                    <a:pt x="2635071" y="258744"/>
                  </a:lnTo>
                  <a:lnTo>
                    <a:pt x="2648202" y="350806"/>
                  </a:lnTo>
                  <a:lnTo>
                    <a:pt x="2652579" y="346424"/>
                  </a:lnTo>
                  <a:lnTo>
                    <a:pt x="2656955" y="324559"/>
                  </a:lnTo>
                  <a:lnTo>
                    <a:pt x="2661332" y="333322"/>
                  </a:lnTo>
                  <a:lnTo>
                    <a:pt x="2670086" y="377096"/>
                  </a:lnTo>
                  <a:lnTo>
                    <a:pt x="2674594" y="381478"/>
                  </a:lnTo>
                  <a:lnTo>
                    <a:pt x="2678970" y="394711"/>
                  </a:lnTo>
                  <a:lnTo>
                    <a:pt x="2696477" y="491154"/>
                  </a:lnTo>
                  <a:lnTo>
                    <a:pt x="2700854" y="513020"/>
                  </a:lnTo>
                  <a:lnTo>
                    <a:pt x="2709651" y="530547"/>
                  </a:lnTo>
                  <a:lnTo>
                    <a:pt x="2718405" y="552543"/>
                  </a:lnTo>
                  <a:lnTo>
                    <a:pt x="2722782" y="587554"/>
                  </a:lnTo>
                  <a:lnTo>
                    <a:pt x="2740289" y="705994"/>
                  </a:lnTo>
                  <a:lnTo>
                    <a:pt x="2744666" y="736666"/>
                  </a:lnTo>
                  <a:lnTo>
                    <a:pt x="2753463" y="789291"/>
                  </a:lnTo>
                  <a:lnTo>
                    <a:pt x="2762216" y="798055"/>
                  </a:lnTo>
                  <a:lnTo>
                    <a:pt x="2766593" y="824302"/>
                  </a:lnTo>
                  <a:lnTo>
                    <a:pt x="2797274" y="1047948"/>
                  </a:lnTo>
                  <a:lnTo>
                    <a:pt x="2810492" y="1083047"/>
                  </a:lnTo>
                  <a:lnTo>
                    <a:pt x="2832420" y="1254024"/>
                  </a:lnTo>
                  <a:lnTo>
                    <a:pt x="2841173" y="1315457"/>
                  </a:lnTo>
                  <a:lnTo>
                    <a:pt x="2863101" y="1416238"/>
                  </a:lnTo>
                  <a:lnTo>
                    <a:pt x="2876231" y="1495154"/>
                  </a:lnTo>
                  <a:lnTo>
                    <a:pt x="2884984" y="1569688"/>
                  </a:lnTo>
                  <a:lnTo>
                    <a:pt x="2898115" y="1613506"/>
                  </a:lnTo>
                  <a:lnTo>
                    <a:pt x="2906912" y="1657368"/>
                  </a:lnTo>
                  <a:lnTo>
                    <a:pt x="2911289" y="1688040"/>
                  </a:lnTo>
                  <a:lnTo>
                    <a:pt x="2924419" y="1780189"/>
                  </a:lnTo>
                  <a:lnTo>
                    <a:pt x="2946434" y="1898498"/>
                  </a:lnTo>
                  <a:lnTo>
                    <a:pt x="2968318" y="2016938"/>
                  </a:lnTo>
                  <a:lnTo>
                    <a:pt x="2994622" y="2126482"/>
                  </a:lnTo>
                  <a:lnTo>
                    <a:pt x="2998999" y="2144009"/>
                  </a:lnTo>
                  <a:lnTo>
                    <a:pt x="3025303" y="2227307"/>
                  </a:lnTo>
                  <a:lnTo>
                    <a:pt x="3038434" y="2275595"/>
                  </a:lnTo>
                  <a:lnTo>
                    <a:pt x="3047187" y="2306223"/>
                  </a:lnTo>
                  <a:lnTo>
                    <a:pt x="3055941" y="2328220"/>
                  </a:lnTo>
                  <a:lnTo>
                    <a:pt x="3064694" y="2345747"/>
                  </a:lnTo>
                  <a:lnTo>
                    <a:pt x="3077868" y="2394008"/>
                  </a:lnTo>
                  <a:lnTo>
                    <a:pt x="3095507" y="2420277"/>
                  </a:lnTo>
                  <a:lnTo>
                    <a:pt x="3130521" y="2459682"/>
                  </a:lnTo>
                  <a:lnTo>
                    <a:pt x="3134941" y="2459682"/>
                  </a:lnTo>
                  <a:lnTo>
                    <a:pt x="3143695" y="2455305"/>
                  </a:lnTo>
                  <a:lnTo>
                    <a:pt x="3148072" y="2450928"/>
                  </a:lnTo>
                  <a:lnTo>
                    <a:pt x="3165579" y="2450928"/>
                  </a:lnTo>
                  <a:lnTo>
                    <a:pt x="3178753" y="2442168"/>
                  </a:lnTo>
                  <a:lnTo>
                    <a:pt x="3187506" y="2433414"/>
                  </a:lnTo>
                  <a:lnTo>
                    <a:pt x="3218143" y="2376376"/>
                  </a:lnTo>
                  <a:lnTo>
                    <a:pt x="3222651" y="2363274"/>
                  </a:lnTo>
                  <a:lnTo>
                    <a:pt x="3253333" y="2284314"/>
                  </a:lnTo>
                  <a:lnTo>
                    <a:pt x="3283970" y="2170388"/>
                  </a:lnTo>
                  <a:lnTo>
                    <a:pt x="3323405" y="2008174"/>
                  </a:lnTo>
                  <a:lnTo>
                    <a:pt x="3345332" y="1885352"/>
                  </a:lnTo>
                  <a:lnTo>
                    <a:pt x="3397984" y="1600361"/>
                  </a:lnTo>
                  <a:lnTo>
                    <a:pt x="3441796" y="1324177"/>
                  </a:lnTo>
                  <a:lnTo>
                    <a:pt x="3503246" y="964651"/>
                  </a:lnTo>
                  <a:lnTo>
                    <a:pt x="3564564" y="600699"/>
                  </a:lnTo>
                  <a:lnTo>
                    <a:pt x="3603999" y="416620"/>
                  </a:lnTo>
                  <a:lnTo>
                    <a:pt x="3643564" y="241261"/>
                  </a:lnTo>
                  <a:lnTo>
                    <a:pt x="3669825" y="149112"/>
                  </a:lnTo>
                  <a:lnTo>
                    <a:pt x="3691753" y="100912"/>
                  </a:lnTo>
                  <a:lnTo>
                    <a:pt x="3709260" y="61432"/>
                  </a:lnTo>
                  <a:lnTo>
                    <a:pt x="3726810" y="30760"/>
                  </a:lnTo>
                  <a:lnTo>
                    <a:pt x="3744317" y="13276"/>
                  </a:lnTo>
                  <a:lnTo>
                    <a:pt x="3761825" y="4381"/>
                  </a:lnTo>
                  <a:lnTo>
                    <a:pt x="3770709" y="0"/>
                  </a:lnTo>
                  <a:lnTo>
                    <a:pt x="3783840" y="4381"/>
                  </a:lnTo>
                  <a:lnTo>
                    <a:pt x="3823274" y="43905"/>
                  </a:lnTo>
                  <a:lnTo>
                    <a:pt x="3858332" y="118439"/>
                  </a:lnTo>
                  <a:lnTo>
                    <a:pt x="3880216" y="184210"/>
                  </a:lnTo>
                  <a:lnTo>
                    <a:pt x="3906608" y="271890"/>
                  </a:lnTo>
                  <a:lnTo>
                    <a:pt x="3932912" y="390329"/>
                  </a:lnTo>
                  <a:lnTo>
                    <a:pt x="3963593" y="543780"/>
                  </a:lnTo>
                  <a:lnTo>
                    <a:pt x="4003028" y="736666"/>
                  </a:lnTo>
                  <a:lnTo>
                    <a:pt x="4055680" y="1047948"/>
                  </a:lnTo>
                  <a:lnTo>
                    <a:pt x="4178448" y="1784571"/>
                  </a:lnTo>
                  <a:lnTo>
                    <a:pt x="4213506" y="1973032"/>
                  </a:lnTo>
                  <a:lnTo>
                    <a:pt x="4248564" y="2122144"/>
                  </a:lnTo>
                  <a:lnTo>
                    <a:pt x="4274868" y="2231689"/>
                  </a:lnTo>
                  <a:lnTo>
                    <a:pt x="4301129" y="2310605"/>
                  </a:lnTo>
                  <a:lnTo>
                    <a:pt x="4323144" y="2363274"/>
                  </a:lnTo>
                  <a:lnTo>
                    <a:pt x="4340695" y="2402763"/>
                  </a:lnTo>
                  <a:lnTo>
                    <a:pt x="4371332" y="2437791"/>
                  </a:lnTo>
                  <a:lnTo>
                    <a:pt x="4384506" y="2442168"/>
                  </a:lnTo>
                  <a:lnTo>
                    <a:pt x="4397636" y="2442168"/>
                  </a:lnTo>
                  <a:lnTo>
                    <a:pt x="4410767" y="2442168"/>
                  </a:lnTo>
                  <a:lnTo>
                    <a:pt x="4419520" y="2433414"/>
                  </a:lnTo>
                  <a:lnTo>
                    <a:pt x="4437071" y="2415900"/>
                  </a:lnTo>
                  <a:lnTo>
                    <a:pt x="4450201" y="2394008"/>
                  </a:lnTo>
                  <a:lnTo>
                    <a:pt x="4467840" y="2358892"/>
                  </a:lnTo>
                  <a:lnTo>
                    <a:pt x="4489723" y="2310605"/>
                  </a:lnTo>
                  <a:lnTo>
                    <a:pt x="4511651" y="2244922"/>
                  </a:lnTo>
                  <a:lnTo>
                    <a:pt x="4533535" y="2152773"/>
                  </a:lnTo>
                  <a:lnTo>
                    <a:pt x="4564216" y="2030083"/>
                  </a:lnTo>
                  <a:lnTo>
                    <a:pt x="4594985" y="1867869"/>
                  </a:lnTo>
                  <a:lnTo>
                    <a:pt x="4634419" y="1644222"/>
                  </a:lnTo>
                  <a:lnTo>
                    <a:pt x="4691361" y="1306562"/>
                  </a:lnTo>
                  <a:lnTo>
                    <a:pt x="4787868" y="736666"/>
                  </a:lnTo>
                  <a:lnTo>
                    <a:pt x="4831680" y="508638"/>
                  </a:lnTo>
                  <a:lnTo>
                    <a:pt x="4862448" y="350806"/>
                  </a:lnTo>
                  <a:lnTo>
                    <a:pt x="4893129" y="236879"/>
                  </a:lnTo>
                  <a:lnTo>
                    <a:pt x="4919390" y="153450"/>
                  </a:lnTo>
                  <a:lnTo>
                    <a:pt x="4941318" y="92192"/>
                  </a:lnTo>
                  <a:lnTo>
                    <a:pt x="4958825" y="52669"/>
                  </a:lnTo>
                  <a:lnTo>
                    <a:pt x="4993882" y="8895"/>
                  </a:lnTo>
                  <a:lnTo>
                    <a:pt x="5007144" y="0"/>
                  </a:lnTo>
                  <a:lnTo>
                    <a:pt x="5015898" y="0"/>
                  </a:lnTo>
                  <a:lnTo>
                    <a:pt x="5029028" y="0"/>
                  </a:lnTo>
                  <a:lnTo>
                    <a:pt x="5068462" y="39523"/>
                  </a:lnTo>
                  <a:lnTo>
                    <a:pt x="5103520" y="114058"/>
                  </a:lnTo>
                  <a:lnTo>
                    <a:pt x="5125404" y="179828"/>
                  </a:lnTo>
                  <a:lnTo>
                    <a:pt x="5151796" y="263126"/>
                  </a:lnTo>
                  <a:lnTo>
                    <a:pt x="5178100" y="377096"/>
                  </a:lnTo>
                  <a:lnTo>
                    <a:pt x="5208781" y="526165"/>
                  </a:lnTo>
                  <a:lnTo>
                    <a:pt x="5239419" y="679615"/>
                  </a:lnTo>
                  <a:lnTo>
                    <a:pt x="5239419" y="683997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2555325" y="5198348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4859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3" name="object 4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4362449"/>
            <a:ext cx="5637530" cy="4665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5915" marR="277495" indent="-55244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Gualaceo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16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4.35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introducen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fases;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ésta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fase.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79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4.36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B;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C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fase-tierra.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5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4.37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4.39,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produciéndose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fase;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decrece,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obteniéndose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mínimo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4.40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4.44,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C;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355595" y="1430167"/>
            <a:ext cx="5261610" cy="2766695"/>
            <a:chOff x="1355595" y="1430167"/>
            <a:chExt cx="5261610" cy="2766695"/>
          </a:xfrm>
        </p:grpSpPr>
        <p:sp>
          <p:nvSpPr>
            <p:cNvPr id="6" name="object 6" descr=""/>
            <p:cNvSpPr/>
            <p:nvPr/>
          </p:nvSpPr>
          <p:spPr>
            <a:xfrm>
              <a:off x="1419218" y="1436835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60242" y="1436835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362263" y="414640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1095247" y="4071365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-1200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FALLA_FASE_TIERRA_EN_GUALACEO_138KV_2012.pl4;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7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c:MACASA-X0024A</a:t>
            </a:r>
            <a:r>
              <a:rPr dirty="0" sz="550" spc="39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c:MACASB-X0024B</a:t>
            </a:r>
            <a:r>
              <a:rPr dirty="0" sz="550" spc="39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c:MACASC-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X0024C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362263" y="1436835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165450" y="362491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65450" y="317342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88122" y="272178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27020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1590586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800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66983"/>
            <a:ext cx="21844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1200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412638" y="1531082"/>
            <a:ext cx="5204460" cy="2529840"/>
            <a:chOff x="1412638" y="1531082"/>
            <a:chExt cx="5204460" cy="2529840"/>
          </a:xfrm>
        </p:grpSpPr>
        <p:sp>
          <p:nvSpPr>
            <p:cNvPr id="18" name="object 18" descr=""/>
            <p:cNvSpPr/>
            <p:nvPr/>
          </p:nvSpPr>
          <p:spPr>
            <a:xfrm>
              <a:off x="1419218" y="1888466"/>
              <a:ext cx="5182870" cy="1806575"/>
            </a:xfrm>
            <a:custGeom>
              <a:avLst/>
              <a:gdLst/>
              <a:ahLst/>
              <a:cxnLst/>
              <a:rect l="l" t="t" r="r" b="b"/>
              <a:pathLst>
                <a:path w="5182870" h="1806575">
                  <a:moveTo>
                    <a:pt x="0" y="1806305"/>
                  </a:moveTo>
                  <a:lnTo>
                    <a:pt x="5182473" y="1806305"/>
                  </a:lnTo>
                </a:path>
                <a:path w="5182870" h="1806575">
                  <a:moveTo>
                    <a:pt x="0" y="1354718"/>
                  </a:moveTo>
                  <a:lnTo>
                    <a:pt x="5182473" y="1354718"/>
                  </a:lnTo>
                </a:path>
                <a:path w="5182870" h="1806575">
                  <a:moveTo>
                    <a:pt x="0" y="903086"/>
                  </a:moveTo>
                  <a:lnTo>
                    <a:pt x="5182473" y="903086"/>
                  </a:lnTo>
                </a:path>
                <a:path w="5182870" h="1806575">
                  <a:moveTo>
                    <a:pt x="0" y="451499"/>
                  </a:moveTo>
                  <a:lnTo>
                    <a:pt x="5182473" y="451499"/>
                  </a:lnTo>
                </a:path>
                <a:path w="5182870" h="1806575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419218" y="2484652"/>
              <a:ext cx="5191760" cy="553085"/>
            </a:xfrm>
            <a:custGeom>
              <a:avLst/>
              <a:gdLst/>
              <a:ahLst/>
              <a:cxnLst/>
              <a:rect l="l" t="t" r="r" b="b"/>
              <a:pathLst>
                <a:path w="5191759" h="553085">
                  <a:moveTo>
                    <a:pt x="0" y="280653"/>
                  </a:moveTo>
                  <a:lnTo>
                    <a:pt x="8762" y="276271"/>
                  </a:lnTo>
                  <a:lnTo>
                    <a:pt x="65822" y="263126"/>
                  </a:lnTo>
                  <a:lnTo>
                    <a:pt x="140314" y="249981"/>
                  </a:lnTo>
                  <a:lnTo>
                    <a:pt x="184213" y="245643"/>
                  </a:lnTo>
                  <a:lnTo>
                    <a:pt x="245531" y="245643"/>
                  </a:lnTo>
                  <a:lnTo>
                    <a:pt x="311358" y="254362"/>
                  </a:lnTo>
                  <a:lnTo>
                    <a:pt x="363966" y="263126"/>
                  </a:lnTo>
                  <a:lnTo>
                    <a:pt x="451677" y="285035"/>
                  </a:lnTo>
                  <a:lnTo>
                    <a:pt x="517372" y="302518"/>
                  </a:lnTo>
                  <a:lnTo>
                    <a:pt x="596372" y="328897"/>
                  </a:lnTo>
                  <a:lnTo>
                    <a:pt x="723517" y="359569"/>
                  </a:lnTo>
                  <a:lnTo>
                    <a:pt x="767329" y="363951"/>
                  </a:lnTo>
                  <a:lnTo>
                    <a:pt x="824270" y="368333"/>
                  </a:lnTo>
                  <a:lnTo>
                    <a:pt x="881343" y="368333"/>
                  </a:lnTo>
                  <a:lnTo>
                    <a:pt x="920778" y="363951"/>
                  </a:lnTo>
                  <a:lnTo>
                    <a:pt x="995358" y="346424"/>
                  </a:lnTo>
                  <a:lnTo>
                    <a:pt x="1078604" y="328897"/>
                  </a:lnTo>
                  <a:lnTo>
                    <a:pt x="1311010" y="258744"/>
                  </a:lnTo>
                  <a:lnTo>
                    <a:pt x="1350444" y="254362"/>
                  </a:lnTo>
                  <a:lnTo>
                    <a:pt x="1403097" y="249981"/>
                  </a:lnTo>
                  <a:lnTo>
                    <a:pt x="1481966" y="245643"/>
                  </a:lnTo>
                  <a:lnTo>
                    <a:pt x="1530285" y="249981"/>
                  </a:lnTo>
                  <a:lnTo>
                    <a:pt x="1595981" y="263126"/>
                  </a:lnTo>
                  <a:lnTo>
                    <a:pt x="1670561" y="280653"/>
                  </a:lnTo>
                  <a:lnTo>
                    <a:pt x="1740676" y="298180"/>
                  </a:lnTo>
                  <a:lnTo>
                    <a:pt x="1824010" y="324559"/>
                  </a:lnTo>
                  <a:lnTo>
                    <a:pt x="1955575" y="359569"/>
                  </a:lnTo>
                  <a:lnTo>
                    <a:pt x="2003763" y="363951"/>
                  </a:lnTo>
                  <a:lnTo>
                    <a:pt x="2060705" y="368333"/>
                  </a:lnTo>
                  <a:lnTo>
                    <a:pt x="2108981" y="368333"/>
                  </a:lnTo>
                  <a:lnTo>
                    <a:pt x="2157212" y="363951"/>
                  </a:lnTo>
                  <a:lnTo>
                    <a:pt x="2231792" y="346424"/>
                  </a:lnTo>
                  <a:lnTo>
                    <a:pt x="2271227" y="293799"/>
                  </a:lnTo>
                  <a:lnTo>
                    <a:pt x="2279981" y="201737"/>
                  </a:lnTo>
                  <a:lnTo>
                    <a:pt x="2288734" y="149068"/>
                  </a:lnTo>
                  <a:lnTo>
                    <a:pt x="2293111" y="149068"/>
                  </a:lnTo>
                  <a:lnTo>
                    <a:pt x="2297488" y="157832"/>
                  </a:lnTo>
                  <a:lnTo>
                    <a:pt x="2310618" y="184210"/>
                  </a:lnTo>
                  <a:lnTo>
                    <a:pt x="2315038" y="197355"/>
                  </a:lnTo>
                  <a:lnTo>
                    <a:pt x="2319415" y="214882"/>
                  </a:lnTo>
                  <a:lnTo>
                    <a:pt x="2323792" y="214882"/>
                  </a:lnTo>
                  <a:lnTo>
                    <a:pt x="2328169" y="210501"/>
                  </a:lnTo>
                  <a:lnTo>
                    <a:pt x="2332545" y="219264"/>
                  </a:lnTo>
                  <a:lnTo>
                    <a:pt x="2354561" y="311282"/>
                  </a:lnTo>
                  <a:lnTo>
                    <a:pt x="2358937" y="320177"/>
                  </a:lnTo>
                  <a:lnTo>
                    <a:pt x="2358937" y="315664"/>
                  </a:lnTo>
                  <a:lnTo>
                    <a:pt x="2363314" y="285035"/>
                  </a:lnTo>
                  <a:lnTo>
                    <a:pt x="2380821" y="144686"/>
                  </a:lnTo>
                  <a:lnTo>
                    <a:pt x="2389618" y="96530"/>
                  </a:lnTo>
                  <a:lnTo>
                    <a:pt x="2424633" y="0"/>
                  </a:lnTo>
                  <a:lnTo>
                    <a:pt x="2424633" y="4381"/>
                  </a:lnTo>
                  <a:lnTo>
                    <a:pt x="2429053" y="21996"/>
                  </a:lnTo>
                  <a:lnTo>
                    <a:pt x="2455314" y="135966"/>
                  </a:lnTo>
                  <a:lnTo>
                    <a:pt x="2468444" y="144686"/>
                  </a:lnTo>
                  <a:lnTo>
                    <a:pt x="2472864" y="140348"/>
                  </a:lnTo>
                  <a:lnTo>
                    <a:pt x="2481618" y="118439"/>
                  </a:lnTo>
                  <a:lnTo>
                    <a:pt x="2494836" y="105294"/>
                  </a:lnTo>
                  <a:lnTo>
                    <a:pt x="2503633" y="87679"/>
                  </a:lnTo>
                  <a:lnTo>
                    <a:pt x="2521140" y="26378"/>
                  </a:lnTo>
                  <a:lnTo>
                    <a:pt x="2529894" y="26378"/>
                  </a:lnTo>
                  <a:lnTo>
                    <a:pt x="2534270" y="26378"/>
                  </a:lnTo>
                  <a:lnTo>
                    <a:pt x="2538647" y="39523"/>
                  </a:lnTo>
                  <a:lnTo>
                    <a:pt x="2556198" y="70152"/>
                  </a:lnTo>
                  <a:lnTo>
                    <a:pt x="2560575" y="70152"/>
                  </a:lnTo>
                  <a:lnTo>
                    <a:pt x="2564951" y="70152"/>
                  </a:lnTo>
                  <a:lnTo>
                    <a:pt x="2573705" y="61432"/>
                  </a:lnTo>
                  <a:lnTo>
                    <a:pt x="2578082" y="61432"/>
                  </a:lnTo>
                  <a:lnTo>
                    <a:pt x="2586879" y="65770"/>
                  </a:lnTo>
                  <a:lnTo>
                    <a:pt x="2591256" y="61432"/>
                  </a:lnTo>
                  <a:lnTo>
                    <a:pt x="2608763" y="39523"/>
                  </a:lnTo>
                  <a:lnTo>
                    <a:pt x="2617516" y="30760"/>
                  </a:lnTo>
                  <a:lnTo>
                    <a:pt x="2621893" y="30760"/>
                  </a:lnTo>
                  <a:lnTo>
                    <a:pt x="2626401" y="39523"/>
                  </a:lnTo>
                  <a:lnTo>
                    <a:pt x="2635155" y="61432"/>
                  </a:lnTo>
                  <a:lnTo>
                    <a:pt x="2648285" y="100912"/>
                  </a:lnTo>
                  <a:lnTo>
                    <a:pt x="2661459" y="131585"/>
                  </a:lnTo>
                  <a:lnTo>
                    <a:pt x="2678966" y="149068"/>
                  </a:lnTo>
                  <a:lnTo>
                    <a:pt x="2683343" y="153450"/>
                  </a:lnTo>
                  <a:lnTo>
                    <a:pt x="2692096" y="149068"/>
                  </a:lnTo>
                  <a:lnTo>
                    <a:pt x="2696473" y="144686"/>
                  </a:lnTo>
                  <a:lnTo>
                    <a:pt x="2705270" y="118439"/>
                  </a:lnTo>
                  <a:lnTo>
                    <a:pt x="2714024" y="100912"/>
                  </a:lnTo>
                  <a:lnTo>
                    <a:pt x="2722777" y="96530"/>
                  </a:lnTo>
                  <a:lnTo>
                    <a:pt x="2727154" y="96530"/>
                  </a:lnTo>
                  <a:lnTo>
                    <a:pt x="2731531" y="105294"/>
                  </a:lnTo>
                  <a:lnTo>
                    <a:pt x="2740284" y="118439"/>
                  </a:lnTo>
                  <a:lnTo>
                    <a:pt x="2753458" y="153450"/>
                  </a:lnTo>
                  <a:lnTo>
                    <a:pt x="2792981" y="254362"/>
                  </a:lnTo>
                  <a:lnTo>
                    <a:pt x="2797357" y="258744"/>
                  </a:lnTo>
                  <a:lnTo>
                    <a:pt x="2806111" y="258744"/>
                  </a:lnTo>
                  <a:lnTo>
                    <a:pt x="2823662" y="254362"/>
                  </a:lnTo>
                  <a:lnTo>
                    <a:pt x="2836792" y="258744"/>
                  </a:lnTo>
                  <a:lnTo>
                    <a:pt x="2854299" y="267508"/>
                  </a:lnTo>
                  <a:lnTo>
                    <a:pt x="2863096" y="285035"/>
                  </a:lnTo>
                  <a:lnTo>
                    <a:pt x="2880603" y="324559"/>
                  </a:lnTo>
                  <a:lnTo>
                    <a:pt x="2889357" y="346424"/>
                  </a:lnTo>
                  <a:lnTo>
                    <a:pt x="2902618" y="355187"/>
                  </a:lnTo>
                  <a:lnTo>
                    <a:pt x="2937676" y="381478"/>
                  </a:lnTo>
                  <a:lnTo>
                    <a:pt x="2950807" y="394580"/>
                  </a:lnTo>
                  <a:lnTo>
                    <a:pt x="2959560" y="412195"/>
                  </a:lnTo>
                  <a:lnTo>
                    <a:pt x="2985864" y="464732"/>
                  </a:lnTo>
                  <a:lnTo>
                    <a:pt x="2998995" y="473496"/>
                  </a:lnTo>
                  <a:lnTo>
                    <a:pt x="3012125" y="478009"/>
                  </a:lnTo>
                  <a:lnTo>
                    <a:pt x="3025299" y="478009"/>
                  </a:lnTo>
                  <a:lnTo>
                    <a:pt x="3047314" y="478009"/>
                  </a:lnTo>
                  <a:lnTo>
                    <a:pt x="3056068" y="482391"/>
                  </a:lnTo>
                  <a:lnTo>
                    <a:pt x="3064821" y="495492"/>
                  </a:lnTo>
                  <a:lnTo>
                    <a:pt x="3099879" y="539310"/>
                  </a:lnTo>
                  <a:lnTo>
                    <a:pt x="3108633" y="548030"/>
                  </a:lnTo>
                  <a:lnTo>
                    <a:pt x="3117386" y="552543"/>
                  </a:lnTo>
                  <a:lnTo>
                    <a:pt x="3126140" y="548030"/>
                  </a:lnTo>
                  <a:lnTo>
                    <a:pt x="3161197" y="530547"/>
                  </a:lnTo>
                  <a:lnTo>
                    <a:pt x="3169951" y="534928"/>
                  </a:lnTo>
                  <a:lnTo>
                    <a:pt x="3218270" y="543648"/>
                  </a:lnTo>
                  <a:lnTo>
                    <a:pt x="3227024" y="539310"/>
                  </a:lnTo>
                  <a:lnTo>
                    <a:pt x="3248951" y="521783"/>
                  </a:lnTo>
                  <a:lnTo>
                    <a:pt x="3266458" y="508638"/>
                  </a:lnTo>
                  <a:lnTo>
                    <a:pt x="3283966" y="499874"/>
                  </a:lnTo>
                  <a:lnTo>
                    <a:pt x="3314778" y="486729"/>
                  </a:lnTo>
                  <a:lnTo>
                    <a:pt x="3327908" y="478009"/>
                  </a:lnTo>
                  <a:lnTo>
                    <a:pt x="3349792" y="451631"/>
                  </a:lnTo>
                  <a:lnTo>
                    <a:pt x="3376096" y="416576"/>
                  </a:lnTo>
                  <a:lnTo>
                    <a:pt x="3397980" y="399093"/>
                  </a:lnTo>
                  <a:lnTo>
                    <a:pt x="3419908" y="381478"/>
                  </a:lnTo>
                  <a:lnTo>
                    <a:pt x="3433038" y="363951"/>
                  </a:lnTo>
                  <a:lnTo>
                    <a:pt x="3498864" y="276271"/>
                  </a:lnTo>
                  <a:lnTo>
                    <a:pt x="3538299" y="236748"/>
                  </a:lnTo>
                  <a:lnTo>
                    <a:pt x="3564603" y="206119"/>
                  </a:lnTo>
                  <a:lnTo>
                    <a:pt x="3590995" y="171065"/>
                  </a:lnTo>
                  <a:lnTo>
                    <a:pt x="3608502" y="149068"/>
                  </a:lnTo>
                  <a:lnTo>
                    <a:pt x="3687371" y="92149"/>
                  </a:lnTo>
                  <a:lnTo>
                    <a:pt x="3709255" y="78916"/>
                  </a:lnTo>
                  <a:lnTo>
                    <a:pt x="3740024" y="70152"/>
                  </a:lnTo>
                  <a:lnTo>
                    <a:pt x="3788212" y="57050"/>
                  </a:lnTo>
                  <a:lnTo>
                    <a:pt x="3805763" y="61432"/>
                  </a:lnTo>
                  <a:lnTo>
                    <a:pt x="3827647" y="65770"/>
                  </a:lnTo>
                  <a:lnTo>
                    <a:pt x="3875966" y="87679"/>
                  </a:lnTo>
                  <a:lnTo>
                    <a:pt x="3924154" y="114058"/>
                  </a:lnTo>
                  <a:lnTo>
                    <a:pt x="4046922" y="245643"/>
                  </a:lnTo>
                  <a:lnTo>
                    <a:pt x="4152183" y="368333"/>
                  </a:lnTo>
                  <a:lnTo>
                    <a:pt x="4182864" y="407813"/>
                  </a:lnTo>
                  <a:lnTo>
                    <a:pt x="4226676" y="451631"/>
                  </a:lnTo>
                  <a:lnTo>
                    <a:pt x="4288082" y="504256"/>
                  </a:lnTo>
                  <a:lnTo>
                    <a:pt x="4340690" y="534928"/>
                  </a:lnTo>
                  <a:lnTo>
                    <a:pt x="4402009" y="548030"/>
                  </a:lnTo>
                  <a:lnTo>
                    <a:pt x="4428401" y="543648"/>
                  </a:lnTo>
                  <a:lnTo>
                    <a:pt x="4459082" y="539310"/>
                  </a:lnTo>
                  <a:lnTo>
                    <a:pt x="4507270" y="517401"/>
                  </a:lnTo>
                  <a:lnTo>
                    <a:pt x="4542415" y="491111"/>
                  </a:lnTo>
                  <a:lnTo>
                    <a:pt x="4590603" y="451631"/>
                  </a:lnTo>
                  <a:lnTo>
                    <a:pt x="4621284" y="416576"/>
                  </a:lnTo>
                  <a:lnTo>
                    <a:pt x="4669473" y="359569"/>
                  </a:lnTo>
                  <a:lnTo>
                    <a:pt x="4805371" y="201737"/>
                  </a:lnTo>
                  <a:lnTo>
                    <a:pt x="4853690" y="149068"/>
                  </a:lnTo>
                  <a:lnTo>
                    <a:pt x="4884372" y="118439"/>
                  </a:lnTo>
                  <a:lnTo>
                    <a:pt x="4915009" y="96530"/>
                  </a:lnTo>
                  <a:lnTo>
                    <a:pt x="4954575" y="78916"/>
                  </a:lnTo>
                  <a:lnTo>
                    <a:pt x="4980835" y="65770"/>
                  </a:lnTo>
                  <a:lnTo>
                    <a:pt x="5007140" y="61432"/>
                  </a:lnTo>
                  <a:lnTo>
                    <a:pt x="5033400" y="61432"/>
                  </a:lnTo>
                  <a:lnTo>
                    <a:pt x="5086009" y="74534"/>
                  </a:lnTo>
                  <a:lnTo>
                    <a:pt x="5151792" y="109676"/>
                  </a:lnTo>
                  <a:lnTo>
                    <a:pt x="5182473" y="135966"/>
                  </a:lnTo>
                  <a:lnTo>
                    <a:pt x="5191226" y="144686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419218" y="2554805"/>
              <a:ext cx="5191760" cy="417195"/>
            </a:xfrm>
            <a:custGeom>
              <a:avLst/>
              <a:gdLst/>
              <a:ahLst/>
              <a:cxnLst/>
              <a:rect l="l" t="t" r="r" b="b"/>
              <a:pathLst>
                <a:path w="5191759" h="417194">
                  <a:moveTo>
                    <a:pt x="0" y="298180"/>
                  </a:moveTo>
                  <a:lnTo>
                    <a:pt x="8762" y="298180"/>
                  </a:lnTo>
                  <a:lnTo>
                    <a:pt x="65822" y="293799"/>
                  </a:lnTo>
                  <a:lnTo>
                    <a:pt x="118386" y="289417"/>
                  </a:lnTo>
                  <a:lnTo>
                    <a:pt x="179836" y="276271"/>
                  </a:lnTo>
                  <a:lnTo>
                    <a:pt x="249952" y="258744"/>
                  </a:lnTo>
                  <a:lnTo>
                    <a:pt x="333285" y="232366"/>
                  </a:lnTo>
                  <a:lnTo>
                    <a:pt x="420908" y="210501"/>
                  </a:lnTo>
                  <a:lnTo>
                    <a:pt x="508618" y="188592"/>
                  </a:lnTo>
                  <a:lnTo>
                    <a:pt x="561183" y="179828"/>
                  </a:lnTo>
                  <a:lnTo>
                    <a:pt x="627010" y="175490"/>
                  </a:lnTo>
                  <a:lnTo>
                    <a:pt x="679618" y="179828"/>
                  </a:lnTo>
                  <a:lnTo>
                    <a:pt x="723517" y="184210"/>
                  </a:lnTo>
                  <a:lnTo>
                    <a:pt x="793633" y="197355"/>
                  </a:lnTo>
                  <a:lnTo>
                    <a:pt x="850662" y="210501"/>
                  </a:lnTo>
                  <a:lnTo>
                    <a:pt x="916401" y="228028"/>
                  </a:lnTo>
                  <a:lnTo>
                    <a:pt x="1052299" y="267508"/>
                  </a:lnTo>
                  <a:lnTo>
                    <a:pt x="1140054" y="289417"/>
                  </a:lnTo>
                  <a:lnTo>
                    <a:pt x="1188242" y="293799"/>
                  </a:lnTo>
                  <a:lnTo>
                    <a:pt x="1262822" y="298180"/>
                  </a:lnTo>
                  <a:lnTo>
                    <a:pt x="1315387" y="293799"/>
                  </a:lnTo>
                  <a:lnTo>
                    <a:pt x="1381082" y="285035"/>
                  </a:lnTo>
                  <a:lnTo>
                    <a:pt x="1455705" y="267508"/>
                  </a:lnTo>
                  <a:lnTo>
                    <a:pt x="1525777" y="245511"/>
                  </a:lnTo>
                  <a:lnTo>
                    <a:pt x="1644169" y="210501"/>
                  </a:lnTo>
                  <a:lnTo>
                    <a:pt x="1727546" y="192974"/>
                  </a:lnTo>
                  <a:lnTo>
                    <a:pt x="1775734" y="184210"/>
                  </a:lnTo>
                  <a:lnTo>
                    <a:pt x="1824010" y="179828"/>
                  </a:lnTo>
                  <a:lnTo>
                    <a:pt x="1889749" y="175490"/>
                  </a:lnTo>
                  <a:lnTo>
                    <a:pt x="1933560" y="179828"/>
                  </a:lnTo>
                  <a:lnTo>
                    <a:pt x="2003763" y="188592"/>
                  </a:lnTo>
                  <a:lnTo>
                    <a:pt x="2078343" y="206119"/>
                  </a:lnTo>
                  <a:lnTo>
                    <a:pt x="2148415" y="228028"/>
                  </a:lnTo>
                  <a:lnTo>
                    <a:pt x="2262430" y="263126"/>
                  </a:lnTo>
                  <a:lnTo>
                    <a:pt x="2266807" y="258744"/>
                  </a:lnTo>
                  <a:lnTo>
                    <a:pt x="2266807" y="250024"/>
                  </a:lnTo>
                  <a:lnTo>
                    <a:pt x="2288734" y="100912"/>
                  </a:lnTo>
                  <a:lnTo>
                    <a:pt x="2293111" y="92061"/>
                  </a:lnTo>
                  <a:lnTo>
                    <a:pt x="2301864" y="105294"/>
                  </a:lnTo>
                  <a:lnTo>
                    <a:pt x="2315038" y="140348"/>
                  </a:lnTo>
                  <a:lnTo>
                    <a:pt x="2319415" y="153450"/>
                  </a:lnTo>
                  <a:lnTo>
                    <a:pt x="2323792" y="149112"/>
                  </a:lnTo>
                  <a:lnTo>
                    <a:pt x="2328169" y="149112"/>
                  </a:lnTo>
                  <a:lnTo>
                    <a:pt x="2332545" y="157832"/>
                  </a:lnTo>
                  <a:lnTo>
                    <a:pt x="2358937" y="258744"/>
                  </a:lnTo>
                  <a:lnTo>
                    <a:pt x="2358937" y="250024"/>
                  </a:lnTo>
                  <a:lnTo>
                    <a:pt x="2363314" y="219264"/>
                  </a:lnTo>
                  <a:lnTo>
                    <a:pt x="2372068" y="153450"/>
                  </a:lnTo>
                  <a:lnTo>
                    <a:pt x="2389618" y="61432"/>
                  </a:lnTo>
                  <a:lnTo>
                    <a:pt x="2402749" y="43905"/>
                  </a:lnTo>
                  <a:lnTo>
                    <a:pt x="2411502" y="26378"/>
                  </a:lnTo>
                  <a:lnTo>
                    <a:pt x="2415879" y="17527"/>
                  </a:lnTo>
                  <a:lnTo>
                    <a:pt x="2420256" y="0"/>
                  </a:lnTo>
                  <a:lnTo>
                    <a:pt x="2424633" y="0"/>
                  </a:lnTo>
                  <a:lnTo>
                    <a:pt x="2429053" y="17527"/>
                  </a:lnTo>
                  <a:lnTo>
                    <a:pt x="2442183" y="96530"/>
                  </a:lnTo>
                  <a:lnTo>
                    <a:pt x="2455314" y="131585"/>
                  </a:lnTo>
                  <a:lnTo>
                    <a:pt x="2459690" y="149112"/>
                  </a:lnTo>
                  <a:lnTo>
                    <a:pt x="2468444" y="153450"/>
                  </a:lnTo>
                  <a:lnTo>
                    <a:pt x="2468444" y="149112"/>
                  </a:lnTo>
                  <a:lnTo>
                    <a:pt x="2503633" y="74534"/>
                  </a:lnTo>
                  <a:lnTo>
                    <a:pt x="2516763" y="30760"/>
                  </a:lnTo>
                  <a:lnTo>
                    <a:pt x="2525517" y="26378"/>
                  </a:lnTo>
                  <a:lnTo>
                    <a:pt x="2534270" y="26378"/>
                  </a:lnTo>
                  <a:lnTo>
                    <a:pt x="2538647" y="35141"/>
                  </a:lnTo>
                  <a:lnTo>
                    <a:pt x="2547444" y="61432"/>
                  </a:lnTo>
                  <a:lnTo>
                    <a:pt x="2556198" y="74534"/>
                  </a:lnTo>
                  <a:lnTo>
                    <a:pt x="2560575" y="83297"/>
                  </a:lnTo>
                  <a:lnTo>
                    <a:pt x="2569328" y="83297"/>
                  </a:lnTo>
                  <a:lnTo>
                    <a:pt x="2573705" y="83297"/>
                  </a:lnTo>
                  <a:lnTo>
                    <a:pt x="2591256" y="96530"/>
                  </a:lnTo>
                  <a:lnTo>
                    <a:pt x="2600009" y="92061"/>
                  </a:lnTo>
                  <a:lnTo>
                    <a:pt x="2608763" y="78916"/>
                  </a:lnTo>
                  <a:lnTo>
                    <a:pt x="2617516" y="70196"/>
                  </a:lnTo>
                  <a:lnTo>
                    <a:pt x="2621893" y="70196"/>
                  </a:lnTo>
                  <a:lnTo>
                    <a:pt x="2626401" y="78916"/>
                  </a:lnTo>
                  <a:lnTo>
                    <a:pt x="2639531" y="105294"/>
                  </a:lnTo>
                  <a:lnTo>
                    <a:pt x="2648285" y="127203"/>
                  </a:lnTo>
                  <a:lnTo>
                    <a:pt x="2661459" y="140348"/>
                  </a:lnTo>
                  <a:lnTo>
                    <a:pt x="2674589" y="149112"/>
                  </a:lnTo>
                  <a:lnTo>
                    <a:pt x="2683343" y="149112"/>
                  </a:lnTo>
                  <a:lnTo>
                    <a:pt x="2692096" y="144730"/>
                  </a:lnTo>
                  <a:lnTo>
                    <a:pt x="2700894" y="131585"/>
                  </a:lnTo>
                  <a:lnTo>
                    <a:pt x="2714024" y="105294"/>
                  </a:lnTo>
                  <a:lnTo>
                    <a:pt x="2722777" y="105294"/>
                  </a:lnTo>
                  <a:lnTo>
                    <a:pt x="2727154" y="105294"/>
                  </a:lnTo>
                  <a:lnTo>
                    <a:pt x="2735908" y="118439"/>
                  </a:lnTo>
                  <a:lnTo>
                    <a:pt x="2744705" y="144730"/>
                  </a:lnTo>
                  <a:lnTo>
                    <a:pt x="2771097" y="219264"/>
                  </a:lnTo>
                  <a:lnTo>
                    <a:pt x="2784227" y="245511"/>
                  </a:lnTo>
                  <a:lnTo>
                    <a:pt x="2788604" y="250024"/>
                  </a:lnTo>
                  <a:lnTo>
                    <a:pt x="2797357" y="250024"/>
                  </a:lnTo>
                  <a:lnTo>
                    <a:pt x="2801734" y="245511"/>
                  </a:lnTo>
                  <a:lnTo>
                    <a:pt x="2832415" y="219264"/>
                  </a:lnTo>
                  <a:lnTo>
                    <a:pt x="2845545" y="219264"/>
                  </a:lnTo>
                  <a:lnTo>
                    <a:pt x="2854299" y="223646"/>
                  </a:lnTo>
                  <a:lnTo>
                    <a:pt x="2858720" y="232366"/>
                  </a:lnTo>
                  <a:lnTo>
                    <a:pt x="2871850" y="258744"/>
                  </a:lnTo>
                  <a:lnTo>
                    <a:pt x="2893734" y="298180"/>
                  </a:lnTo>
                  <a:lnTo>
                    <a:pt x="2902618" y="306944"/>
                  </a:lnTo>
                  <a:lnTo>
                    <a:pt x="2928923" y="324427"/>
                  </a:lnTo>
                  <a:lnTo>
                    <a:pt x="2955183" y="328940"/>
                  </a:lnTo>
                  <a:lnTo>
                    <a:pt x="2963937" y="337660"/>
                  </a:lnTo>
                  <a:lnTo>
                    <a:pt x="2981488" y="359569"/>
                  </a:lnTo>
                  <a:lnTo>
                    <a:pt x="2994618" y="359569"/>
                  </a:lnTo>
                  <a:lnTo>
                    <a:pt x="3007748" y="359569"/>
                  </a:lnTo>
                  <a:lnTo>
                    <a:pt x="3038517" y="355187"/>
                  </a:lnTo>
                  <a:lnTo>
                    <a:pt x="3047314" y="359569"/>
                  </a:lnTo>
                  <a:lnTo>
                    <a:pt x="3056068" y="368333"/>
                  </a:lnTo>
                  <a:lnTo>
                    <a:pt x="3069198" y="385860"/>
                  </a:lnTo>
                  <a:lnTo>
                    <a:pt x="3086749" y="412238"/>
                  </a:lnTo>
                  <a:lnTo>
                    <a:pt x="3099879" y="416576"/>
                  </a:lnTo>
                  <a:lnTo>
                    <a:pt x="3108633" y="416576"/>
                  </a:lnTo>
                  <a:lnTo>
                    <a:pt x="3117386" y="416576"/>
                  </a:lnTo>
                  <a:lnTo>
                    <a:pt x="3126140" y="407857"/>
                  </a:lnTo>
                  <a:lnTo>
                    <a:pt x="3156821" y="372715"/>
                  </a:lnTo>
                  <a:lnTo>
                    <a:pt x="3165574" y="372715"/>
                  </a:lnTo>
                  <a:lnTo>
                    <a:pt x="3178836" y="372715"/>
                  </a:lnTo>
                  <a:lnTo>
                    <a:pt x="3191966" y="381478"/>
                  </a:lnTo>
                  <a:lnTo>
                    <a:pt x="3213894" y="390242"/>
                  </a:lnTo>
                  <a:lnTo>
                    <a:pt x="3222647" y="390242"/>
                  </a:lnTo>
                  <a:lnTo>
                    <a:pt x="3235777" y="385860"/>
                  </a:lnTo>
                  <a:lnTo>
                    <a:pt x="3253328" y="372715"/>
                  </a:lnTo>
                  <a:lnTo>
                    <a:pt x="3283966" y="346424"/>
                  </a:lnTo>
                  <a:lnTo>
                    <a:pt x="3341038" y="306944"/>
                  </a:lnTo>
                  <a:lnTo>
                    <a:pt x="3362966" y="293799"/>
                  </a:lnTo>
                  <a:lnTo>
                    <a:pt x="3380473" y="280653"/>
                  </a:lnTo>
                  <a:lnTo>
                    <a:pt x="3415531" y="267508"/>
                  </a:lnTo>
                  <a:lnTo>
                    <a:pt x="3428661" y="254406"/>
                  </a:lnTo>
                  <a:lnTo>
                    <a:pt x="3450676" y="223646"/>
                  </a:lnTo>
                  <a:lnTo>
                    <a:pt x="3476981" y="192974"/>
                  </a:lnTo>
                  <a:lnTo>
                    <a:pt x="3490111" y="184210"/>
                  </a:lnTo>
                  <a:lnTo>
                    <a:pt x="3503241" y="175490"/>
                  </a:lnTo>
                  <a:lnTo>
                    <a:pt x="3538299" y="166595"/>
                  </a:lnTo>
                  <a:lnTo>
                    <a:pt x="3555806" y="153450"/>
                  </a:lnTo>
                  <a:lnTo>
                    <a:pt x="3612879" y="105294"/>
                  </a:lnTo>
                  <a:lnTo>
                    <a:pt x="3643560" y="92061"/>
                  </a:lnTo>
                  <a:lnTo>
                    <a:pt x="3687371" y="78916"/>
                  </a:lnTo>
                  <a:lnTo>
                    <a:pt x="3718140" y="74534"/>
                  </a:lnTo>
                  <a:lnTo>
                    <a:pt x="3753198" y="74534"/>
                  </a:lnTo>
                  <a:lnTo>
                    <a:pt x="3788212" y="70196"/>
                  </a:lnTo>
                  <a:lnTo>
                    <a:pt x="3805763" y="70196"/>
                  </a:lnTo>
                  <a:lnTo>
                    <a:pt x="3823270" y="78916"/>
                  </a:lnTo>
                  <a:lnTo>
                    <a:pt x="3871589" y="105294"/>
                  </a:lnTo>
                  <a:lnTo>
                    <a:pt x="3919777" y="122821"/>
                  </a:lnTo>
                  <a:lnTo>
                    <a:pt x="3941661" y="140348"/>
                  </a:lnTo>
                  <a:lnTo>
                    <a:pt x="4143430" y="302562"/>
                  </a:lnTo>
                  <a:lnTo>
                    <a:pt x="4174067" y="328940"/>
                  </a:lnTo>
                  <a:lnTo>
                    <a:pt x="4200371" y="342042"/>
                  </a:lnTo>
                  <a:lnTo>
                    <a:pt x="4305633" y="390242"/>
                  </a:lnTo>
                  <a:lnTo>
                    <a:pt x="4331893" y="394580"/>
                  </a:lnTo>
                  <a:lnTo>
                    <a:pt x="4371328" y="398962"/>
                  </a:lnTo>
                  <a:lnTo>
                    <a:pt x="4402009" y="394580"/>
                  </a:lnTo>
                  <a:lnTo>
                    <a:pt x="4441531" y="385860"/>
                  </a:lnTo>
                  <a:lnTo>
                    <a:pt x="4476589" y="377096"/>
                  </a:lnTo>
                  <a:lnTo>
                    <a:pt x="4502893" y="359569"/>
                  </a:lnTo>
                  <a:lnTo>
                    <a:pt x="4546792" y="333322"/>
                  </a:lnTo>
                  <a:lnTo>
                    <a:pt x="4612531" y="289417"/>
                  </a:lnTo>
                  <a:lnTo>
                    <a:pt x="4669473" y="241129"/>
                  </a:lnTo>
                  <a:lnTo>
                    <a:pt x="4748429" y="175490"/>
                  </a:lnTo>
                  <a:lnTo>
                    <a:pt x="4805371" y="135966"/>
                  </a:lnTo>
                  <a:lnTo>
                    <a:pt x="4849314" y="109676"/>
                  </a:lnTo>
                  <a:lnTo>
                    <a:pt x="4884372" y="92061"/>
                  </a:lnTo>
                  <a:lnTo>
                    <a:pt x="4928183" y="78916"/>
                  </a:lnTo>
                  <a:lnTo>
                    <a:pt x="4958951" y="70196"/>
                  </a:lnTo>
                  <a:lnTo>
                    <a:pt x="4989589" y="70196"/>
                  </a:lnTo>
                  <a:lnTo>
                    <a:pt x="5020270" y="74534"/>
                  </a:lnTo>
                  <a:lnTo>
                    <a:pt x="5055328" y="83297"/>
                  </a:lnTo>
                  <a:lnTo>
                    <a:pt x="5094850" y="92061"/>
                  </a:lnTo>
                  <a:lnTo>
                    <a:pt x="5125531" y="109676"/>
                  </a:lnTo>
                  <a:lnTo>
                    <a:pt x="5164966" y="135966"/>
                  </a:lnTo>
                  <a:lnTo>
                    <a:pt x="5191226" y="149112"/>
                  </a:lnTo>
                  <a:lnTo>
                    <a:pt x="5191226" y="153450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419218" y="1537660"/>
              <a:ext cx="5191760" cy="2517140"/>
            </a:xfrm>
            <a:custGeom>
              <a:avLst/>
              <a:gdLst/>
              <a:ahLst/>
              <a:cxnLst/>
              <a:rect l="l" t="t" r="r" b="b"/>
              <a:pathLst>
                <a:path w="5191759" h="2517140">
                  <a:moveTo>
                    <a:pt x="0" y="1218882"/>
                  </a:moveTo>
                  <a:lnTo>
                    <a:pt x="8762" y="1218882"/>
                  </a:lnTo>
                  <a:lnTo>
                    <a:pt x="100871" y="1245173"/>
                  </a:lnTo>
                  <a:lnTo>
                    <a:pt x="228024" y="1280271"/>
                  </a:lnTo>
                  <a:lnTo>
                    <a:pt x="342039" y="1306562"/>
                  </a:lnTo>
                  <a:lnTo>
                    <a:pt x="394604" y="1310944"/>
                  </a:lnTo>
                  <a:lnTo>
                    <a:pt x="464807" y="1310944"/>
                  </a:lnTo>
                  <a:lnTo>
                    <a:pt x="504242" y="1310944"/>
                  </a:lnTo>
                  <a:lnTo>
                    <a:pt x="561183" y="1302180"/>
                  </a:lnTo>
                  <a:lnTo>
                    <a:pt x="648937" y="1284653"/>
                  </a:lnTo>
                  <a:lnTo>
                    <a:pt x="692749" y="1271551"/>
                  </a:lnTo>
                  <a:lnTo>
                    <a:pt x="789212" y="1240791"/>
                  </a:lnTo>
                  <a:lnTo>
                    <a:pt x="947038" y="1205737"/>
                  </a:lnTo>
                  <a:lnTo>
                    <a:pt x="995358" y="1196973"/>
                  </a:lnTo>
                  <a:lnTo>
                    <a:pt x="1061053" y="1196973"/>
                  </a:lnTo>
                  <a:lnTo>
                    <a:pt x="1104864" y="1196973"/>
                  </a:lnTo>
                  <a:lnTo>
                    <a:pt x="1170691" y="1205737"/>
                  </a:lnTo>
                  <a:lnTo>
                    <a:pt x="1245183" y="1218882"/>
                  </a:lnTo>
                  <a:lnTo>
                    <a:pt x="1306633" y="1236409"/>
                  </a:lnTo>
                  <a:lnTo>
                    <a:pt x="1403097" y="1262656"/>
                  </a:lnTo>
                  <a:lnTo>
                    <a:pt x="1556546" y="1302180"/>
                  </a:lnTo>
                  <a:lnTo>
                    <a:pt x="1600357" y="1306562"/>
                  </a:lnTo>
                  <a:lnTo>
                    <a:pt x="1674937" y="1310944"/>
                  </a:lnTo>
                  <a:lnTo>
                    <a:pt x="1723125" y="1310944"/>
                  </a:lnTo>
                  <a:lnTo>
                    <a:pt x="1788864" y="1302180"/>
                  </a:lnTo>
                  <a:lnTo>
                    <a:pt x="1863444" y="1289035"/>
                  </a:lnTo>
                  <a:lnTo>
                    <a:pt x="1924763" y="1271551"/>
                  </a:lnTo>
                  <a:lnTo>
                    <a:pt x="2038777" y="1240791"/>
                  </a:lnTo>
                  <a:lnTo>
                    <a:pt x="2144038" y="1210119"/>
                  </a:lnTo>
                  <a:lnTo>
                    <a:pt x="2196603" y="1201355"/>
                  </a:lnTo>
                  <a:lnTo>
                    <a:pt x="2262430" y="1192635"/>
                  </a:lnTo>
                  <a:lnTo>
                    <a:pt x="2266807" y="1148730"/>
                  </a:lnTo>
                  <a:lnTo>
                    <a:pt x="2288734" y="679615"/>
                  </a:lnTo>
                  <a:lnTo>
                    <a:pt x="2297488" y="609419"/>
                  </a:lnTo>
                  <a:lnTo>
                    <a:pt x="2315038" y="539266"/>
                  </a:lnTo>
                  <a:lnTo>
                    <a:pt x="2323792" y="521783"/>
                  </a:lnTo>
                  <a:lnTo>
                    <a:pt x="2332545" y="491023"/>
                  </a:lnTo>
                  <a:lnTo>
                    <a:pt x="2336922" y="504256"/>
                  </a:lnTo>
                  <a:lnTo>
                    <a:pt x="2354561" y="600699"/>
                  </a:lnTo>
                  <a:lnTo>
                    <a:pt x="2358937" y="591936"/>
                  </a:lnTo>
                  <a:lnTo>
                    <a:pt x="2363314" y="552412"/>
                  </a:lnTo>
                  <a:lnTo>
                    <a:pt x="2393995" y="245511"/>
                  </a:lnTo>
                  <a:lnTo>
                    <a:pt x="2415879" y="122821"/>
                  </a:lnTo>
                  <a:lnTo>
                    <a:pt x="2420256" y="87679"/>
                  </a:lnTo>
                  <a:lnTo>
                    <a:pt x="2424633" y="87679"/>
                  </a:lnTo>
                  <a:lnTo>
                    <a:pt x="2424633" y="96443"/>
                  </a:lnTo>
                  <a:lnTo>
                    <a:pt x="2446560" y="201737"/>
                  </a:lnTo>
                  <a:lnTo>
                    <a:pt x="2455314" y="241129"/>
                  </a:lnTo>
                  <a:lnTo>
                    <a:pt x="2459690" y="241129"/>
                  </a:lnTo>
                  <a:lnTo>
                    <a:pt x="2459690" y="236748"/>
                  </a:lnTo>
                  <a:lnTo>
                    <a:pt x="2468444" y="214839"/>
                  </a:lnTo>
                  <a:lnTo>
                    <a:pt x="2477241" y="166595"/>
                  </a:lnTo>
                  <a:lnTo>
                    <a:pt x="2486082" y="127203"/>
                  </a:lnTo>
                  <a:lnTo>
                    <a:pt x="2499256" y="87679"/>
                  </a:lnTo>
                  <a:lnTo>
                    <a:pt x="2512387" y="13145"/>
                  </a:lnTo>
                  <a:lnTo>
                    <a:pt x="2516763" y="0"/>
                  </a:lnTo>
                  <a:lnTo>
                    <a:pt x="2521140" y="0"/>
                  </a:lnTo>
                  <a:lnTo>
                    <a:pt x="2525517" y="4381"/>
                  </a:lnTo>
                  <a:lnTo>
                    <a:pt x="2529894" y="21908"/>
                  </a:lnTo>
                  <a:lnTo>
                    <a:pt x="2534270" y="61388"/>
                  </a:lnTo>
                  <a:lnTo>
                    <a:pt x="2556198" y="214839"/>
                  </a:lnTo>
                  <a:lnTo>
                    <a:pt x="2564951" y="232366"/>
                  </a:lnTo>
                  <a:lnTo>
                    <a:pt x="2573705" y="254275"/>
                  </a:lnTo>
                  <a:lnTo>
                    <a:pt x="2582458" y="276271"/>
                  </a:lnTo>
                  <a:lnTo>
                    <a:pt x="2586879" y="276271"/>
                  </a:lnTo>
                  <a:lnTo>
                    <a:pt x="2595633" y="276271"/>
                  </a:lnTo>
                  <a:lnTo>
                    <a:pt x="2600009" y="267508"/>
                  </a:lnTo>
                  <a:lnTo>
                    <a:pt x="2608763" y="249893"/>
                  </a:lnTo>
                  <a:lnTo>
                    <a:pt x="2617516" y="232366"/>
                  </a:lnTo>
                  <a:lnTo>
                    <a:pt x="2621893" y="241129"/>
                  </a:lnTo>
                  <a:lnTo>
                    <a:pt x="2626401" y="258657"/>
                  </a:lnTo>
                  <a:lnTo>
                    <a:pt x="2635155" y="306900"/>
                  </a:lnTo>
                  <a:lnTo>
                    <a:pt x="2674589" y="591936"/>
                  </a:lnTo>
                  <a:lnTo>
                    <a:pt x="2692096" y="688379"/>
                  </a:lnTo>
                  <a:lnTo>
                    <a:pt x="2696473" y="705862"/>
                  </a:lnTo>
                  <a:lnTo>
                    <a:pt x="2709647" y="723389"/>
                  </a:lnTo>
                  <a:lnTo>
                    <a:pt x="2718401" y="736622"/>
                  </a:lnTo>
                  <a:lnTo>
                    <a:pt x="2722777" y="758531"/>
                  </a:lnTo>
                  <a:lnTo>
                    <a:pt x="2735908" y="833065"/>
                  </a:lnTo>
                  <a:lnTo>
                    <a:pt x="2757835" y="977752"/>
                  </a:lnTo>
                  <a:lnTo>
                    <a:pt x="2775474" y="1131202"/>
                  </a:lnTo>
                  <a:lnTo>
                    <a:pt x="2788604" y="1240791"/>
                  </a:lnTo>
                  <a:lnTo>
                    <a:pt x="2797357" y="1289035"/>
                  </a:lnTo>
                  <a:lnTo>
                    <a:pt x="2828038" y="1398623"/>
                  </a:lnTo>
                  <a:lnTo>
                    <a:pt x="2849922" y="1538928"/>
                  </a:lnTo>
                  <a:lnTo>
                    <a:pt x="2867473" y="1687997"/>
                  </a:lnTo>
                  <a:lnTo>
                    <a:pt x="2889357" y="1832727"/>
                  </a:lnTo>
                  <a:lnTo>
                    <a:pt x="2898242" y="1889734"/>
                  </a:lnTo>
                  <a:lnTo>
                    <a:pt x="2920125" y="1968650"/>
                  </a:lnTo>
                  <a:lnTo>
                    <a:pt x="2946430" y="2056330"/>
                  </a:lnTo>
                  <a:lnTo>
                    <a:pt x="2959560" y="2113249"/>
                  </a:lnTo>
                  <a:lnTo>
                    <a:pt x="2998995" y="2328088"/>
                  </a:lnTo>
                  <a:lnTo>
                    <a:pt x="3025299" y="2389521"/>
                  </a:lnTo>
                  <a:lnTo>
                    <a:pt x="3051691" y="2411395"/>
                  </a:lnTo>
                  <a:lnTo>
                    <a:pt x="3060444" y="2424637"/>
                  </a:lnTo>
                  <a:lnTo>
                    <a:pt x="3077951" y="2472797"/>
                  </a:lnTo>
                  <a:lnTo>
                    <a:pt x="3091125" y="2499175"/>
                  </a:lnTo>
                  <a:lnTo>
                    <a:pt x="3104256" y="2512308"/>
                  </a:lnTo>
                  <a:lnTo>
                    <a:pt x="3108633" y="2516690"/>
                  </a:lnTo>
                  <a:lnTo>
                    <a:pt x="3117386" y="2512308"/>
                  </a:lnTo>
                  <a:lnTo>
                    <a:pt x="3126140" y="2507930"/>
                  </a:lnTo>
                  <a:lnTo>
                    <a:pt x="3134937" y="2490311"/>
                  </a:lnTo>
                  <a:lnTo>
                    <a:pt x="3161197" y="2442151"/>
                  </a:lnTo>
                  <a:lnTo>
                    <a:pt x="3174459" y="2424637"/>
                  </a:lnTo>
                  <a:lnTo>
                    <a:pt x="3191966" y="2393903"/>
                  </a:lnTo>
                  <a:lnTo>
                    <a:pt x="3218270" y="2341234"/>
                  </a:lnTo>
                  <a:lnTo>
                    <a:pt x="3231401" y="2288696"/>
                  </a:lnTo>
                  <a:lnTo>
                    <a:pt x="3327908" y="1832727"/>
                  </a:lnTo>
                  <a:lnTo>
                    <a:pt x="3358546" y="1630989"/>
                  </a:lnTo>
                  <a:lnTo>
                    <a:pt x="3393603" y="1429383"/>
                  </a:lnTo>
                  <a:lnTo>
                    <a:pt x="3437415" y="1166257"/>
                  </a:lnTo>
                  <a:lnTo>
                    <a:pt x="3498864" y="776015"/>
                  </a:lnTo>
                  <a:lnTo>
                    <a:pt x="3582198" y="359569"/>
                  </a:lnTo>
                  <a:lnTo>
                    <a:pt x="3599749" y="280653"/>
                  </a:lnTo>
                  <a:lnTo>
                    <a:pt x="3621633" y="210457"/>
                  </a:lnTo>
                  <a:lnTo>
                    <a:pt x="3661067" y="105162"/>
                  </a:lnTo>
                  <a:lnTo>
                    <a:pt x="3678618" y="57007"/>
                  </a:lnTo>
                  <a:lnTo>
                    <a:pt x="3696125" y="39523"/>
                  </a:lnTo>
                  <a:lnTo>
                    <a:pt x="3704879" y="26246"/>
                  </a:lnTo>
                  <a:lnTo>
                    <a:pt x="3718140" y="21908"/>
                  </a:lnTo>
                  <a:lnTo>
                    <a:pt x="3726894" y="21908"/>
                  </a:lnTo>
                  <a:lnTo>
                    <a:pt x="3740024" y="30628"/>
                  </a:lnTo>
                  <a:lnTo>
                    <a:pt x="3761951" y="43905"/>
                  </a:lnTo>
                  <a:lnTo>
                    <a:pt x="3792633" y="78916"/>
                  </a:lnTo>
                  <a:lnTo>
                    <a:pt x="3823270" y="149068"/>
                  </a:lnTo>
                  <a:lnTo>
                    <a:pt x="3845197" y="223602"/>
                  </a:lnTo>
                  <a:lnTo>
                    <a:pt x="3875966" y="350806"/>
                  </a:lnTo>
                  <a:lnTo>
                    <a:pt x="3906647" y="469114"/>
                  </a:lnTo>
                  <a:lnTo>
                    <a:pt x="3932908" y="609419"/>
                  </a:lnTo>
                  <a:lnTo>
                    <a:pt x="3989849" y="955756"/>
                  </a:lnTo>
                  <a:lnTo>
                    <a:pt x="4033792" y="1227646"/>
                  </a:lnTo>
                  <a:lnTo>
                    <a:pt x="4099487" y="1617844"/>
                  </a:lnTo>
                  <a:lnTo>
                    <a:pt x="4156560" y="1951035"/>
                  </a:lnTo>
                  <a:lnTo>
                    <a:pt x="4187241" y="2104486"/>
                  </a:lnTo>
                  <a:lnTo>
                    <a:pt x="4217879" y="2222926"/>
                  </a:lnTo>
                  <a:lnTo>
                    <a:pt x="4248560" y="2319325"/>
                  </a:lnTo>
                  <a:lnTo>
                    <a:pt x="4270575" y="2385139"/>
                  </a:lnTo>
                  <a:lnTo>
                    <a:pt x="4288082" y="2429014"/>
                  </a:lnTo>
                  <a:lnTo>
                    <a:pt x="4305633" y="2450906"/>
                  </a:lnTo>
                  <a:lnTo>
                    <a:pt x="4318763" y="2468420"/>
                  </a:lnTo>
                  <a:lnTo>
                    <a:pt x="4331893" y="2477175"/>
                  </a:lnTo>
                  <a:lnTo>
                    <a:pt x="4349444" y="2481556"/>
                  </a:lnTo>
                  <a:lnTo>
                    <a:pt x="4358197" y="2481556"/>
                  </a:lnTo>
                  <a:lnTo>
                    <a:pt x="4397632" y="2446528"/>
                  </a:lnTo>
                  <a:lnTo>
                    <a:pt x="4432777" y="2371994"/>
                  </a:lnTo>
                  <a:lnTo>
                    <a:pt x="4454705" y="2310605"/>
                  </a:lnTo>
                  <a:lnTo>
                    <a:pt x="4476589" y="2222926"/>
                  </a:lnTo>
                  <a:lnTo>
                    <a:pt x="4502893" y="2122101"/>
                  </a:lnTo>
                  <a:lnTo>
                    <a:pt x="4533530" y="1977414"/>
                  </a:lnTo>
                  <a:lnTo>
                    <a:pt x="4573096" y="1771294"/>
                  </a:lnTo>
                  <a:lnTo>
                    <a:pt x="4616908" y="1499536"/>
                  </a:lnTo>
                  <a:lnTo>
                    <a:pt x="4757183" y="662088"/>
                  </a:lnTo>
                  <a:lnTo>
                    <a:pt x="4792241" y="473496"/>
                  </a:lnTo>
                  <a:lnTo>
                    <a:pt x="4823009" y="328809"/>
                  </a:lnTo>
                  <a:lnTo>
                    <a:pt x="4853690" y="219220"/>
                  </a:lnTo>
                  <a:lnTo>
                    <a:pt x="4875574" y="149068"/>
                  </a:lnTo>
                  <a:lnTo>
                    <a:pt x="4897502" y="96443"/>
                  </a:lnTo>
                  <a:lnTo>
                    <a:pt x="4915009" y="61388"/>
                  </a:lnTo>
                  <a:lnTo>
                    <a:pt x="4945690" y="26246"/>
                  </a:lnTo>
                  <a:lnTo>
                    <a:pt x="4958951" y="21908"/>
                  </a:lnTo>
                  <a:lnTo>
                    <a:pt x="4972082" y="21908"/>
                  </a:lnTo>
                  <a:lnTo>
                    <a:pt x="5011516" y="52625"/>
                  </a:lnTo>
                  <a:lnTo>
                    <a:pt x="5042197" y="114058"/>
                  </a:lnTo>
                  <a:lnTo>
                    <a:pt x="5064081" y="166595"/>
                  </a:lnTo>
                  <a:lnTo>
                    <a:pt x="5086009" y="236748"/>
                  </a:lnTo>
                  <a:lnTo>
                    <a:pt x="5112401" y="337573"/>
                  </a:lnTo>
                  <a:lnTo>
                    <a:pt x="5138661" y="464732"/>
                  </a:lnTo>
                  <a:lnTo>
                    <a:pt x="5173719" y="644473"/>
                  </a:lnTo>
                  <a:lnTo>
                    <a:pt x="5191226" y="736622"/>
                  </a:lnTo>
                  <a:lnTo>
                    <a:pt x="5191226" y="74100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2577209" y="1209151"/>
            <a:ext cx="2863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7526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9435" cy="3208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incrementa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incremento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no tan grande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 en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 </a:t>
            </a:r>
            <a:r>
              <a:rPr dirty="0" sz="1200" spc="-25">
                <a:latin typeface="Microsoft Sans Serif"/>
                <a:cs typeface="Microsoft Sans Serif"/>
              </a:rPr>
              <a:t>C.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138/69kV,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eleve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considerablemente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69kV.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tener </a:t>
            </a:r>
            <a:r>
              <a:rPr dirty="0" sz="1200">
                <a:latin typeface="Microsoft Sans Serif"/>
                <a:cs typeface="Microsoft Sans Serif"/>
              </a:rPr>
              <a:t>mucho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transformador,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cambian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drásticamente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otro </a:t>
            </a:r>
            <a:r>
              <a:rPr dirty="0" sz="1200">
                <a:latin typeface="Microsoft Sans Serif"/>
                <a:cs typeface="Microsoft Sans Serif"/>
              </a:rPr>
              <a:t>lado,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dependiendo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9380" marR="118745">
              <a:lnSpc>
                <a:spcPct val="110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138kV-2012,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21968" y="4049014"/>
          <a:ext cx="5605145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6030"/>
                <a:gridCol w="683259"/>
                <a:gridCol w="615950"/>
                <a:gridCol w="683260"/>
                <a:gridCol w="695325"/>
                <a:gridCol w="695325"/>
                <a:gridCol w="887729"/>
              </a:tblGrid>
              <a:tr h="222250">
                <a:tc gridSpan="7">
                  <a:txBody>
                    <a:bodyPr/>
                    <a:lstStyle/>
                    <a:p>
                      <a:pPr marL="43243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GUALACEO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2378,6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592,4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110,4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-551,7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-1087,0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73581" y="6060694"/>
            <a:ext cx="5418455" cy="6413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12700" marR="5080">
              <a:lnSpc>
                <a:spcPct val="111700"/>
              </a:lnSpc>
              <a:spcBef>
                <a:spcPts val="12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>
                <a:latin typeface="Microsoft Sans Serif"/>
                <a:cs typeface="Microsoft Sans Serif"/>
              </a:rPr>
              <a:t>2012,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09776" y="6719569"/>
          <a:ext cx="5629275" cy="16960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0795"/>
                <a:gridCol w="683259"/>
                <a:gridCol w="619125"/>
                <a:gridCol w="680085"/>
                <a:gridCol w="720089"/>
                <a:gridCol w="716914"/>
                <a:gridCol w="842010"/>
              </a:tblGrid>
              <a:tr h="222885">
                <a:tc gridSpan="7">
                  <a:txBody>
                    <a:bodyPr/>
                    <a:lstStyle/>
                    <a:p>
                      <a:pPr marL="4235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GUALACEO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2376,4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589,8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-1,189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113,9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1084,2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8572855"/>
            <a:ext cx="5640705" cy="427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proyectadas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2015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2020,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obtienen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1193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1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>
                <a:latin typeface="Microsoft Sans Serif"/>
                <a:cs typeface="Microsoft Sans Serif"/>
              </a:rPr>
              <a:t>2015,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10">
                <a:latin typeface="Microsoft Sans Serif"/>
                <a:cs typeface="Microsoft Sans Serif"/>
              </a:rPr>
              <a:t>demanda 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21968" y="2033498"/>
          <a:ext cx="5605145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6030"/>
                <a:gridCol w="683259"/>
                <a:gridCol w="615950"/>
                <a:gridCol w="683260"/>
                <a:gridCol w="695325"/>
                <a:gridCol w="695325"/>
                <a:gridCol w="887729"/>
              </a:tblGrid>
              <a:tr h="222250">
                <a:tc gridSpan="7">
                  <a:txBody>
                    <a:bodyPr/>
                    <a:lstStyle/>
                    <a:p>
                      <a:pPr marL="43243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GUALACEO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447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176,5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2674,1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145,0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585,6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-546,5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-1,251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-1079,9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73581" y="4048505"/>
            <a:ext cx="5424170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28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138kV-2015,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09776" y="4704334"/>
          <a:ext cx="5629275" cy="16960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0795"/>
                <a:gridCol w="683259"/>
                <a:gridCol w="619125"/>
                <a:gridCol w="680085"/>
                <a:gridCol w="720089"/>
                <a:gridCol w="716914"/>
                <a:gridCol w="842010"/>
              </a:tblGrid>
              <a:tr h="222250">
                <a:tc gridSpan="7">
                  <a:txBody>
                    <a:bodyPr/>
                    <a:lstStyle/>
                    <a:p>
                      <a:pPr marL="4235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GUALACEO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2671,8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580,2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-0,864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542,8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119,3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-537,4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1072,5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173581" y="6733920"/>
            <a:ext cx="5418455" cy="63627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algn="ctr" marL="12700" marR="5080">
              <a:lnSpc>
                <a:spcPct val="110900"/>
              </a:lnSpc>
              <a:spcBef>
                <a:spcPts val="11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49705" y="7387463"/>
          <a:ext cx="5549900" cy="1684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1420"/>
                <a:gridCol w="680084"/>
                <a:gridCol w="619125"/>
                <a:gridCol w="683260"/>
                <a:gridCol w="723264"/>
                <a:gridCol w="723264"/>
                <a:gridCol w="833119"/>
              </a:tblGrid>
              <a:tr h="222250">
                <a:tc gridSpan="7">
                  <a:txBody>
                    <a:bodyPr/>
                    <a:lstStyle/>
                    <a:p>
                      <a:pPr marL="4019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83,70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195,50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3107,90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94,20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154,80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574,3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-0,871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97,60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125,70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-543,20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122,20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130,20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-537,40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295,8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-1071,7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1160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1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46657" y="2000123"/>
          <a:ext cx="5556250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7135"/>
                <a:gridCol w="683260"/>
                <a:gridCol w="619125"/>
                <a:gridCol w="680084"/>
                <a:gridCol w="725804"/>
                <a:gridCol w="722629"/>
                <a:gridCol w="829310"/>
              </a:tblGrid>
              <a:tr h="222250">
                <a:tc gridSpan="7"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GUALACEO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-128,8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236,10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3103,10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85,30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165,40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567,4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92,60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134,90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-537,50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121,50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135,80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-531,30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036314"/>
            <a:ext cx="4562475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3" marL="520065" indent="-50736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3"/>
              <a:tabLst>
                <a:tab pos="520065" algn="l"/>
              </a:tabLst>
            </a:pP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fase-</a:t>
            </a:r>
            <a:r>
              <a:rPr dirty="0" sz="1200" b="1">
                <a:latin typeface="Arial"/>
                <a:cs typeface="Arial"/>
              </a:rPr>
              <a:t>tierra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spc="-20" b="1">
                <a:latin typeface="Arial"/>
                <a:cs typeface="Arial"/>
              </a:rPr>
              <a:t>Limón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490"/>
              </a:spcBef>
              <a:buFont typeface="Arial"/>
              <a:buAutoNum type="arabicPeriod" startAt="3"/>
            </a:pPr>
            <a:endParaRPr sz="1200">
              <a:latin typeface="Arial"/>
              <a:cs typeface="Arial"/>
            </a:endParaRPr>
          </a:p>
          <a:p>
            <a:pPr lvl="4" marL="648335" indent="-635635">
              <a:lnSpc>
                <a:spcPct val="100000"/>
              </a:lnSpc>
              <a:buFont typeface="Microsoft Sans Serif"/>
              <a:buAutoNum type="arabicPeriod"/>
              <a:tabLst>
                <a:tab pos="648335" algn="l"/>
              </a:tabLst>
            </a:pP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 a 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59535" y="8018144"/>
            <a:ext cx="50501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889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95247" y="7929839"/>
            <a:ext cx="312674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344738" y="5092784"/>
            <a:ext cx="5266055" cy="2753360"/>
          </a:xfrm>
          <a:custGeom>
            <a:avLst/>
            <a:gdLst/>
            <a:ahLst/>
            <a:cxnLst/>
            <a:rect l="l" t="t" r="r" b="b"/>
            <a:pathLst>
              <a:path w="5266055" h="2753359">
                <a:moveTo>
                  <a:pt x="0" y="2709567"/>
                </a:moveTo>
                <a:lnTo>
                  <a:pt x="5265723" y="2709567"/>
                </a:lnTo>
                <a:lnTo>
                  <a:pt x="5265723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66055" h="2753359">
                <a:moveTo>
                  <a:pt x="0" y="2709567"/>
                </a:moveTo>
                <a:lnTo>
                  <a:pt x="0" y="2753350"/>
                </a:lnTo>
              </a:path>
              <a:path w="5266055" h="2753359">
                <a:moveTo>
                  <a:pt x="754098" y="2709567"/>
                </a:moveTo>
                <a:lnTo>
                  <a:pt x="754098" y="2753350"/>
                </a:lnTo>
              </a:path>
              <a:path w="5266055" h="2753359">
                <a:moveTo>
                  <a:pt x="1503880" y="2709567"/>
                </a:moveTo>
                <a:lnTo>
                  <a:pt x="1503880" y="2753350"/>
                </a:lnTo>
              </a:path>
              <a:path w="5266055" h="2753359">
                <a:moveTo>
                  <a:pt x="2257952" y="2709567"/>
                </a:moveTo>
                <a:lnTo>
                  <a:pt x="2257952" y="2753350"/>
                </a:lnTo>
              </a:path>
              <a:path w="5266055" h="2753359">
                <a:moveTo>
                  <a:pt x="3007779" y="2709567"/>
                </a:moveTo>
                <a:lnTo>
                  <a:pt x="3007779" y="2753350"/>
                </a:lnTo>
              </a:path>
              <a:path w="5266055" h="2753359">
                <a:moveTo>
                  <a:pt x="3761851" y="2709567"/>
                </a:moveTo>
                <a:lnTo>
                  <a:pt x="3761851" y="2753350"/>
                </a:lnTo>
              </a:path>
              <a:path w="5266055" h="2753359">
                <a:moveTo>
                  <a:pt x="4511634" y="2709567"/>
                </a:moveTo>
                <a:lnTo>
                  <a:pt x="4511634" y="2753350"/>
                </a:lnTo>
              </a:path>
              <a:path w="5266055" h="2753359">
                <a:moveTo>
                  <a:pt x="5265705" y="2709567"/>
                </a:moveTo>
                <a:lnTo>
                  <a:pt x="5265705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549556" y="783777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05751" y="7837772"/>
            <a:ext cx="502094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220" algn="l"/>
                <a:tab pos="1494155" algn="l"/>
                <a:tab pos="2248535" algn="l"/>
                <a:tab pos="2997835" algn="l"/>
                <a:tab pos="3752215" algn="l"/>
                <a:tab pos="4502150" algn="l"/>
                <a:tab pos="484822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281011" y="5086116"/>
            <a:ext cx="4577715" cy="2723515"/>
            <a:chOff x="1281011" y="5086116"/>
            <a:chExt cx="4577715" cy="2723515"/>
          </a:xfrm>
        </p:grpSpPr>
        <p:sp>
          <p:nvSpPr>
            <p:cNvPr id="11" name="object 11" descr=""/>
            <p:cNvSpPr/>
            <p:nvPr/>
          </p:nvSpPr>
          <p:spPr>
            <a:xfrm>
              <a:off x="2098837" y="5092784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87678" y="5636476"/>
              <a:ext cx="52705" cy="2165985"/>
            </a:xfrm>
            <a:custGeom>
              <a:avLst/>
              <a:gdLst/>
              <a:ahLst/>
              <a:cxnLst/>
              <a:rect l="l" t="t" r="r" b="b"/>
              <a:pathLst>
                <a:path w="52705" h="2165984">
                  <a:moveTo>
                    <a:pt x="52678" y="2165875"/>
                  </a:moveTo>
                  <a:lnTo>
                    <a:pt x="0" y="2165875"/>
                  </a:lnTo>
                </a:path>
                <a:path w="52705" h="2165984">
                  <a:moveTo>
                    <a:pt x="52678" y="1893985"/>
                  </a:moveTo>
                  <a:lnTo>
                    <a:pt x="0" y="1893985"/>
                  </a:lnTo>
                </a:path>
                <a:path w="52705" h="2165984">
                  <a:moveTo>
                    <a:pt x="52678" y="1622226"/>
                  </a:moveTo>
                  <a:lnTo>
                    <a:pt x="0" y="1622226"/>
                  </a:lnTo>
                </a:path>
                <a:path w="52705" h="2165984">
                  <a:moveTo>
                    <a:pt x="52678" y="1354718"/>
                  </a:moveTo>
                  <a:lnTo>
                    <a:pt x="0" y="1354718"/>
                  </a:lnTo>
                </a:path>
                <a:path w="52705" h="2165984">
                  <a:moveTo>
                    <a:pt x="52678" y="1082915"/>
                  </a:moveTo>
                  <a:lnTo>
                    <a:pt x="0" y="1082915"/>
                  </a:lnTo>
                </a:path>
                <a:path w="52705" h="2165984">
                  <a:moveTo>
                    <a:pt x="52678" y="811025"/>
                  </a:moveTo>
                  <a:lnTo>
                    <a:pt x="0" y="811025"/>
                  </a:lnTo>
                </a:path>
                <a:path w="52705" h="2165984">
                  <a:moveTo>
                    <a:pt x="52678" y="539266"/>
                  </a:moveTo>
                  <a:lnTo>
                    <a:pt x="0" y="539266"/>
                  </a:lnTo>
                </a:path>
                <a:path w="52705" h="2165984">
                  <a:moveTo>
                    <a:pt x="52678" y="267376"/>
                  </a:moveTo>
                  <a:lnTo>
                    <a:pt x="0" y="267376"/>
                  </a:lnTo>
                </a:path>
                <a:path w="52705" h="216598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18451" y="536458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287678" y="5092784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139058" y="773247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39058" y="718880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39058" y="664954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13642" y="6105891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65450" y="5264062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65450" y="502293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60" y="5134362"/>
            <a:ext cx="5278861" cy="2472830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2669340" y="4865100"/>
            <a:ext cx="2609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5651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2025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5615" marR="5080" indent="-46355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393048"/>
            <a:ext cx="55035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99794" marR="5080" indent="-88773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08673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1235286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60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60">
                <a:moveTo>
                  <a:pt x="0" y="2709567"/>
                </a:moveTo>
                <a:lnTo>
                  <a:pt x="0" y="2753350"/>
                </a:lnTo>
              </a:path>
              <a:path w="5287645" h="2753360">
                <a:moveTo>
                  <a:pt x="754076" y="2709567"/>
                </a:moveTo>
                <a:lnTo>
                  <a:pt x="754076" y="2753350"/>
                </a:lnTo>
              </a:path>
              <a:path w="5287645" h="2753360">
                <a:moveTo>
                  <a:pt x="1512656" y="2709567"/>
                </a:moveTo>
                <a:lnTo>
                  <a:pt x="1512656" y="2753350"/>
                </a:lnTo>
              </a:path>
              <a:path w="5287645" h="2753360">
                <a:moveTo>
                  <a:pt x="2266728" y="2709567"/>
                </a:moveTo>
                <a:lnTo>
                  <a:pt x="2266728" y="2753350"/>
                </a:lnTo>
              </a:path>
              <a:path w="5287645" h="2753360">
                <a:moveTo>
                  <a:pt x="3020887" y="2709567"/>
                </a:moveTo>
                <a:lnTo>
                  <a:pt x="3020887" y="2753350"/>
                </a:lnTo>
              </a:path>
              <a:path w="5287645" h="2753360">
                <a:moveTo>
                  <a:pt x="3775003" y="2709567"/>
                </a:moveTo>
                <a:lnTo>
                  <a:pt x="3775003" y="2753350"/>
                </a:lnTo>
              </a:path>
              <a:path w="5287645" h="2753360">
                <a:moveTo>
                  <a:pt x="4533539" y="2709567"/>
                </a:moveTo>
                <a:lnTo>
                  <a:pt x="4533539" y="2753350"/>
                </a:lnTo>
              </a:path>
              <a:path w="5287645" h="2753360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83741" y="3980274"/>
            <a:ext cx="50380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855" algn="l"/>
                <a:tab pos="1503045" algn="l"/>
                <a:tab pos="2257425" algn="l"/>
                <a:tab pos="3011170" algn="l"/>
                <a:tab pos="3765550" algn="l"/>
                <a:tab pos="4523740" algn="l"/>
                <a:tab pos="486600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1228618"/>
            <a:ext cx="4599940" cy="2723515"/>
            <a:chOff x="1259105" y="1228618"/>
            <a:chExt cx="4599940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076909" y="1235286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5" y="1298860"/>
            <a:ext cx="5300767" cy="2586787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56078" y="822706"/>
            <a:ext cx="260985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9259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29308" y="5461020"/>
            <a:ext cx="5288280" cy="2766695"/>
            <a:chOff x="1329308" y="5461020"/>
            <a:chExt cx="528828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92931" y="5467688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59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59">
                  <a:moveTo>
                    <a:pt x="0" y="2709567"/>
                  </a:moveTo>
                  <a:lnTo>
                    <a:pt x="0" y="2753350"/>
                  </a:lnTo>
                </a:path>
                <a:path w="5217795" h="2753359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59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59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59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59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59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59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38359" y="5467688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35976" y="6147303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6077451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7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29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29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35976" y="5467688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43439" y="5397836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386353" y="5504928"/>
            <a:ext cx="5231130" cy="2666365"/>
            <a:chOff x="1386353" y="5504928"/>
            <a:chExt cx="5231130" cy="2666365"/>
          </a:xfrm>
        </p:grpSpPr>
        <p:sp>
          <p:nvSpPr>
            <p:cNvPr id="28" name="object 28" descr=""/>
            <p:cNvSpPr/>
            <p:nvPr/>
          </p:nvSpPr>
          <p:spPr>
            <a:xfrm>
              <a:off x="1392931" y="5805261"/>
              <a:ext cx="5208905" cy="2034539"/>
            </a:xfrm>
            <a:custGeom>
              <a:avLst/>
              <a:gdLst/>
              <a:ahLst/>
              <a:cxnLst/>
              <a:rect l="l" t="t" r="r" b="b"/>
              <a:pathLst>
                <a:path w="5208905" h="2034540">
                  <a:moveTo>
                    <a:pt x="0" y="2034421"/>
                  </a:moveTo>
                  <a:lnTo>
                    <a:pt x="5208759" y="2034421"/>
                  </a:lnTo>
                </a:path>
                <a:path w="5208905" h="2034540">
                  <a:moveTo>
                    <a:pt x="0" y="1696760"/>
                  </a:moveTo>
                  <a:lnTo>
                    <a:pt x="5208759" y="1696760"/>
                  </a:lnTo>
                </a:path>
                <a:path w="5208905" h="2034540">
                  <a:moveTo>
                    <a:pt x="0" y="1354849"/>
                  </a:moveTo>
                  <a:lnTo>
                    <a:pt x="5208759" y="1354849"/>
                  </a:lnTo>
                </a:path>
                <a:path w="5208905" h="2034540">
                  <a:moveTo>
                    <a:pt x="0" y="1017144"/>
                  </a:moveTo>
                  <a:lnTo>
                    <a:pt x="5208759" y="1017144"/>
                  </a:lnTo>
                </a:path>
                <a:path w="5208905" h="2034540">
                  <a:moveTo>
                    <a:pt x="0" y="679615"/>
                  </a:moveTo>
                  <a:lnTo>
                    <a:pt x="5208759" y="679615"/>
                  </a:lnTo>
                </a:path>
                <a:path w="5208905" h="2034540">
                  <a:moveTo>
                    <a:pt x="0" y="342042"/>
                  </a:moveTo>
                  <a:lnTo>
                    <a:pt x="5208759" y="342042"/>
                  </a:lnTo>
                </a:path>
                <a:path w="5208905" h="2034540">
                  <a:moveTo>
                    <a:pt x="0" y="0"/>
                  </a:moveTo>
                  <a:lnTo>
                    <a:pt x="5208759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392931" y="5511506"/>
              <a:ext cx="5217795" cy="2653030"/>
            </a:xfrm>
            <a:custGeom>
              <a:avLst/>
              <a:gdLst/>
              <a:ahLst/>
              <a:cxnLst/>
              <a:rect l="l" t="t" r="r" b="b"/>
              <a:pathLst>
                <a:path w="5217795" h="2653029">
                  <a:moveTo>
                    <a:pt x="0" y="1845829"/>
                  </a:moveTo>
                  <a:lnTo>
                    <a:pt x="4381" y="1863443"/>
                  </a:lnTo>
                  <a:lnTo>
                    <a:pt x="43811" y="2043184"/>
                  </a:lnTo>
                  <a:lnTo>
                    <a:pt x="74584" y="2161493"/>
                  </a:lnTo>
                  <a:lnTo>
                    <a:pt x="100871" y="2253642"/>
                  </a:lnTo>
                  <a:lnTo>
                    <a:pt x="127158" y="2319325"/>
                  </a:lnTo>
                  <a:lnTo>
                    <a:pt x="144673" y="2363230"/>
                  </a:lnTo>
                  <a:lnTo>
                    <a:pt x="162224" y="2389477"/>
                  </a:lnTo>
                  <a:lnTo>
                    <a:pt x="179731" y="2407092"/>
                  </a:lnTo>
                  <a:lnTo>
                    <a:pt x="197369" y="2415856"/>
                  </a:lnTo>
                  <a:lnTo>
                    <a:pt x="210500" y="2420238"/>
                  </a:lnTo>
                  <a:lnTo>
                    <a:pt x="223630" y="2415856"/>
                  </a:lnTo>
                  <a:lnTo>
                    <a:pt x="236804" y="2411474"/>
                  </a:lnTo>
                  <a:lnTo>
                    <a:pt x="245558" y="2402710"/>
                  </a:lnTo>
                  <a:lnTo>
                    <a:pt x="263065" y="2380714"/>
                  </a:lnTo>
                  <a:lnTo>
                    <a:pt x="276239" y="2354467"/>
                  </a:lnTo>
                  <a:lnTo>
                    <a:pt x="302499" y="2306180"/>
                  </a:lnTo>
                  <a:lnTo>
                    <a:pt x="324514" y="2240409"/>
                  </a:lnTo>
                  <a:lnTo>
                    <a:pt x="350819" y="2152729"/>
                  </a:lnTo>
                  <a:lnTo>
                    <a:pt x="377079" y="2056286"/>
                  </a:lnTo>
                  <a:lnTo>
                    <a:pt x="407760" y="1907218"/>
                  </a:lnTo>
                  <a:lnTo>
                    <a:pt x="455948" y="1679233"/>
                  </a:lnTo>
                  <a:lnTo>
                    <a:pt x="499847" y="1433721"/>
                  </a:lnTo>
                  <a:lnTo>
                    <a:pt x="587470" y="947080"/>
                  </a:lnTo>
                  <a:lnTo>
                    <a:pt x="635790" y="705862"/>
                  </a:lnTo>
                  <a:lnTo>
                    <a:pt x="666471" y="565645"/>
                  </a:lnTo>
                  <a:lnTo>
                    <a:pt x="701485" y="442823"/>
                  </a:lnTo>
                  <a:lnTo>
                    <a:pt x="727789" y="355144"/>
                  </a:lnTo>
                  <a:lnTo>
                    <a:pt x="749804" y="293755"/>
                  </a:lnTo>
                  <a:lnTo>
                    <a:pt x="767311" y="258744"/>
                  </a:lnTo>
                  <a:lnTo>
                    <a:pt x="802369" y="214839"/>
                  </a:lnTo>
                  <a:lnTo>
                    <a:pt x="833050" y="201693"/>
                  </a:lnTo>
                  <a:lnTo>
                    <a:pt x="841804" y="206075"/>
                  </a:lnTo>
                  <a:lnTo>
                    <a:pt x="854934" y="210457"/>
                  </a:lnTo>
                  <a:lnTo>
                    <a:pt x="868108" y="219220"/>
                  </a:lnTo>
                  <a:lnTo>
                    <a:pt x="881326" y="241086"/>
                  </a:lnTo>
                  <a:lnTo>
                    <a:pt x="898877" y="267464"/>
                  </a:lnTo>
                  <a:lnTo>
                    <a:pt x="920760" y="311282"/>
                  </a:lnTo>
                  <a:lnTo>
                    <a:pt x="942688" y="368289"/>
                  </a:lnTo>
                  <a:lnTo>
                    <a:pt x="964572" y="447205"/>
                  </a:lnTo>
                  <a:lnTo>
                    <a:pt x="990876" y="543648"/>
                  </a:lnTo>
                  <a:lnTo>
                    <a:pt x="1021645" y="679571"/>
                  </a:lnTo>
                  <a:lnTo>
                    <a:pt x="1065456" y="881309"/>
                  </a:lnTo>
                  <a:lnTo>
                    <a:pt x="1109267" y="1118057"/>
                  </a:lnTo>
                  <a:lnTo>
                    <a:pt x="1218905" y="1727520"/>
                  </a:lnTo>
                  <a:lnTo>
                    <a:pt x="1262717" y="1946741"/>
                  </a:lnTo>
                  <a:lnTo>
                    <a:pt x="1293485" y="2078195"/>
                  </a:lnTo>
                  <a:lnTo>
                    <a:pt x="1328543" y="2201017"/>
                  </a:lnTo>
                  <a:lnTo>
                    <a:pt x="1354804" y="2284314"/>
                  </a:lnTo>
                  <a:lnTo>
                    <a:pt x="1376731" y="2336940"/>
                  </a:lnTo>
                  <a:lnTo>
                    <a:pt x="1394238" y="2371950"/>
                  </a:lnTo>
                  <a:lnTo>
                    <a:pt x="1429384" y="2407092"/>
                  </a:lnTo>
                  <a:lnTo>
                    <a:pt x="1455688" y="2420238"/>
                  </a:lnTo>
                  <a:lnTo>
                    <a:pt x="1468818" y="2415856"/>
                  </a:lnTo>
                  <a:lnTo>
                    <a:pt x="1508253" y="2376332"/>
                  </a:lnTo>
                  <a:lnTo>
                    <a:pt x="1525804" y="2341322"/>
                  </a:lnTo>
                  <a:lnTo>
                    <a:pt x="1547687" y="2288696"/>
                  </a:lnTo>
                  <a:lnTo>
                    <a:pt x="1574079" y="2222882"/>
                  </a:lnTo>
                  <a:lnTo>
                    <a:pt x="1596007" y="2143966"/>
                  </a:lnTo>
                  <a:lnTo>
                    <a:pt x="1622267" y="2030039"/>
                  </a:lnTo>
                  <a:lnTo>
                    <a:pt x="1657325" y="1867825"/>
                  </a:lnTo>
                  <a:lnTo>
                    <a:pt x="1701224" y="1644222"/>
                  </a:lnTo>
                  <a:lnTo>
                    <a:pt x="1749412" y="1394198"/>
                  </a:lnTo>
                  <a:lnTo>
                    <a:pt x="1832790" y="929465"/>
                  </a:lnTo>
                  <a:lnTo>
                    <a:pt x="1876601" y="701480"/>
                  </a:lnTo>
                  <a:lnTo>
                    <a:pt x="1911659" y="565645"/>
                  </a:lnTo>
                  <a:lnTo>
                    <a:pt x="1942296" y="438441"/>
                  </a:lnTo>
                  <a:lnTo>
                    <a:pt x="1968688" y="350762"/>
                  </a:lnTo>
                  <a:lnTo>
                    <a:pt x="1990616" y="293755"/>
                  </a:lnTo>
                  <a:lnTo>
                    <a:pt x="2012499" y="258744"/>
                  </a:lnTo>
                  <a:lnTo>
                    <a:pt x="2047557" y="214839"/>
                  </a:lnTo>
                  <a:lnTo>
                    <a:pt x="2073861" y="201693"/>
                  </a:lnTo>
                  <a:lnTo>
                    <a:pt x="2086992" y="206075"/>
                  </a:lnTo>
                  <a:lnTo>
                    <a:pt x="2100122" y="210457"/>
                  </a:lnTo>
                  <a:lnTo>
                    <a:pt x="2126514" y="241086"/>
                  </a:lnTo>
                  <a:lnTo>
                    <a:pt x="2165948" y="320045"/>
                  </a:lnTo>
                  <a:lnTo>
                    <a:pt x="2187876" y="381434"/>
                  </a:lnTo>
                  <a:lnTo>
                    <a:pt x="2214137" y="460350"/>
                  </a:lnTo>
                  <a:lnTo>
                    <a:pt x="2236064" y="556881"/>
                  </a:lnTo>
                  <a:lnTo>
                    <a:pt x="2240528" y="263126"/>
                  </a:lnTo>
                  <a:lnTo>
                    <a:pt x="2244905" y="276228"/>
                  </a:lnTo>
                  <a:lnTo>
                    <a:pt x="2253703" y="311282"/>
                  </a:lnTo>
                  <a:lnTo>
                    <a:pt x="2258079" y="363907"/>
                  </a:lnTo>
                  <a:lnTo>
                    <a:pt x="2262456" y="315664"/>
                  </a:lnTo>
                  <a:lnTo>
                    <a:pt x="2262456" y="333278"/>
                  </a:lnTo>
                  <a:lnTo>
                    <a:pt x="2266833" y="350762"/>
                  </a:lnTo>
                  <a:lnTo>
                    <a:pt x="2266833" y="420958"/>
                  </a:lnTo>
                  <a:lnTo>
                    <a:pt x="2266833" y="412195"/>
                  </a:lnTo>
                  <a:lnTo>
                    <a:pt x="2271210" y="464732"/>
                  </a:lnTo>
                  <a:lnTo>
                    <a:pt x="2275586" y="714713"/>
                  </a:lnTo>
                  <a:lnTo>
                    <a:pt x="2275586" y="762869"/>
                  </a:lnTo>
                  <a:lnTo>
                    <a:pt x="2279963" y="679571"/>
                  </a:lnTo>
                  <a:lnTo>
                    <a:pt x="2279963" y="499874"/>
                  </a:lnTo>
                  <a:lnTo>
                    <a:pt x="2284340" y="697099"/>
                  </a:lnTo>
                  <a:lnTo>
                    <a:pt x="2293093" y="574408"/>
                  </a:lnTo>
                  <a:lnTo>
                    <a:pt x="2293093" y="578790"/>
                  </a:lnTo>
                  <a:lnTo>
                    <a:pt x="2293093" y="631415"/>
                  </a:lnTo>
                  <a:lnTo>
                    <a:pt x="2297514" y="701480"/>
                  </a:lnTo>
                  <a:lnTo>
                    <a:pt x="2301891" y="701480"/>
                  </a:lnTo>
                  <a:lnTo>
                    <a:pt x="2301891" y="692717"/>
                  </a:lnTo>
                  <a:lnTo>
                    <a:pt x="2306267" y="697099"/>
                  </a:lnTo>
                  <a:lnTo>
                    <a:pt x="2306267" y="719095"/>
                  </a:lnTo>
                  <a:lnTo>
                    <a:pt x="2310644" y="741004"/>
                  </a:lnTo>
                  <a:lnTo>
                    <a:pt x="2315021" y="749724"/>
                  </a:lnTo>
                  <a:lnTo>
                    <a:pt x="2315021" y="758487"/>
                  </a:lnTo>
                  <a:lnTo>
                    <a:pt x="2319398" y="828640"/>
                  </a:lnTo>
                  <a:lnTo>
                    <a:pt x="2319398" y="806775"/>
                  </a:lnTo>
                  <a:lnTo>
                    <a:pt x="2323774" y="692717"/>
                  </a:lnTo>
                  <a:lnTo>
                    <a:pt x="2328151" y="368289"/>
                  </a:lnTo>
                  <a:lnTo>
                    <a:pt x="2332528" y="394580"/>
                  </a:lnTo>
                  <a:lnTo>
                    <a:pt x="2341325" y="767251"/>
                  </a:lnTo>
                  <a:lnTo>
                    <a:pt x="2350079" y="841785"/>
                  </a:lnTo>
                  <a:lnTo>
                    <a:pt x="2354456" y="907556"/>
                  </a:lnTo>
                  <a:lnTo>
                    <a:pt x="2358832" y="968989"/>
                  </a:lnTo>
                  <a:lnTo>
                    <a:pt x="2358832" y="1003999"/>
                  </a:lnTo>
                  <a:lnTo>
                    <a:pt x="2363209" y="1065432"/>
                  </a:lnTo>
                  <a:lnTo>
                    <a:pt x="2363209" y="1047905"/>
                  </a:lnTo>
                  <a:lnTo>
                    <a:pt x="2367586" y="986472"/>
                  </a:lnTo>
                  <a:lnTo>
                    <a:pt x="2371963" y="999617"/>
                  </a:lnTo>
                  <a:lnTo>
                    <a:pt x="2376471" y="1061050"/>
                  </a:lnTo>
                  <a:lnTo>
                    <a:pt x="2376471" y="1030377"/>
                  </a:lnTo>
                  <a:lnTo>
                    <a:pt x="2380847" y="999617"/>
                  </a:lnTo>
                  <a:lnTo>
                    <a:pt x="2380847" y="1008381"/>
                  </a:lnTo>
                  <a:lnTo>
                    <a:pt x="2393978" y="1161831"/>
                  </a:lnTo>
                  <a:lnTo>
                    <a:pt x="2398354" y="1302180"/>
                  </a:lnTo>
                  <a:lnTo>
                    <a:pt x="2402731" y="1315281"/>
                  </a:lnTo>
                  <a:lnTo>
                    <a:pt x="2407108" y="1315281"/>
                  </a:lnTo>
                  <a:lnTo>
                    <a:pt x="2411528" y="1271507"/>
                  </a:lnTo>
                  <a:lnTo>
                    <a:pt x="2411528" y="1280271"/>
                  </a:lnTo>
                  <a:lnTo>
                    <a:pt x="2424659" y="1424958"/>
                  </a:lnTo>
                  <a:lnTo>
                    <a:pt x="2424659" y="1416194"/>
                  </a:lnTo>
                  <a:lnTo>
                    <a:pt x="2437789" y="1306518"/>
                  </a:lnTo>
                  <a:lnTo>
                    <a:pt x="2442166" y="1328558"/>
                  </a:lnTo>
                  <a:lnTo>
                    <a:pt x="2450919" y="1350423"/>
                  </a:lnTo>
                  <a:lnTo>
                    <a:pt x="2450919" y="1367951"/>
                  </a:lnTo>
                  <a:lnTo>
                    <a:pt x="2455340" y="1433721"/>
                  </a:lnTo>
                  <a:lnTo>
                    <a:pt x="2468470" y="1666088"/>
                  </a:lnTo>
                  <a:lnTo>
                    <a:pt x="2472847" y="1696760"/>
                  </a:lnTo>
                  <a:lnTo>
                    <a:pt x="2481600" y="1810774"/>
                  </a:lnTo>
                  <a:lnTo>
                    <a:pt x="2485977" y="1806436"/>
                  </a:lnTo>
                  <a:lnTo>
                    <a:pt x="2494731" y="1762531"/>
                  </a:lnTo>
                  <a:lnTo>
                    <a:pt x="2494731" y="1766913"/>
                  </a:lnTo>
                  <a:lnTo>
                    <a:pt x="2499151" y="1793291"/>
                  </a:lnTo>
                  <a:lnTo>
                    <a:pt x="2503528" y="1863443"/>
                  </a:lnTo>
                  <a:lnTo>
                    <a:pt x="2512369" y="1902836"/>
                  </a:lnTo>
                  <a:lnTo>
                    <a:pt x="2521123" y="1990515"/>
                  </a:lnTo>
                  <a:lnTo>
                    <a:pt x="2525543" y="1994897"/>
                  </a:lnTo>
                  <a:lnTo>
                    <a:pt x="2529920" y="1994897"/>
                  </a:lnTo>
                  <a:lnTo>
                    <a:pt x="2534297" y="2008043"/>
                  </a:lnTo>
                  <a:lnTo>
                    <a:pt x="2538673" y="2030039"/>
                  </a:lnTo>
                  <a:lnTo>
                    <a:pt x="2547427" y="2051904"/>
                  </a:lnTo>
                  <a:lnTo>
                    <a:pt x="2551804" y="2060668"/>
                  </a:lnTo>
                  <a:lnTo>
                    <a:pt x="2556180" y="2069431"/>
                  </a:lnTo>
                  <a:lnTo>
                    <a:pt x="2560557" y="2100192"/>
                  </a:lnTo>
                  <a:lnTo>
                    <a:pt x="2578108" y="2236027"/>
                  </a:lnTo>
                  <a:lnTo>
                    <a:pt x="2586861" y="2345703"/>
                  </a:lnTo>
                  <a:lnTo>
                    <a:pt x="2599992" y="2415856"/>
                  </a:lnTo>
                  <a:lnTo>
                    <a:pt x="2604369" y="2415856"/>
                  </a:lnTo>
                  <a:lnTo>
                    <a:pt x="2604369" y="2411474"/>
                  </a:lnTo>
                  <a:lnTo>
                    <a:pt x="2617543" y="2380714"/>
                  </a:lnTo>
                  <a:lnTo>
                    <a:pt x="2617543" y="2385096"/>
                  </a:lnTo>
                  <a:lnTo>
                    <a:pt x="2635050" y="2446528"/>
                  </a:lnTo>
                  <a:lnTo>
                    <a:pt x="2639426" y="2455248"/>
                  </a:lnTo>
                  <a:lnTo>
                    <a:pt x="2665818" y="2538563"/>
                  </a:lnTo>
                  <a:lnTo>
                    <a:pt x="2670195" y="2538563"/>
                  </a:lnTo>
                  <a:lnTo>
                    <a:pt x="2674572" y="2534182"/>
                  </a:lnTo>
                  <a:lnTo>
                    <a:pt x="2678949" y="2542941"/>
                  </a:lnTo>
                  <a:lnTo>
                    <a:pt x="2687746" y="2560560"/>
                  </a:lnTo>
                  <a:lnTo>
                    <a:pt x="2709630" y="2652613"/>
                  </a:lnTo>
                  <a:lnTo>
                    <a:pt x="2714006" y="2652613"/>
                  </a:lnTo>
                  <a:lnTo>
                    <a:pt x="2718383" y="2648235"/>
                  </a:lnTo>
                  <a:lnTo>
                    <a:pt x="2727180" y="2626234"/>
                  </a:lnTo>
                  <a:lnTo>
                    <a:pt x="2740311" y="2582451"/>
                  </a:lnTo>
                  <a:lnTo>
                    <a:pt x="2744687" y="2586829"/>
                  </a:lnTo>
                  <a:lnTo>
                    <a:pt x="2749064" y="2591211"/>
                  </a:lnTo>
                  <a:lnTo>
                    <a:pt x="2753441" y="2586829"/>
                  </a:lnTo>
                  <a:lnTo>
                    <a:pt x="2762194" y="2578074"/>
                  </a:lnTo>
                  <a:lnTo>
                    <a:pt x="2766571" y="2586829"/>
                  </a:lnTo>
                  <a:lnTo>
                    <a:pt x="2775369" y="2595588"/>
                  </a:lnTo>
                  <a:lnTo>
                    <a:pt x="2775369" y="2591211"/>
                  </a:lnTo>
                  <a:lnTo>
                    <a:pt x="2788586" y="2564937"/>
                  </a:lnTo>
                  <a:lnTo>
                    <a:pt x="2797384" y="2560560"/>
                  </a:lnTo>
                  <a:lnTo>
                    <a:pt x="2801760" y="2547318"/>
                  </a:lnTo>
                  <a:lnTo>
                    <a:pt x="2823644" y="2490399"/>
                  </a:lnTo>
                  <a:lnTo>
                    <a:pt x="2828021" y="2486021"/>
                  </a:lnTo>
                  <a:lnTo>
                    <a:pt x="2832398" y="2472780"/>
                  </a:lnTo>
                  <a:lnTo>
                    <a:pt x="2841195" y="2442146"/>
                  </a:lnTo>
                  <a:lnTo>
                    <a:pt x="2871832" y="2293034"/>
                  </a:lnTo>
                  <a:lnTo>
                    <a:pt x="2880586" y="2262405"/>
                  </a:lnTo>
                  <a:lnTo>
                    <a:pt x="2885006" y="2240409"/>
                  </a:lnTo>
                  <a:lnTo>
                    <a:pt x="2898137" y="2214118"/>
                  </a:lnTo>
                  <a:lnTo>
                    <a:pt x="2902513" y="2179108"/>
                  </a:lnTo>
                  <a:lnTo>
                    <a:pt x="2920020" y="2065050"/>
                  </a:lnTo>
                  <a:lnTo>
                    <a:pt x="2933282" y="1972988"/>
                  </a:lnTo>
                  <a:lnTo>
                    <a:pt x="2959586" y="1863443"/>
                  </a:lnTo>
                  <a:lnTo>
                    <a:pt x="2985847" y="1657324"/>
                  </a:lnTo>
                  <a:lnTo>
                    <a:pt x="2999021" y="1613462"/>
                  </a:lnTo>
                  <a:lnTo>
                    <a:pt x="3007774" y="1560925"/>
                  </a:lnTo>
                  <a:lnTo>
                    <a:pt x="3020905" y="1482009"/>
                  </a:lnTo>
                  <a:lnTo>
                    <a:pt x="3047209" y="1267126"/>
                  </a:lnTo>
                  <a:lnTo>
                    <a:pt x="3082354" y="1043523"/>
                  </a:lnTo>
                  <a:lnTo>
                    <a:pt x="3099861" y="951461"/>
                  </a:lnTo>
                  <a:lnTo>
                    <a:pt x="3174354" y="521739"/>
                  </a:lnTo>
                  <a:lnTo>
                    <a:pt x="3213876" y="333278"/>
                  </a:lnTo>
                  <a:lnTo>
                    <a:pt x="3235804" y="219220"/>
                  </a:lnTo>
                  <a:lnTo>
                    <a:pt x="3262064" y="144686"/>
                  </a:lnTo>
                  <a:lnTo>
                    <a:pt x="3297122" y="65770"/>
                  </a:lnTo>
                  <a:lnTo>
                    <a:pt x="3349818" y="0"/>
                  </a:lnTo>
                  <a:lnTo>
                    <a:pt x="3354195" y="0"/>
                  </a:lnTo>
                  <a:lnTo>
                    <a:pt x="3411137" y="65770"/>
                  </a:lnTo>
                  <a:lnTo>
                    <a:pt x="3454948" y="166551"/>
                  </a:lnTo>
                  <a:lnTo>
                    <a:pt x="3481340" y="263126"/>
                  </a:lnTo>
                  <a:lnTo>
                    <a:pt x="3542658" y="556881"/>
                  </a:lnTo>
                  <a:lnTo>
                    <a:pt x="3586470" y="798011"/>
                  </a:lnTo>
                  <a:lnTo>
                    <a:pt x="3665470" y="1310900"/>
                  </a:lnTo>
                  <a:lnTo>
                    <a:pt x="3709282" y="1600317"/>
                  </a:lnTo>
                  <a:lnTo>
                    <a:pt x="3748804" y="1837065"/>
                  </a:lnTo>
                  <a:lnTo>
                    <a:pt x="3796992" y="2104573"/>
                  </a:lnTo>
                  <a:lnTo>
                    <a:pt x="3827673" y="2266787"/>
                  </a:lnTo>
                  <a:lnTo>
                    <a:pt x="3853933" y="2371950"/>
                  </a:lnTo>
                  <a:lnTo>
                    <a:pt x="3871484" y="2433383"/>
                  </a:lnTo>
                  <a:lnTo>
                    <a:pt x="3915383" y="2551696"/>
                  </a:lnTo>
                  <a:lnTo>
                    <a:pt x="3946064" y="2604343"/>
                  </a:lnTo>
                  <a:lnTo>
                    <a:pt x="3959195" y="2613102"/>
                  </a:lnTo>
                  <a:lnTo>
                    <a:pt x="3967948" y="2613102"/>
                  </a:lnTo>
                  <a:lnTo>
                    <a:pt x="3976745" y="2613102"/>
                  </a:lnTo>
                  <a:lnTo>
                    <a:pt x="3994252" y="2604343"/>
                  </a:lnTo>
                  <a:lnTo>
                    <a:pt x="4007383" y="2586829"/>
                  </a:lnTo>
                  <a:lnTo>
                    <a:pt x="4025021" y="2569315"/>
                  </a:lnTo>
                  <a:lnTo>
                    <a:pt x="4038151" y="2542941"/>
                  </a:lnTo>
                  <a:lnTo>
                    <a:pt x="4055702" y="2507913"/>
                  </a:lnTo>
                  <a:lnTo>
                    <a:pt x="4073209" y="2455248"/>
                  </a:lnTo>
                  <a:lnTo>
                    <a:pt x="4095137" y="2376332"/>
                  </a:lnTo>
                  <a:lnTo>
                    <a:pt x="4125774" y="2249260"/>
                  </a:lnTo>
                  <a:lnTo>
                    <a:pt x="4156543" y="2113337"/>
                  </a:lnTo>
                  <a:lnTo>
                    <a:pt x="4187224" y="1942359"/>
                  </a:lnTo>
                  <a:lnTo>
                    <a:pt x="4217905" y="1736240"/>
                  </a:lnTo>
                  <a:lnTo>
                    <a:pt x="4393238" y="631415"/>
                  </a:lnTo>
                  <a:lnTo>
                    <a:pt x="4450311" y="337660"/>
                  </a:lnTo>
                  <a:lnTo>
                    <a:pt x="4476615" y="245467"/>
                  </a:lnTo>
                  <a:lnTo>
                    <a:pt x="4494122" y="179828"/>
                  </a:lnTo>
                  <a:lnTo>
                    <a:pt x="4524803" y="92017"/>
                  </a:lnTo>
                  <a:lnTo>
                    <a:pt x="4546687" y="48243"/>
                  </a:lnTo>
                  <a:lnTo>
                    <a:pt x="4577456" y="13101"/>
                  </a:lnTo>
                  <a:lnTo>
                    <a:pt x="4586209" y="8719"/>
                  </a:lnTo>
                  <a:lnTo>
                    <a:pt x="4595006" y="8719"/>
                  </a:lnTo>
                  <a:lnTo>
                    <a:pt x="4608137" y="13101"/>
                  </a:lnTo>
                  <a:lnTo>
                    <a:pt x="4621267" y="26334"/>
                  </a:lnTo>
                  <a:lnTo>
                    <a:pt x="4638818" y="43861"/>
                  </a:lnTo>
                  <a:lnTo>
                    <a:pt x="4656325" y="70152"/>
                  </a:lnTo>
                  <a:lnTo>
                    <a:pt x="4673832" y="105294"/>
                  </a:lnTo>
                  <a:lnTo>
                    <a:pt x="4691383" y="153450"/>
                  </a:lnTo>
                  <a:lnTo>
                    <a:pt x="4709021" y="219220"/>
                  </a:lnTo>
                  <a:lnTo>
                    <a:pt x="4739658" y="333278"/>
                  </a:lnTo>
                  <a:lnTo>
                    <a:pt x="4770339" y="486729"/>
                  </a:lnTo>
                  <a:lnTo>
                    <a:pt x="4801020" y="653324"/>
                  </a:lnTo>
                  <a:lnTo>
                    <a:pt x="4836035" y="850549"/>
                  </a:lnTo>
                  <a:lnTo>
                    <a:pt x="5002745" y="1920363"/>
                  </a:lnTo>
                  <a:lnTo>
                    <a:pt x="5064064" y="2236027"/>
                  </a:lnTo>
                  <a:lnTo>
                    <a:pt x="5085991" y="2341322"/>
                  </a:lnTo>
                  <a:lnTo>
                    <a:pt x="5107875" y="2420238"/>
                  </a:lnTo>
                  <a:lnTo>
                    <a:pt x="5134311" y="2494776"/>
                  </a:lnTo>
                  <a:lnTo>
                    <a:pt x="5160571" y="2551696"/>
                  </a:lnTo>
                  <a:lnTo>
                    <a:pt x="5178078" y="2586829"/>
                  </a:lnTo>
                  <a:lnTo>
                    <a:pt x="5200006" y="2613102"/>
                  </a:lnTo>
                  <a:lnTo>
                    <a:pt x="5213136" y="2613102"/>
                  </a:lnTo>
                  <a:lnTo>
                    <a:pt x="5217513" y="2613102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392931" y="5542222"/>
              <a:ext cx="5217795" cy="2473325"/>
            </a:xfrm>
            <a:custGeom>
              <a:avLst/>
              <a:gdLst/>
              <a:ahLst/>
              <a:cxnLst/>
              <a:rect l="l" t="t" r="r" b="b"/>
              <a:pathLst>
                <a:path w="5217795" h="2473325">
                  <a:moveTo>
                    <a:pt x="0" y="170977"/>
                  </a:moveTo>
                  <a:lnTo>
                    <a:pt x="4381" y="170977"/>
                  </a:lnTo>
                  <a:lnTo>
                    <a:pt x="17524" y="175359"/>
                  </a:lnTo>
                  <a:lnTo>
                    <a:pt x="57059" y="214751"/>
                  </a:lnTo>
                  <a:lnTo>
                    <a:pt x="96490" y="289329"/>
                  </a:lnTo>
                  <a:lnTo>
                    <a:pt x="114014" y="346336"/>
                  </a:lnTo>
                  <a:lnTo>
                    <a:pt x="140301" y="425252"/>
                  </a:lnTo>
                  <a:lnTo>
                    <a:pt x="166601" y="530547"/>
                  </a:lnTo>
                  <a:lnTo>
                    <a:pt x="197369" y="670764"/>
                  </a:lnTo>
                  <a:lnTo>
                    <a:pt x="241181" y="872502"/>
                  </a:lnTo>
                  <a:lnTo>
                    <a:pt x="289369" y="1131115"/>
                  </a:lnTo>
                  <a:lnTo>
                    <a:pt x="394630" y="1714287"/>
                  </a:lnTo>
                  <a:lnTo>
                    <a:pt x="438441" y="1929170"/>
                  </a:lnTo>
                  <a:lnTo>
                    <a:pt x="469210" y="2060624"/>
                  </a:lnTo>
                  <a:lnTo>
                    <a:pt x="499847" y="2170300"/>
                  </a:lnTo>
                  <a:lnTo>
                    <a:pt x="526152" y="2249216"/>
                  </a:lnTo>
                  <a:lnTo>
                    <a:pt x="548079" y="2301842"/>
                  </a:lnTo>
                  <a:lnTo>
                    <a:pt x="565586" y="2336896"/>
                  </a:lnTo>
                  <a:lnTo>
                    <a:pt x="600732" y="2376376"/>
                  </a:lnTo>
                  <a:lnTo>
                    <a:pt x="627036" y="2389521"/>
                  </a:lnTo>
                  <a:lnTo>
                    <a:pt x="640166" y="2385139"/>
                  </a:lnTo>
                  <a:lnTo>
                    <a:pt x="653297" y="2380758"/>
                  </a:lnTo>
                  <a:lnTo>
                    <a:pt x="679601" y="2345616"/>
                  </a:lnTo>
                  <a:lnTo>
                    <a:pt x="697108" y="2310605"/>
                  </a:lnTo>
                  <a:lnTo>
                    <a:pt x="719035" y="2262318"/>
                  </a:lnTo>
                  <a:lnTo>
                    <a:pt x="741051" y="2196547"/>
                  </a:lnTo>
                  <a:lnTo>
                    <a:pt x="767311" y="2117631"/>
                  </a:lnTo>
                  <a:lnTo>
                    <a:pt x="793615" y="2003705"/>
                  </a:lnTo>
                  <a:lnTo>
                    <a:pt x="828673" y="1850254"/>
                  </a:lnTo>
                  <a:lnTo>
                    <a:pt x="872572" y="1626608"/>
                  </a:lnTo>
                  <a:lnTo>
                    <a:pt x="925137" y="1345998"/>
                  </a:lnTo>
                  <a:lnTo>
                    <a:pt x="1012891" y="859356"/>
                  </a:lnTo>
                  <a:lnTo>
                    <a:pt x="1056702" y="653237"/>
                  </a:lnTo>
                  <a:lnTo>
                    <a:pt x="1087340" y="512932"/>
                  </a:lnTo>
                  <a:lnTo>
                    <a:pt x="1122398" y="385860"/>
                  </a:lnTo>
                  <a:lnTo>
                    <a:pt x="1144413" y="311326"/>
                  </a:lnTo>
                  <a:lnTo>
                    <a:pt x="1166340" y="258657"/>
                  </a:lnTo>
                  <a:lnTo>
                    <a:pt x="1188224" y="223646"/>
                  </a:lnTo>
                  <a:lnTo>
                    <a:pt x="1223282" y="184122"/>
                  </a:lnTo>
                  <a:lnTo>
                    <a:pt x="1249586" y="170977"/>
                  </a:lnTo>
                  <a:lnTo>
                    <a:pt x="1258340" y="175359"/>
                  </a:lnTo>
                  <a:lnTo>
                    <a:pt x="1302239" y="219264"/>
                  </a:lnTo>
                  <a:lnTo>
                    <a:pt x="1341673" y="298180"/>
                  </a:lnTo>
                  <a:lnTo>
                    <a:pt x="1363601" y="363863"/>
                  </a:lnTo>
                  <a:lnTo>
                    <a:pt x="1389861" y="447249"/>
                  </a:lnTo>
                  <a:lnTo>
                    <a:pt x="1416166" y="561175"/>
                  </a:lnTo>
                  <a:lnTo>
                    <a:pt x="1451311" y="723389"/>
                  </a:lnTo>
                  <a:lnTo>
                    <a:pt x="1495123" y="942654"/>
                  </a:lnTo>
                  <a:lnTo>
                    <a:pt x="1547687" y="1232027"/>
                  </a:lnTo>
                  <a:lnTo>
                    <a:pt x="1639818" y="1723051"/>
                  </a:lnTo>
                  <a:lnTo>
                    <a:pt x="1679209" y="1929170"/>
                  </a:lnTo>
                  <a:lnTo>
                    <a:pt x="1710021" y="2060624"/>
                  </a:lnTo>
                  <a:lnTo>
                    <a:pt x="1745036" y="2179064"/>
                  </a:lnTo>
                  <a:lnTo>
                    <a:pt x="1766963" y="2253598"/>
                  </a:lnTo>
                  <a:lnTo>
                    <a:pt x="1788847" y="2306223"/>
                  </a:lnTo>
                  <a:lnTo>
                    <a:pt x="1806398" y="2336896"/>
                  </a:lnTo>
                  <a:lnTo>
                    <a:pt x="1828413" y="2363143"/>
                  </a:lnTo>
                  <a:lnTo>
                    <a:pt x="1841543" y="2380758"/>
                  </a:lnTo>
                  <a:lnTo>
                    <a:pt x="1859050" y="2385139"/>
                  </a:lnTo>
                  <a:lnTo>
                    <a:pt x="1867847" y="2389521"/>
                  </a:lnTo>
                  <a:lnTo>
                    <a:pt x="1880978" y="2385139"/>
                  </a:lnTo>
                  <a:lnTo>
                    <a:pt x="1924789" y="2341234"/>
                  </a:lnTo>
                  <a:lnTo>
                    <a:pt x="1942296" y="2306223"/>
                  </a:lnTo>
                  <a:lnTo>
                    <a:pt x="1964224" y="2257980"/>
                  </a:lnTo>
                  <a:lnTo>
                    <a:pt x="1986239" y="2192165"/>
                  </a:lnTo>
                  <a:lnTo>
                    <a:pt x="2008123" y="2113249"/>
                  </a:lnTo>
                  <a:lnTo>
                    <a:pt x="2038804" y="1994941"/>
                  </a:lnTo>
                  <a:lnTo>
                    <a:pt x="2073861" y="1832727"/>
                  </a:lnTo>
                  <a:lnTo>
                    <a:pt x="2117760" y="1617888"/>
                  </a:lnTo>
                  <a:lnTo>
                    <a:pt x="2170325" y="1328471"/>
                  </a:lnTo>
                  <a:lnTo>
                    <a:pt x="2236064" y="955756"/>
                  </a:lnTo>
                  <a:lnTo>
                    <a:pt x="2240528" y="762913"/>
                  </a:lnTo>
                  <a:lnTo>
                    <a:pt x="2249282" y="688379"/>
                  </a:lnTo>
                  <a:lnTo>
                    <a:pt x="2253703" y="662000"/>
                  </a:lnTo>
                  <a:lnTo>
                    <a:pt x="2258079" y="692761"/>
                  </a:lnTo>
                  <a:lnTo>
                    <a:pt x="2262456" y="609463"/>
                  </a:lnTo>
                  <a:lnTo>
                    <a:pt x="2262456" y="600699"/>
                  </a:lnTo>
                  <a:lnTo>
                    <a:pt x="2266833" y="631372"/>
                  </a:lnTo>
                  <a:lnTo>
                    <a:pt x="2266833" y="657619"/>
                  </a:lnTo>
                  <a:lnTo>
                    <a:pt x="2266833" y="640091"/>
                  </a:lnTo>
                  <a:lnTo>
                    <a:pt x="2271210" y="653237"/>
                  </a:lnTo>
                  <a:lnTo>
                    <a:pt x="2275586" y="802305"/>
                  </a:lnTo>
                  <a:lnTo>
                    <a:pt x="2275586" y="876840"/>
                  </a:lnTo>
                  <a:lnTo>
                    <a:pt x="2279963" y="618226"/>
                  </a:lnTo>
                  <a:lnTo>
                    <a:pt x="2279963" y="574321"/>
                  </a:lnTo>
                  <a:lnTo>
                    <a:pt x="2284340" y="771677"/>
                  </a:lnTo>
                  <a:lnTo>
                    <a:pt x="2288717" y="653237"/>
                  </a:lnTo>
                  <a:lnTo>
                    <a:pt x="2293093" y="569939"/>
                  </a:lnTo>
                  <a:lnTo>
                    <a:pt x="2297514" y="609463"/>
                  </a:lnTo>
                  <a:lnTo>
                    <a:pt x="2301891" y="591848"/>
                  </a:lnTo>
                  <a:lnTo>
                    <a:pt x="2306267" y="539310"/>
                  </a:lnTo>
                  <a:lnTo>
                    <a:pt x="2310644" y="539310"/>
                  </a:lnTo>
                  <a:lnTo>
                    <a:pt x="2310644" y="521695"/>
                  </a:lnTo>
                  <a:lnTo>
                    <a:pt x="2315021" y="508550"/>
                  </a:lnTo>
                  <a:lnTo>
                    <a:pt x="2319398" y="543692"/>
                  </a:lnTo>
                  <a:lnTo>
                    <a:pt x="2319398" y="539310"/>
                  </a:lnTo>
                  <a:lnTo>
                    <a:pt x="2323774" y="390242"/>
                  </a:lnTo>
                  <a:lnTo>
                    <a:pt x="2328151" y="8763"/>
                  </a:lnTo>
                  <a:lnTo>
                    <a:pt x="2332528" y="39436"/>
                  </a:lnTo>
                  <a:lnTo>
                    <a:pt x="2336905" y="236748"/>
                  </a:lnTo>
                  <a:lnTo>
                    <a:pt x="2345702" y="320045"/>
                  </a:lnTo>
                  <a:lnTo>
                    <a:pt x="2350079" y="306944"/>
                  </a:lnTo>
                  <a:lnTo>
                    <a:pt x="2350079" y="315664"/>
                  </a:lnTo>
                  <a:lnTo>
                    <a:pt x="2354456" y="337573"/>
                  </a:lnTo>
                  <a:lnTo>
                    <a:pt x="2358832" y="324427"/>
                  </a:lnTo>
                  <a:lnTo>
                    <a:pt x="2363209" y="363863"/>
                  </a:lnTo>
                  <a:lnTo>
                    <a:pt x="2363209" y="355100"/>
                  </a:lnTo>
                  <a:lnTo>
                    <a:pt x="2371963" y="249893"/>
                  </a:lnTo>
                  <a:lnTo>
                    <a:pt x="2371963" y="254275"/>
                  </a:lnTo>
                  <a:lnTo>
                    <a:pt x="2376471" y="245511"/>
                  </a:lnTo>
                  <a:lnTo>
                    <a:pt x="2380847" y="140348"/>
                  </a:lnTo>
                  <a:lnTo>
                    <a:pt x="2380847" y="149112"/>
                  </a:lnTo>
                  <a:lnTo>
                    <a:pt x="2398354" y="298180"/>
                  </a:lnTo>
                  <a:lnTo>
                    <a:pt x="2398354" y="289329"/>
                  </a:lnTo>
                  <a:lnTo>
                    <a:pt x="2402731" y="267420"/>
                  </a:lnTo>
                  <a:lnTo>
                    <a:pt x="2411528" y="179741"/>
                  </a:lnTo>
                  <a:lnTo>
                    <a:pt x="2415905" y="197268"/>
                  </a:lnTo>
                  <a:lnTo>
                    <a:pt x="2415905" y="192886"/>
                  </a:lnTo>
                  <a:lnTo>
                    <a:pt x="2429036" y="48199"/>
                  </a:lnTo>
                  <a:lnTo>
                    <a:pt x="2433412" y="8763"/>
                  </a:lnTo>
                  <a:lnTo>
                    <a:pt x="2437789" y="0"/>
                  </a:lnTo>
                  <a:lnTo>
                    <a:pt x="2442166" y="0"/>
                  </a:lnTo>
                  <a:lnTo>
                    <a:pt x="2446543" y="8763"/>
                  </a:lnTo>
                  <a:lnTo>
                    <a:pt x="2446543" y="4381"/>
                  </a:lnTo>
                  <a:lnTo>
                    <a:pt x="2450919" y="4381"/>
                  </a:lnTo>
                  <a:lnTo>
                    <a:pt x="2455340" y="35054"/>
                  </a:lnTo>
                  <a:lnTo>
                    <a:pt x="2464093" y="166595"/>
                  </a:lnTo>
                  <a:lnTo>
                    <a:pt x="2468470" y="162213"/>
                  </a:lnTo>
                  <a:lnTo>
                    <a:pt x="2472847" y="149112"/>
                  </a:lnTo>
                  <a:lnTo>
                    <a:pt x="2472847" y="153494"/>
                  </a:lnTo>
                  <a:lnTo>
                    <a:pt x="2481600" y="188504"/>
                  </a:lnTo>
                  <a:lnTo>
                    <a:pt x="2485977" y="184122"/>
                  </a:lnTo>
                  <a:lnTo>
                    <a:pt x="2494731" y="122733"/>
                  </a:lnTo>
                  <a:lnTo>
                    <a:pt x="2499151" y="122733"/>
                  </a:lnTo>
                  <a:lnTo>
                    <a:pt x="2503528" y="135835"/>
                  </a:lnTo>
                  <a:lnTo>
                    <a:pt x="2512369" y="197268"/>
                  </a:lnTo>
                  <a:lnTo>
                    <a:pt x="2512369" y="192886"/>
                  </a:lnTo>
                  <a:lnTo>
                    <a:pt x="2516746" y="179741"/>
                  </a:lnTo>
                  <a:lnTo>
                    <a:pt x="2521123" y="131453"/>
                  </a:lnTo>
                  <a:lnTo>
                    <a:pt x="2529920" y="105206"/>
                  </a:lnTo>
                  <a:lnTo>
                    <a:pt x="2534297" y="113970"/>
                  </a:lnTo>
                  <a:lnTo>
                    <a:pt x="2538673" y="144730"/>
                  </a:lnTo>
                  <a:lnTo>
                    <a:pt x="2547427" y="162213"/>
                  </a:lnTo>
                  <a:lnTo>
                    <a:pt x="2551804" y="188504"/>
                  </a:lnTo>
                  <a:lnTo>
                    <a:pt x="2560557" y="223646"/>
                  </a:lnTo>
                  <a:lnTo>
                    <a:pt x="2564934" y="245511"/>
                  </a:lnTo>
                  <a:lnTo>
                    <a:pt x="2573731" y="254275"/>
                  </a:lnTo>
                  <a:lnTo>
                    <a:pt x="2578108" y="271802"/>
                  </a:lnTo>
                  <a:lnTo>
                    <a:pt x="2582485" y="350718"/>
                  </a:lnTo>
                  <a:lnTo>
                    <a:pt x="2591238" y="416489"/>
                  </a:lnTo>
                  <a:lnTo>
                    <a:pt x="2595615" y="420870"/>
                  </a:lnTo>
                  <a:lnTo>
                    <a:pt x="2599992" y="434016"/>
                  </a:lnTo>
                  <a:lnTo>
                    <a:pt x="2608745" y="482259"/>
                  </a:lnTo>
                  <a:lnTo>
                    <a:pt x="2608745" y="477878"/>
                  </a:lnTo>
                  <a:lnTo>
                    <a:pt x="2621919" y="434016"/>
                  </a:lnTo>
                  <a:lnTo>
                    <a:pt x="2626296" y="438398"/>
                  </a:lnTo>
                  <a:lnTo>
                    <a:pt x="2630673" y="442779"/>
                  </a:lnTo>
                  <a:lnTo>
                    <a:pt x="2639426" y="477878"/>
                  </a:lnTo>
                  <a:lnTo>
                    <a:pt x="2643803" y="517314"/>
                  </a:lnTo>
                  <a:lnTo>
                    <a:pt x="2657065" y="618226"/>
                  </a:lnTo>
                  <a:lnTo>
                    <a:pt x="2665818" y="688379"/>
                  </a:lnTo>
                  <a:lnTo>
                    <a:pt x="2678949" y="740916"/>
                  </a:lnTo>
                  <a:lnTo>
                    <a:pt x="2692123" y="828596"/>
                  </a:lnTo>
                  <a:lnTo>
                    <a:pt x="2696499" y="863738"/>
                  </a:lnTo>
                  <a:lnTo>
                    <a:pt x="2714006" y="1008425"/>
                  </a:lnTo>
                  <a:lnTo>
                    <a:pt x="2718383" y="1012807"/>
                  </a:lnTo>
                  <a:lnTo>
                    <a:pt x="2722760" y="1008425"/>
                  </a:lnTo>
                  <a:lnTo>
                    <a:pt x="2731557" y="1004043"/>
                  </a:lnTo>
                  <a:lnTo>
                    <a:pt x="2735934" y="1004043"/>
                  </a:lnTo>
                  <a:lnTo>
                    <a:pt x="2740311" y="1017188"/>
                  </a:lnTo>
                  <a:lnTo>
                    <a:pt x="2744687" y="1052199"/>
                  </a:lnTo>
                  <a:lnTo>
                    <a:pt x="2784122" y="1381096"/>
                  </a:lnTo>
                  <a:lnTo>
                    <a:pt x="2801760" y="1455674"/>
                  </a:lnTo>
                  <a:lnTo>
                    <a:pt x="2814891" y="1560837"/>
                  </a:lnTo>
                  <a:lnTo>
                    <a:pt x="2836774" y="1648517"/>
                  </a:lnTo>
                  <a:lnTo>
                    <a:pt x="2845572" y="1666044"/>
                  </a:lnTo>
                  <a:lnTo>
                    <a:pt x="2854325" y="1709906"/>
                  </a:lnTo>
                  <a:lnTo>
                    <a:pt x="2863079" y="1784440"/>
                  </a:lnTo>
                  <a:lnTo>
                    <a:pt x="2880586" y="1907174"/>
                  </a:lnTo>
                  <a:lnTo>
                    <a:pt x="2893760" y="1994941"/>
                  </a:lnTo>
                  <a:lnTo>
                    <a:pt x="2911267" y="2082621"/>
                  </a:lnTo>
                  <a:lnTo>
                    <a:pt x="2924529" y="2113249"/>
                  </a:lnTo>
                  <a:lnTo>
                    <a:pt x="2942036" y="2170300"/>
                  </a:lnTo>
                  <a:lnTo>
                    <a:pt x="2968340" y="2249216"/>
                  </a:lnTo>
                  <a:lnTo>
                    <a:pt x="2972717" y="2275463"/>
                  </a:lnTo>
                  <a:lnTo>
                    <a:pt x="2994600" y="2358761"/>
                  </a:lnTo>
                  <a:lnTo>
                    <a:pt x="3016528" y="2433295"/>
                  </a:lnTo>
                  <a:lnTo>
                    <a:pt x="3025282" y="2442063"/>
                  </a:lnTo>
                  <a:lnTo>
                    <a:pt x="3029658" y="2442063"/>
                  </a:lnTo>
                  <a:lnTo>
                    <a:pt x="3051586" y="2433295"/>
                  </a:lnTo>
                  <a:lnTo>
                    <a:pt x="3086731" y="2472819"/>
                  </a:lnTo>
                  <a:lnTo>
                    <a:pt x="3095485" y="2472819"/>
                  </a:lnTo>
                  <a:lnTo>
                    <a:pt x="3121789" y="2468442"/>
                  </a:lnTo>
                  <a:lnTo>
                    <a:pt x="3130543" y="2459682"/>
                  </a:lnTo>
                  <a:lnTo>
                    <a:pt x="3139296" y="2437686"/>
                  </a:lnTo>
                  <a:lnTo>
                    <a:pt x="3161224" y="2367525"/>
                  </a:lnTo>
                  <a:lnTo>
                    <a:pt x="3174354" y="2332514"/>
                  </a:lnTo>
                  <a:lnTo>
                    <a:pt x="3183107" y="2319369"/>
                  </a:lnTo>
                  <a:lnTo>
                    <a:pt x="3191861" y="2301842"/>
                  </a:lnTo>
                  <a:lnTo>
                    <a:pt x="3205123" y="2266700"/>
                  </a:lnTo>
                  <a:lnTo>
                    <a:pt x="3222630" y="2187784"/>
                  </a:lnTo>
                  <a:lnTo>
                    <a:pt x="3253311" y="2065093"/>
                  </a:lnTo>
                  <a:lnTo>
                    <a:pt x="3270862" y="1959799"/>
                  </a:lnTo>
                  <a:lnTo>
                    <a:pt x="3288369" y="1867738"/>
                  </a:lnTo>
                  <a:lnTo>
                    <a:pt x="3314629" y="1749342"/>
                  </a:lnTo>
                  <a:lnTo>
                    <a:pt x="3341065" y="1582746"/>
                  </a:lnTo>
                  <a:lnTo>
                    <a:pt x="3406760" y="1210031"/>
                  </a:lnTo>
                  <a:lnTo>
                    <a:pt x="3441818" y="990898"/>
                  </a:lnTo>
                  <a:lnTo>
                    <a:pt x="3490093" y="732153"/>
                  </a:lnTo>
                  <a:lnTo>
                    <a:pt x="3533905" y="499787"/>
                  </a:lnTo>
                  <a:lnTo>
                    <a:pt x="3560209" y="385860"/>
                  </a:lnTo>
                  <a:lnTo>
                    <a:pt x="3590890" y="284947"/>
                  </a:lnTo>
                  <a:lnTo>
                    <a:pt x="3608485" y="232410"/>
                  </a:lnTo>
                  <a:lnTo>
                    <a:pt x="3643543" y="144730"/>
                  </a:lnTo>
                  <a:lnTo>
                    <a:pt x="3669847" y="105206"/>
                  </a:lnTo>
                  <a:lnTo>
                    <a:pt x="3700484" y="87679"/>
                  </a:lnTo>
                  <a:lnTo>
                    <a:pt x="3713658" y="92061"/>
                  </a:lnTo>
                  <a:lnTo>
                    <a:pt x="3757557" y="127115"/>
                  </a:lnTo>
                  <a:lnTo>
                    <a:pt x="3788238" y="192886"/>
                  </a:lnTo>
                  <a:lnTo>
                    <a:pt x="3810122" y="258657"/>
                  </a:lnTo>
                  <a:lnTo>
                    <a:pt x="3836426" y="341954"/>
                  </a:lnTo>
                  <a:lnTo>
                    <a:pt x="3862731" y="456012"/>
                  </a:lnTo>
                  <a:lnTo>
                    <a:pt x="3889123" y="569939"/>
                  </a:lnTo>
                  <a:lnTo>
                    <a:pt x="3928513" y="780440"/>
                  </a:lnTo>
                  <a:lnTo>
                    <a:pt x="3981122" y="1065432"/>
                  </a:lnTo>
                  <a:lnTo>
                    <a:pt x="4064456" y="1569601"/>
                  </a:lnTo>
                  <a:lnTo>
                    <a:pt x="4147702" y="2029951"/>
                  </a:lnTo>
                  <a:lnTo>
                    <a:pt x="4174093" y="2139540"/>
                  </a:lnTo>
                  <a:lnTo>
                    <a:pt x="4217905" y="2292990"/>
                  </a:lnTo>
                  <a:lnTo>
                    <a:pt x="4239789" y="2358761"/>
                  </a:lnTo>
                  <a:lnTo>
                    <a:pt x="4257339" y="2402667"/>
                  </a:lnTo>
                  <a:lnTo>
                    <a:pt x="4292485" y="2450928"/>
                  </a:lnTo>
                  <a:lnTo>
                    <a:pt x="4323166" y="2468442"/>
                  </a:lnTo>
                  <a:lnTo>
                    <a:pt x="4336296" y="2472819"/>
                  </a:lnTo>
                  <a:lnTo>
                    <a:pt x="4371354" y="2442063"/>
                  </a:lnTo>
                  <a:lnTo>
                    <a:pt x="4406412" y="2367525"/>
                  </a:lnTo>
                  <a:lnTo>
                    <a:pt x="4428296" y="2306223"/>
                  </a:lnTo>
                  <a:lnTo>
                    <a:pt x="4454687" y="2231689"/>
                  </a:lnTo>
                  <a:lnTo>
                    <a:pt x="4480992" y="2130776"/>
                  </a:lnTo>
                  <a:lnTo>
                    <a:pt x="4507252" y="1999323"/>
                  </a:lnTo>
                  <a:lnTo>
                    <a:pt x="4551064" y="1788822"/>
                  </a:lnTo>
                  <a:lnTo>
                    <a:pt x="4586209" y="1569601"/>
                  </a:lnTo>
                  <a:lnTo>
                    <a:pt x="4717775" y="815451"/>
                  </a:lnTo>
                  <a:lnTo>
                    <a:pt x="4757209" y="600699"/>
                  </a:lnTo>
                  <a:lnTo>
                    <a:pt x="4792267" y="438398"/>
                  </a:lnTo>
                  <a:lnTo>
                    <a:pt x="4818528" y="328809"/>
                  </a:lnTo>
                  <a:lnTo>
                    <a:pt x="4853673" y="223646"/>
                  </a:lnTo>
                  <a:lnTo>
                    <a:pt x="4875600" y="166595"/>
                  </a:lnTo>
                  <a:lnTo>
                    <a:pt x="4906282" y="113970"/>
                  </a:lnTo>
                  <a:lnTo>
                    <a:pt x="4936919" y="92061"/>
                  </a:lnTo>
                  <a:lnTo>
                    <a:pt x="4950049" y="92061"/>
                  </a:lnTo>
                  <a:lnTo>
                    <a:pt x="4963223" y="92061"/>
                  </a:lnTo>
                  <a:lnTo>
                    <a:pt x="5002745" y="135835"/>
                  </a:lnTo>
                  <a:lnTo>
                    <a:pt x="5020296" y="170977"/>
                  </a:lnTo>
                  <a:lnTo>
                    <a:pt x="5042180" y="223646"/>
                  </a:lnTo>
                  <a:lnTo>
                    <a:pt x="5064064" y="293799"/>
                  </a:lnTo>
                  <a:lnTo>
                    <a:pt x="5090368" y="385860"/>
                  </a:lnTo>
                  <a:lnTo>
                    <a:pt x="5112296" y="486641"/>
                  </a:lnTo>
                  <a:lnTo>
                    <a:pt x="5147441" y="653237"/>
                  </a:lnTo>
                  <a:lnTo>
                    <a:pt x="5200006" y="938272"/>
                  </a:lnTo>
                  <a:lnTo>
                    <a:pt x="5217513" y="1034715"/>
                  </a:lnTo>
                  <a:lnTo>
                    <a:pt x="5217513" y="1039053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392931" y="5717581"/>
              <a:ext cx="5217795" cy="2209800"/>
            </a:xfrm>
            <a:custGeom>
              <a:avLst/>
              <a:gdLst/>
              <a:ahLst/>
              <a:cxnLst/>
              <a:rect l="l" t="t" r="r" b="b"/>
              <a:pathLst>
                <a:path w="5217795" h="2209800">
                  <a:moveTo>
                    <a:pt x="0" y="1674895"/>
                  </a:moveTo>
                  <a:lnTo>
                    <a:pt x="0" y="1670513"/>
                  </a:lnTo>
                  <a:lnTo>
                    <a:pt x="39430" y="1468776"/>
                  </a:lnTo>
                  <a:lnTo>
                    <a:pt x="87727" y="1223264"/>
                  </a:lnTo>
                  <a:lnTo>
                    <a:pt x="175354" y="727771"/>
                  </a:lnTo>
                  <a:lnTo>
                    <a:pt x="228007" y="473496"/>
                  </a:lnTo>
                  <a:lnTo>
                    <a:pt x="258688" y="333191"/>
                  </a:lnTo>
                  <a:lnTo>
                    <a:pt x="289369" y="223602"/>
                  </a:lnTo>
                  <a:lnTo>
                    <a:pt x="315630" y="144686"/>
                  </a:lnTo>
                  <a:lnTo>
                    <a:pt x="337645" y="87679"/>
                  </a:lnTo>
                  <a:lnTo>
                    <a:pt x="359572" y="48287"/>
                  </a:lnTo>
                  <a:lnTo>
                    <a:pt x="377079" y="26290"/>
                  </a:lnTo>
                  <a:lnTo>
                    <a:pt x="390253" y="8763"/>
                  </a:lnTo>
                  <a:lnTo>
                    <a:pt x="403384" y="4381"/>
                  </a:lnTo>
                  <a:lnTo>
                    <a:pt x="416514" y="0"/>
                  </a:lnTo>
                  <a:lnTo>
                    <a:pt x="429644" y="4381"/>
                  </a:lnTo>
                  <a:lnTo>
                    <a:pt x="473587" y="39392"/>
                  </a:lnTo>
                  <a:lnTo>
                    <a:pt x="508645" y="118439"/>
                  </a:lnTo>
                  <a:lnTo>
                    <a:pt x="530528" y="179741"/>
                  </a:lnTo>
                  <a:lnTo>
                    <a:pt x="556833" y="263038"/>
                  </a:lnTo>
                  <a:lnTo>
                    <a:pt x="583093" y="368333"/>
                  </a:lnTo>
                  <a:lnTo>
                    <a:pt x="618282" y="521783"/>
                  </a:lnTo>
                  <a:lnTo>
                    <a:pt x="662094" y="741004"/>
                  </a:lnTo>
                  <a:lnTo>
                    <a:pt x="710282" y="1004043"/>
                  </a:lnTo>
                  <a:lnTo>
                    <a:pt x="802369" y="1512681"/>
                  </a:lnTo>
                  <a:lnTo>
                    <a:pt x="846180" y="1736284"/>
                  </a:lnTo>
                  <a:lnTo>
                    <a:pt x="881326" y="1872119"/>
                  </a:lnTo>
                  <a:lnTo>
                    <a:pt x="912007" y="1994941"/>
                  </a:lnTo>
                  <a:lnTo>
                    <a:pt x="938311" y="2073857"/>
                  </a:lnTo>
                  <a:lnTo>
                    <a:pt x="960195" y="2126482"/>
                  </a:lnTo>
                  <a:lnTo>
                    <a:pt x="982123" y="2161537"/>
                  </a:lnTo>
                  <a:lnTo>
                    <a:pt x="995253" y="2183402"/>
                  </a:lnTo>
                  <a:lnTo>
                    <a:pt x="1012891" y="2201017"/>
                  </a:lnTo>
                  <a:lnTo>
                    <a:pt x="1026021" y="2209780"/>
                  </a:lnTo>
                  <a:lnTo>
                    <a:pt x="1039152" y="2209780"/>
                  </a:lnTo>
                  <a:lnTo>
                    <a:pt x="1078586" y="2187784"/>
                  </a:lnTo>
                  <a:lnTo>
                    <a:pt x="1113644" y="2135246"/>
                  </a:lnTo>
                  <a:lnTo>
                    <a:pt x="1131151" y="2086959"/>
                  </a:lnTo>
                  <a:lnTo>
                    <a:pt x="1157543" y="2025570"/>
                  </a:lnTo>
                  <a:lnTo>
                    <a:pt x="1179471" y="1942272"/>
                  </a:lnTo>
                  <a:lnTo>
                    <a:pt x="1210152" y="1823964"/>
                  </a:lnTo>
                  <a:lnTo>
                    <a:pt x="1240789" y="1674895"/>
                  </a:lnTo>
                  <a:lnTo>
                    <a:pt x="1284732" y="1455630"/>
                  </a:lnTo>
                  <a:lnTo>
                    <a:pt x="1337297" y="1170639"/>
                  </a:lnTo>
                  <a:lnTo>
                    <a:pt x="1429384" y="666470"/>
                  </a:lnTo>
                  <a:lnTo>
                    <a:pt x="1473195" y="451631"/>
                  </a:lnTo>
                  <a:lnTo>
                    <a:pt x="1508253" y="315664"/>
                  </a:lnTo>
                  <a:lnTo>
                    <a:pt x="1534557" y="210501"/>
                  </a:lnTo>
                  <a:lnTo>
                    <a:pt x="1560949" y="135966"/>
                  </a:lnTo>
                  <a:lnTo>
                    <a:pt x="1582833" y="83297"/>
                  </a:lnTo>
                  <a:lnTo>
                    <a:pt x="1600384" y="48287"/>
                  </a:lnTo>
                  <a:lnTo>
                    <a:pt x="1635398" y="8763"/>
                  </a:lnTo>
                  <a:lnTo>
                    <a:pt x="1648572" y="0"/>
                  </a:lnTo>
                  <a:lnTo>
                    <a:pt x="1661702" y="0"/>
                  </a:lnTo>
                  <a:lnTo>
                    <a:pt x="1674832" y="0"/>
                  </a:lnTo>
                  <a:lnTo>
                    <a:pt x="1688006" y="8763"/>
                  </a:lnTo>
                  <a:lnTo>
                    <a:pt x="1701224" y="21908"/>
                  </a:lnTo>
                  <a:lnTo>
                    <a:pt x="1718775" y="43905"/>
                  </a:lnTo>
                  <a:lnTo>
                    <a:pt x="1731905" y="74534"/>
                  </a:lnTo>
                  <a:lnTo>
                    <a:pt x="1753833" y="122821"/>
                  </a:lnTo>
                  <a:lnTo>
                    <a:pt x="1775717" y="184122"/>
                  </a:lnTo>
                  <a:lnTo>
                    <a:pt x="1802021" y="267420"/>
                  </a:lnTo>
                  <a:lnTo>
                    <a:pt x="1828413" y="385816"/>
                  </a:lnTo>
                  <a:lnTo>
                    <a:pt x="1863427" y="534928"/>
                  </a:lnTo>
                  <a:lnTo>
                    <a:pt x="1907238" y="754149"/>
                  </a:lnTo>
                  <a:lnTo>
                    <a:pt x="1959847" y="1034672"/>
                  </a:lnTo>
                  <a:lnTo>
                    <a:pt x="2051934" y="1538928"/>
                  </a:lnTo>
                  <a:lnTo>
                    <a:pt x="2095745" y="1753811"/>
                  </a:lnTo>
                  <a:lnTo>
                    <a:pt x="2126514" y="1889734"/>
                  </a:lnTo>
                  <a:lnTo>
                    <a:pt x="2157195" y="1994941"/>
                  </a:lnTo>
                  <a:lnTo>
                    <a:pt x="2183499" y="2073857"/>
                  </a:lnTo>
                  <a:lnTo>
                    <a:pt x="2205383" y="2126482"/>
                  </a:lnTo>
                  <a:lnTo>
                    <a:pt x="2222890" y="2161537"/>
                  </a:lnTo>
                  <a:lnTo>
                    <a:pt x="2236064" y="2183402"/>
                  </a:lnTo>
                  <a:lnTo>
                    <a:pt x="2240528" y="1104824"/>
                  </a:lnTo>
                  <a:lnTo>
                    <a:pt x="5217513" y="1104824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2691223" y="5240004"/>
            <a:ext cx="2609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0033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63930" marR="5080" indent="-95186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271129"/>
            <a:ext cx="55416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18210" marR="5080" indent="-906144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29308" y="1228618"/>
            <a:ext cx="5288280" cy="2766695"/>
            <a:chOff x="1329308" y="1228618"/>
            <a:chExt cx="528828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92931" y="1235286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60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60">
                  <a:moveTo>
                    <a:pt x="0" y="2709567"/>
                  </a:moveTo>
                  <a:lnTo>
                    <a:pt x="0" y="2753350"/>
                  </a:lnTo>
                </a:path>
                <a:path w="5217795" h="2753360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60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60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60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60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60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60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38359" y="1235286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35976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v:MENDEA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v:MENDEB</a:t>
            </a:r>
            <a:r>
              <a:rPr dirty="0" sz="550" spc="3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v:MENDEC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35976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86353" y="1351442"/>
            <a:ext cx="5230669" cy="2512314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2691223" y="822706"/>
            <a:ext cx="260985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433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5651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259105" y="5339481"/>
            <a:ext cx="5358130" cy="2766695"/>
            <a:chOff x="1259105" y="5339481"/>
            <a:chExt cx="5358130" cy="2766695"/>
          </a:xfrm>
        </p:grpSpPr>
        <p:sp>
          <p:nvSpPr>
            <p:cNvPr id="14" name="object 14" descr=""/>
            <p:cNvSpPr/>
            <p:nvPr/>
          </p:nvSpPr>
          <p:spPr>
            <a:xfrm>
              <a:off x="1322833" y="5346149"/>
              <a:ext cx="5287645" cy="2753360"/>
            </a:xfrm>
            <a:custGeom>
              <a:avLst/>
              <a:gdLst/>
              <a:ahLst/>
              <a:cxnLst/>
              <a:rect l="l" t="t" r="r" b="b"/>
              <a:pathLst>
                <a:path w="5287645" h="2753359">
                  <a:moveTo>
                    <a:pt x="0" y="2709567"/>
                  </a:moveTo>
                  <a:lnTo>
                    <a:pt x="5287607" y="2709567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87645" h="2753359">
                  <a:moveTo>
                    <a:pt x="0" y="2709567"/>
                  </a:moveTo>
                  <a:lnTo>
                    <a:pt x="0" y="2753350"/>
                  </a:lnTo>
                </a:path>
                <a:path w="5287645" h="2753359">
                  <a:moveTo>
                    <a:pt x="754076" y="2709567"/>
                  </a:moveTo>
                  <a:lnTo>
                    <a:pt x="754076" y="2753350"/>
                  </a:lnTo>
                </a:path>
                <a:path w="5287645" h="2753359">
                  <a:moveTo>
                    <a:pt x="1512656" y="2709567"/>
                  </a:moveTo>
                  <a:lnTo>
                    <a:pt x="1512656" y="2753350"/>
                  </a:lnTo>
                </a:path>
                <a:path w="5287645" h="2753359">
                  <a:moveTo>
                    <a:pt x="2266728" y="2709567"/>
                  </a:moveTo>
                  <a:lnTo>
                    <a:pt x="2266728" y="2753350"/>
                  </a:lnTo>
                </a:path>
                <a:path w="5287645" h="2753359">
                  <a:moveTo>
                    <a:pt x="3020887" y="2709567"/>
                  </a:moveTo>
                  <a:lnTo>
                    <a:pt x="3020887" y="2753350"/>
                  </a:lnTo>
                </a:path>
                <a:path w="5287645" h="2753359">
                  <a:moveTo>
                    <a:pt x="3775003" y="2709567"/>
                  </a:moveTo>
                  <a:lnTo>
                    <a:pt x="3775003" y="2753350"/>
                  </a:lnTo>
                </a:path>
                <a:path w="5287645" h="2753359">
                  <a:moveTo>
                    <a:pt x="4533539" y="2709567"/>
                  </a:moveTo>
                  <a:lnTo>
                    <a:pt x="4533539" y="2753350"/>
                  </a:lnTo>
                </a:path>
                <a:path w="5287645" h="2753359">
                  <a:moveTo>
                    <a:pt x="5287611" y="2709567"/>
                  </a:moveTo>
                  <a:lnTo>
                    <a:pt x="5287611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076909" y="5346149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265773" y="8055717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1095247" y="7980679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  <a:p>
            <a:pPr marL="200660">
              <a:lnSpc>
                <a:spcPts val="770"/>
              </a:lnSpc>
              <a:spcBef>
                <a:spcPts val="50"/>
              </a:spcBef>
              <a:tabLst>
                <a:tab pos="932815" algn="l"/>
                <a:tab pos="1691639" algn="l"/>
                <a:tab pos="2446020" algn="l"/>
                <a:tab pos="3199765" algn="l"/>
                <a:tab pos="3954145" algn="l"/>
                <a:tab pos="4712335" algn="l"/>
                <a:tab pos="505460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265773" y="5346149"/>
            <a:ext cx="52705" cy="2324100"/>
          </a:xfrm>
          <a:custGeom>
            <a:avLst/>
            <a:gdLst/>
            <a:ahLst/>
            <a:cxnLst/>
            <a:rect l="l" t="t" r="r" b="b"/>
            <a:pathLst>
              <a:path w="52705" h="2324100">
                <a:moveTo>
                  <a:pt x="52678" y="2323751"/>
                </a:moveTo>
                <a:lnTo>
                  <a:pt x="0" y="2323751"/>
                </a:lnTo>
              </a:path>
              <a:path w="52705" h="2324100">
                <a:moveTo>
                  <a:pt x="52678" y="1933552"/>
                </a:moveTo>
                <a:lnTo>
                  <a:pt x="0" y="1933552"/>
                </a:lnTo>
              </a:path>
              <a:path w="52705" h="2324100">
                <a:moveTo>
                  <a:pt x="52678" y="1547692"/>
                </a:moveTo>
                <a:lnTo>
                  <a:pt x="0" y="1547692"/>
                </a:lnTo>
              </a:path>
              <a:path w="52705" h="2324100">
                <a:moveTo>
                  <a:pt x="52678" y="1161875"/>
                </a:moveTo>
                <a:lnTo>
                  <a:pt x="0" y="1161875"/>
                </a:lnTo>
              </a:path>
              <a:path w="52705" h="2324100">
                <a:moveTo>
                  <a:pt x="52678" y="776058"/>
                </a:moveTo>
                <a:lnTo>
                  <a:pt x="0" y="776058"/>
                </a:lnTo>
              </a:path>
              <a:path w="52705" h="2324100">
                <a:moveTo>
                  <a:pt x="52678" y="385860"/>
                </a:moveTo>
                <a:lnTo>
                  <a:pt x="0" y="385860"/>
                </a:lnTo>
              </a:path>
              <a:path w="52705" h="2324100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117152" y="760000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17152" y="7209806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17152" y="682398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91737" y="643817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43439" y="605231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43439" y="5469271"/>
            <a:ext cx="180340" cy="3187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43439" y="5276297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6" name="object 2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6254" y="5387726"/>
            <a:ext cx="5300767" cy="2586892"/>
          </a:xfrm>
          <a:prstGeom prst="rect">
            <a:avLst/>
          </a:prstGeom>
        </p:spPr>
      </p:pic>
      <p:sp>
        <p:nvSpPr>
          <p:cNvPr id="27" name="object 27" descr=""/>
          <p:cNvSpPr txBox="1"/>
          <p:nvPr/>
        </p:nvSpPr>
        <p:spPr>
          <a:xfrm>
            <a:off x="2656078" y="5118465"/>
            <a:ext cx="2609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8318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525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3550" marR="5080" indent="-451484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78788" y="8149208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3890" marR="5080" indent="-63182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99859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c:CUENCA-X0002A</a:t>
            </a:r>
            <a:r>
              <a:rPr dirty="0" sz="550" spc="36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c:CUENCB-X0002B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371994"/>
                  </a:moveTo>
                  <a:lnTo>
                    <a:pt x="0" y="2371994"/>
                  </a:lnTo>
                </a:path>
                <a:path w="52705" h="2710179">
                  <a:moveTo>
                    <a:pt x="52573" y="2034333"/>
                  </a:moveTo>
                  <a:lnTo>
                    <a:pt x="0" y="2034333"/>
                  </a:lnTo>
                </a:path>
                <a:path w="52705" h="2710179">
                  <a:moveTo>
                    <a:pt x="52573" y="1692422"/>
                  </a:moveTo>
                  <a:lnTo>
                    <a:pt x="0" y="1692422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1017188"/>
                  </a:moveTo>
                  <a:lnTo>
                    <a:pt x="0" y="1017188"/>
                  </a:lnTo>
                </a:path>
                <a:path w="52705" h="2710179">
                  <a:moveTo>
                    <a:pt x="52573" y="679615"/>
                  </a:moveTo>
                  <a:lnTo>
                    <a:pt x="0" y="679615"/>
                  </a:lnTo>
                </a:path>
                <a:path w="52705" h="2710179">
                  <a:moveTo>
                    <a:pt x="52573" y="337573"/>
                  </a:moveTo>
                  <a:lnTo>
                    <a:pt x="0" y="337573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1845049"/>
            <a:ext cx="196850" cy="21558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1165434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525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364446" y="1386540"/>
            <a:ext cx="5252720" cy="2385695"/>
            <a:chOff x="1364446" y="1386540"/>
            <a:chExt cx="5252720" cy="2385695"/>
          </a:xfrm>
        </p:grpSpPr>
        <p:sp>
          <p:nvSpPr>
            <p:cNvPr id="14" name="object 14" descr=""/>
            <p:cNvSpPr/>
            <p:nvPr/>
          </p:nvSpPr>
          <p:spPr>
            <a:xfrm>
              <a:off x="1371025" y="1572859"/>
              <a:ext cx="5231130" cy="2034539"/>
            </a:xfrm>
            <a:custGeom>
              <a:avLst/>
              <a:gdLst/>
              <a:ahLst/>
              <a:cxnLst/>
              <a:rect l="l" t="t" r="r" b="b"/>
              <a:pathLst>
                <a:path w="5231130" h="2034539">
                  <a:moveTo>
                    <a:pt x="0" y="2034421"/>
                  </a:moveTo>
                  <a:lnTo>
                    <a:pt x="5230665" y="2034421"/>
                  </a:lnTo>
                </a:path>
                <a:path w="5231130" h="2034539">
                  <a:moveTo>
                    <a:pt x="0" y="1696760"/>
                  </a:moveTo>
                  <a:lnTo>
                    <a:pt x="5230665" y="1696760"/>
                  </a:lnTo>
                </a:path>
                <a:path w="5231130" h="2034539">
                  <a:moveTo>
                    <a:pt x="0" y="1354849"/>
                  </a:moveTo>
                  <a:lnTo>
                    <a:pt x="5230665" y="1354849"/>
                  </a:lnTo>
                </a:path>
                <a:path w="5231130" h="2034539">
                  <a:moveTo>
                    <a:pt x="0" y="1017144"/>
                  </a:moveTo>
                  <a:lnTo>
                    <a:pt x="5230665" y="1017144"/>
                  </a:lnTo>
                </a:path>
                <a:path w="5231130" h="2034539">
                  <a:moveTo>
                    <a:pt x="0" y="679615"/>
                  </a:moveTo>
                  <a:lnTo>
                    <a:pt x="5230665" y="679615"/>
                  </a:lnTo>
                </a:path>
                <a:path w="5231130" h="2034539">
                  <a:moveTo>
                    <a:pt x="0" y="342042"/>
                  </a:moveTo>
                  <a:lnTo>
                    <a:pt x="5230665" y="342042"/>
                  </a:lnTo>
                </a:path>
                <a:path w="5231130" h="2034539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71025" y="2125271"/>
              <a:ext cx="5240020" cy="934085"/>
            </a:xfrm>
            <a:custGeom>
              <a:avLst/>
              <a:gdLst/>
              <a:ahLst/>
              <a:cxnLst/>
              <a:rect l="l" t="t" r="r" b="b"/>
              <a:pathLst>
                <a:path w="5240020" h="934085">
                  <a:moveTo>
                    <a:pt x="0" y="539310"/>
                  </a:moveTo>
                  <a:lnTo>
                    <a:pt x="4381" y="539310"/>
                  </a:lnTo>
                  <a:lnTo>
                    <a:pt x="43811" y="548030"/>
                  </a:lnTo>
                  <a:lnTo>
                    <a:pt x="65717" y="552412"/>
                  </a:lnTo>
                  <a:lnTo>
                    <a:pt x="96490" y="556925"/>
                  </a:lnTo>
                  <a:lnTo>
                    <a:pt x="144682" y="556925"/>
                  </a:lnTo>
                  <a:lnTo>
                    <a:pt x="219275" y="543648"/>
                  </a:lnTo>
                  <a:lnTo>
                    <a:pt x="267463" y="530547"/>
                  </a:lnTo>
                  <a:lnTo>
                    <a:pt x="337535" y="508638"/>
                  </a:lnTo>
                  <a:lnTo>
                    <a:pt x="390231" y="486729"/>
                  </a:lnTo>
                  <a:lnTo>
                    <a:pt x="543681" y="416576"/>
                  </a:lnTo>
                  <a:lnTo>
                    <a:pt x="609376" y="394580"/>
                  </a:lnTo>
                  <a:lnTo>
                    <a:pt x="653318" y="381434"/>
                  </a:lnTo>
                  <a:lnTo>
                    <a:pt x="719014" y="372715"/>
                  </a:lnTo>
                  <a:lnTo>
                    <a:pt x="762956" y="372715"/>
                  </a:lnTo>
                  <a:lnTo>
                    <a:pt x="819898" y="377096"/>
                  </a:lnTo>
                  <a:lnTo>
                    <a:pt x="859333" y="385816"/>
                  </a:lnTo>
                  <a:lnTo>
                    <a:pt x="903231" y="403475"/>
                  </a:lnTo>
                  <a:lnTo>
                    <a:pt x="960217" y="420958"/>
                  </a:lnTo>
                  <a:lnTo>
                    <a:pt x="1030420" y="451631"/>
                  </a:lnTo>
                  <a:lnTo>
                    <a:pt x="1183869" y="517401"/>
                  </a:lnTo>
                  <a:lnTo>
                    <a:pt x="1245188" y="539310"/>
                  </a:lnTo>
                  <a:lnTo>
                    <a:pt x="1288999" y="548030"/>
                  </a:lnTo>
                  <a:lnTo>
                    <a:pt x="1341695" y="556925"/>
                  </a:lnTo>
                  <a:lnTo>
                    <a:pt x="1385507" y="556925"/>
                  </a:lnTo>
                  <a:lnTo>
                    <a:pt x="1438071" y="552412"/>
                  </a:lnTo>
                  <a:lnTo>
                    <a:pt x="1473217" y="543648"/>
                  </a:lnTo>
                  <a:lnTo>
                    <a:pt x="1525782" y="530547"/>
                  </a:lnTo>
                  <a:lnTo>
                    <a:pt x="1578478" y="508638"/>
                  </a:lnTo>
                  <a:lnTo>
                    <a:pt x="1652927" y="478009"/>
                  </a:lnTo>
                  <a:lnTo>
                    <a:pt x="1810753" y="407813"/>
                  </a:lnTo>
                  <a:lnTo>
                    <a:pt x="1867826" y="390198"/>
                  </a:lnTo>
                  <a:lnTo>
                    <a:pt x="1911637" y="381434"/>
                  </a:lnTo>
                  <a:lnTo>
                    <a:pt x="1964202" y="372715"/>
                  </a:lnTo>
                  <a:lnTo>
                    <a:pt x="2008144" y="372715"/>
                  </a:lnTo>
                  <a:lnTo>
                    <a:pt x="2060709" y="377096"/>
                  </a:lnTo>
                  <a:lnTo>
                    <a:pt x="2148420" y="398962"/>
                  </a:lnTo>
                  <a:lnTo>
                    <a:pt x="2205405" y="420958"/>
                  </a:lnTo>
                  <a:lnTo>
                    <a:pt x="2266811" y="447249"/>
                  </a:lnTo>
                  <a:lnTo>
                    <a:pt x="2266811" y="398962"/>
                  </a:lnTo>
                  <a:lnTo>
                    <a:pt x="2271188" y="355187"/>
                  </a:lnTo>
                  <a:lnTo>
                    <a:pt x="2279985" y="328897"/>
                  </a:lnTo>
                  <a:lnTo>
                    <a:pt x="2284362" y="328897"/>
                  </a:lnTo>
                  <a:lnTo>
                    <a:pt x="2288738" y="337660"/>
                  </a:lnTo>
                  <a:lnTo>
                    <a:pt x="2293115" y="350806"/>
                  </a:lnTo>
                  <a:lnTo>
                    <a:pt x="2293115" y="346424"/>
                  </a:lnTo>
                  <a:lnTo>
                    <a:pt x="2301869" y="328897"/>
                  </a:lnTo>
                  <a:lnTo>
                    <a:pt x="2306246" y="315664"/>
                  </a:lnTo>
                  <a:lnTo>
                    <a:pt x="2306246" y="311282"/>
                  </a:lnTo>
                  <a:lnTo>
                    <a:pt x="2310622" y="280653"/>
                  </a:lnTo>
                  <a:lnTo>
                    <a:pt x="2319420" y="214882"/>
                  </a:lnTo>
                  <a:lnTo>
                    <a:pt x="2323796" y="219264"/>
                  </a:lnTo>
                  <a:lnTo>
                    <a:pt x="2328173" y="227984"/>
                  </a:lnTo>
                  <a:lnTo>
                    <a:pt x="2336927" y="223602"/>
                  </a:lnTo>
                  <a:lnTo>
                    <a:pt x="2350057" y="206119"/>
                  </a:lnTo>
                  <a:lnTo>
                    <a:pt x="2354434" y="184210"/>
                  </a:lnTo>
                  <a:lnTo>
                    <a:pt x="2354434" y="175446"/>
                  </a:lnTo>
                  <a:lnTo>
                    <a:pt x="2358810" y="179828"/>
                  </a:lnTo>
                  <a:lnTo>
                    <a:pt x="2363231" y="206119"/>
                  </a:lnTo>
                  <a:lnTo>
                    <a:pt x="2367608" y="201737"/>
                  </a:lnTo>
                  <a:lnTo>
                    <a:pt x="2376361" y="153450"/>
                  </a:lnTo>
                  <a:lnTo>
                    <a:pt x="2380738" y="153450"/>
                  </a:lnTo>
                  <a:lnTo>
                    <a:pt x="2385115" y="144686"/>
                  </a:lnTo>
                  <a:lnTo>
                    <a:pt x="2398376" y="96530"/>
                  </a:lnTo>
                  <a:lnTo>
                    <a:pt x="2398376" y="100912"/>
                  </a:lnTo>
                  <a:lnTo>
                    <a:pt x="2407130" y="127203"/>
                  </a:lnTo>
                  <a:lnTo>
                    <a:pt x="2411507" y="131585"/>
                  </a:lnTo>
                  <a:lnTo>
                    <a:pt x="2415883" y="127203"/>
                  </a:lnTo>
                  <a:lnTo>
                    <a:pt x="2424637" y="92061"/>
                  </a:lnTo>
                  <a:lnTo>
                    <a:pt x="2433434" y="43905"/>
                  </a:lnTo>
                  <a:lnTo>
                    <a:pt x="2437811" y="39523"/>
                  </a:lnTo>
                  <a:lnTo>
                    <a:pt x="2442188" y="43905"/>
                  </a:lnTo>
                  <a:lnTo>
                    <a:pt x="2446564" y="48287"/>
                  </a:lnTo>
                  <a:lnTo>
                    <a:pt x="2459695" y="57050"/>
                  </a:lnTo>
                  <a:lnTo>
                    <a:pt x="2468448" y="70152"/>
                  </a:lnTo>
                  <a:lnTo>
                    <a:pt x="2472825" y="65770"/>
                  </a:lnTo>
                  <a:lnTo>
                    <a:pt x="2481622" y="43905"/>
                  </a:lnTo>
                  <a:lnTo>
                    <a:pt x="2485999" y="43905"/>
                  </a:lnTo>
                  <a:lnTo>
                    <a:pt x="2490376" y="43905"/>
                  </a:lnTo>
                  <a:lnTo>
                    <a:pt x="2494753" y="30760"/>
                  </a:lnTo>
                  <a:lnTo>
                    <a:pt x="2503506" y="26378"/>
                  </a:lnTo>
                  <a:lnTo>
                    <a:pt x="2512260" y="26378"/>
                  </a:lnTo>
                  <a:lnTo>
                    <a:pt x="2516636" y="26378"/>
                  </a:lnTo>
                  <a:lnTo>
                    <a:pt x="2521057" y="30760"/>
                  </a:lnTo>
                  <a:lnTo>
                    <a:pt x="2529810" y="43905"/>
                  </a:lnTo>
                  <a:lnTo>
                    <a:pt x="2543028" y="35141"/>
                  </a:lnTo>
                  <a:lnTo>
                    <a:pt x="2551826" y="21996"/>
                  </a:lnTo>
                  <a:lnTo>
                    <a:pt x="2556202" y="26378"/>
                  </a:lnTo>
                  <a:lnTo>
                    <a:pt x="2564956" y="30760"/>
                  </a:lnTo>
                  <a:lnTo>
                    <a:pt x="2582463" y="70152"/>
                  </a:lnTo>
                  <a:lnTo>
                    <a:pt x="2591260" y="74534"/>
                  </a:lnTo>
                  <a:lnTo>
                    <a:pt x="2595637" y="74534"/>
                  </a:lnTo>
                  <a:lnTo>
                    <a:pt x="2604390" y="74534"/>
                  </a:lnTo>
                  <a:lnTo>
                    <a:pt x="2608767" y="78916"/>
                  </a:lnTo>
                  <a:lnTo>
                    <a:pt x="2617521" y="92061"/>
                  </a:lnTo>
                  <a:lnTo>
                    <a:pt x="2635071" y="105294"/>
                  </a:lnTo>
                  <a:lnTo>
                    <a:pt x="2656955" y="144686"/>
                  </a:lnTo>
                  <a:lnTo>
                    <a:pt x="2665709" y="149068"/>
                  </a:lnTo>
                  <a:lnTo>
                    <a:pt x="2678970" y="179828"/>
                  </a:lnTo>
                  <a:lnTo>
                    <a:pt x="2696477" y="214882"/>
                  </a:lnTo>
                  <a:lnTo>
                    <a:pt x="2735912" y="289417"/>
                  </a:lnTo>
                  <a:lnTo>
                    <a:pt x="2744666" y="311282"/>
                  </a:lnTo>
                  <a:lnTo>
                    <a:pt x="2757840" y="328897"/>
                  </a:lnTo>
                  <a:lnTo>
                    <a:pt x="2801651" y="434103"/>
                  </a:lnTo>
                  <a:lnTo>
                    <a:pt x="2810492" y="451631"/>
                  </a:lnTo>
                  <a:lnTo>
                    <a:pt x="2823666" y="486729"/>
                  </a:lnTo>
                  <a:lnTo>
                    <a:pt x="2836796" y="517401"/>
                  </a:lnTo>
                  <a:lnTo>
                    <a:pt x="2849927" y="552412"/>
                  </a:lnTo>
                  <a:lnTo>
                    <a:pt x="2876231" y="600699"/>
                  </a:lnTo>
                  <a:lnTo>
                    <a:pt x="2902492" y="662088"/>
                  </a:lnTo>
                  <a:lnTo>
                    <a:pt x="2928796" y="710375"/>
                  </a:lnTo>
                  <a:lnTo>
                    <a:pt x="2968318" y="784778"/>
                  </a:lnTo>
                  <a:lnTo>
                    <a:pt x="2981492" y="806775"/>
                  </a:lnTo>
                  <a:lnTo>
                    <a:pt x="3020927" y="868207"/>
                  </a:lnTo>
                  <a:lnTo>
                    <a:pt x="3038434" y="885691"/>
                  </a:lnTo>
                  <a:lnTo>
                    <a:pt x="3069115" y="916363"/>
                  </a:lnTo>
                  <a:lnTo>
                    <a:pt x="3121767" y="933890"/>
                  </a:lnTo>
                  <a:lnTo>
                    <a:pt x="3148072" y="933890"/>
                  </a:lnTo>
                  <a:lnTo>
                    <a:pt x="3218143" y="890073"/>
                  </a:lnTo>
                  <a:lnTo>
                    <a:pt x="3248956" y="854974"/>
                  </a:lnTo>
                  <a:lnTo>
                    <a:pt x="3275216" y="819920"/>
                  </a:lnTo>
                  <a:lnTo>
                    <a:pt x="3327781" y="723521"/>
                  </a:lnTo>
                  <a:lnTo>
                    <a:pt x="3393608" y="583172"/>
                  </a:lnTo>
                  <a:lnTo>
                    <a:pt x="3463723" y="425340"/>
                  </a:lnTo>
                  <a:lnTo>
                    <a:pt x="3568984" y="197355"/>
                  </a:lnTo>
                  <a:lnTo>
                    <a:pt x="3595245" y="149068"/>
                  </a:lnTo>
                  <a:lnTo>
                    <a:pt x="3643564" y="74534"/>
                  </a:lnTo>
                  <a:lnTo>
                    <a:pt x="3674202" y="39523"/>
                  </a:lnTo>
                  <a:lnTo>
                    <a:pt x="3718013" y="13145"/>
                  </a:lnTo>
                  <a:lnTo>
                    <a:pt x="3761825" y="0"/>
                  </a:lnTo>
                  <a:lnTo>
                    <a:pt x="3779463" y="4381"/>
                  </a:lnTo>
                  <a:lnTo>
                    <a:pt x="3823274" y="30760"/>
                  </a:lnTo>
                  <a:lnTo>
                    <a:pt x="3875839" y="83297"/>
                  </a:lnTo>
                  <a:lnTo>
                    <a:pt x="3924159" y="157832"/>
                  </a:lnTo>
                  <a:lnTo>
                    <a:pt x="3959216" y="223602"/>
                  </a:lnTo>
                  <a:lnTo>
                    <a:pt x="4011781" y="328897"/>
                  </a:lnTo>
                  <a:lnTo>
                    <a:pt x="4165230" y="679615"/>
                  </a:lnTo>
                  <a:lnTo>
                    <a:pt x="4200376" y="749768"/>
                  </a:lnTo>
                  <a:lnTo>
                    <a:pt x="4239810" y="819920"/>
                  </a:lnTo>
                  <a:lnTo>
                    <a:pt x="4270492" y="859356"/>
                  </a:lnTo>
                  <a:lnTo>
                    <a:pt x="4296752" y="890073"/>
                  </a:lnTo>
                  <a:lnTo>
                    <a:pt x="4340695" y="920745"/>
                  </a:lnTo>
                  <a:lnTo>
                    <a:pt x="4384506" y="929509"/>
                  </a:lnTo>
                  <a:lnTo>
                    <a:pt x="4397636" y="925127"/>
                  </a:lnTo>
                  <a:lnTo>
                    <a:pt x="4419520" y="920745"/>
                  </a:lnTo>
                  <a:lnTo>
                    <a:pt x="4467840" y="881353"/>
                  </a:lnTo>
                  <a:lnTo>
                    <a:pt x="4494100" y="850593"/>
                  </a:lnTo>
                  <a:lnTo>
                    <a:pt x="4542332" y="776058"/>
                  </a:lnTo>
                  <a:lnTo>
                    <a:pt x="4586143" y="701480"/>
                  </a:lnTo>
                  <a:lnTo>
                    <a:pt x="4625666" y="618226"/>
                  </a:lnTo>
                  <a:lnTo>
                    <a:pt x="4682607" y="486729"/>
                  </a:lnTo>
                  <a:lnTo>
                    <a:pt x="4774738" y="280653"/>
                  </a:lnTo>
                  <a:lnTo>
                    <a:pt x="4814173" y="201737"/>
                  </a:lnTo>
                  <a:lnTo>
                    <a:pt x="4844810" y="140304"/>
                  </a:lnTo>
                  <a:lnTo>
                    <a:pt x="4884376" y="78916"/>
                  </a:lnTo>
                  <a:lnTo>
                    <a:pt x="4910636" y="48287"/>
                  </a:lnTo>
                  <a:lnTo>
                    <a:pt x="4954448" y="13145"/>
                  </a:lnTo>
                  <a:lnTo>
                    <a:pt x="4998390" y="0"/>
                  </a:lnTo>
                  <a:lnTo>
                    <a:pt x="5015898" y="0"/>
                  </a:lnTo>
                  <a:lnTo>
                    <a:pt x="5033405" y="4381"/>
                  </a:lnTo>
                  <a:lnTo>
                    <a:pt x="5050955" y="13145"/>
                  </a:lnTo>
                  <a:lnTo>
                    <a:pt x="5077216" y="35141"/>
                  </a:lnTo>
                  <a:lnTo>
                    <a:pt x="5103520" y="57050"/>
                  </a:lnTo>
                  <a:lnTo>
                    <a:pt x="5129781" y="87679"/>
                  </a:lnTo>
                  <a:lnTo>
                    <a:pt x="5156216" y="127203"/>
                  </a:lnTo>
                  <a:lnTo>
                    <a:pt x="5191231" y="188592"/>
                  </a:lnTo>
                  <a:lnTo>
                    <a:pt x="5235042" y="276271"/>
                  </a:lnTo>
                  <a:lnTo>
                    <a:pt x="5239419" y="285035"/>
                  </a:lnTo>
                  <a:lnTo>
                    <a:pt x="5239419" y="289417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371025" y="2024490"/>
              <a:ext cx="5240020" cy="1136015"/>
            </a:xfrm>
            <a:custGeom>
              <a:avLst/>
              <a:gdLst/>
              <a:ahLst/>
              <a:cxnLst/>
              <a:rect l="l" t="t" r="r" b="b"/>
              <a:pathLst>
                <a:path w="5240020" h="1136014">
                  <a:moveTo>
                    <a:pt x="0" y="477878"/>
                  </a:moveTo>
                  <a:lnTo>
                    <a:pt x="4381" y="482216"/>
                  </a:lnTo>
                  <a:lnTo>
                    <a:pt x="48192" y="490979"/>
                  </a:lnTo>
                  <a:lnTo>
                    <a:pt x="105252" y="508594"/>
                  </a:lnTo>
                  <a:lnTo>
                    <a:pt x="157825" y="526121"/>
                  </a:lnTo>
                  <a:lnTo>
                    <a:pt x="267463" y="578790"/>
                  </a:lnTo>
                  <a:lnTo>
                    <a:pt x="337535" y="609419"/>
                  </a:lnTo>
                  <a:lnTo>
                    <a:pt x="403362" y="631328"/>
                  </a:lnTo>
                  <a:lnTo>
                    <a:pt x="447173" y="644429"/>
                  </a:lnTo>
                  <a:lnTo>
                    <a:pt x="508623" y="653193"/>
                  </a:lnTo>
                  <a:lnTo>
                    <a:pt x="556811" y="657706"/>
                  </a:lnTo>
                  <a:lnTo>
                    <a:pt x="604999" y="653193"/>
                  </a:lnTo>
                  <a:lnTo>
                    <a:pt x="644565" y="648811"/>
                  </a:lnTo>
                  <a:lnTo>
                    <a:pt x="692753" y="635710"/>
                  </a:lnTo>
                  <a:lnTo>
                    <a:pt x="740941" y="618182"/>
                  </a:lnTo>
                  <a:lnTo>
                    <a:pt x="802391" y="591892"/>
                  </a:lnTo>
                  <a:lnTo>
                    <a:pt x="1030420" y="499743"/>
                  </a:lnTo>
                  <a:lnTo>
                    <a:pt x="1074231" y="486597"/>
                  </a:lnTo>
                  <a:lnTo>
                    <a:pt x="1131173" y="477878"/>
                  </a:lnTo>
                  <a:lnTo>
                    <a:pt x="1179449" y="473496"/>
                  </a:lnTo>
                  <a:lnTo>
                    <a:pt x="1227681" y="477878"/>
                  </a:lnTo>
                  <a:lnTo>
                    <a:pt x="1267071" y="482216"/>
                  </a:lnTo>
                  <a:lnTo>
                    <a:pt x="1319768" y="495361"/>
                  </a:lnTo>
                  <a:lnTo>
                    <a:pt x="1367956" y="512976"/>
                  </a:lnTo>
                  <a:lnTo>
                    <a:pt x="1442536" y="543648"/>
                  </a:lnTo>
                  <a:lnTo>
                    <a:pt x="1639796" y="626946"/>
                  </a:lnTo>
                  <a:lnTo>
                    <a:pt x="1683608" y="640091"/>
                  </a:lnTo>
                  <a:lnTo>
                    <a:pt x="1740681" y="653193"/>
                  </a:lnTo>
                  <a:lnTo>
                    <a:pt x="1784492" y="657706"/>
                  </a:lnTo>
                  <a:lnTo>
                    <a:pt x="1828303" y="657706"/>
                  </a:lnTo>
                  <a:lnTo>
                    <a:pt x="1867826" y="653193"/>
                  </a:lnTo>
                  <a:lnTo>
                    <a:pt x="1916014" y="644429"/>
                  </a:lnTo>
                  <a:lnTo>
                    <a:pt x="1972955" y="626946"/>
                  </a:lnTo>
                  <a:lnTo>
                    <a:pt x="2016898" y="609419"/>
                  </a:lnTo>
                  <a:lnTo>
                    <a:pt x="2135289" y="556794"/>
                  </a:lnTo>
                  <a:lnTo>
                    <a:pt x="2200984" y="526121"/>
                  </a:lnTo>
                  <a:lnTo>
                    <a:pt x="2266811" y="499743"/>
                  </a:lnTo>
                  <a:lnTo>
                    <a:pt x="2275608" y="403299"/>
                  </a:lnTo>
                  <a:lnTo>
                    <a:pt x="2284362" y="390198"/>
                  </a:lnTo>
                  <a:lnTo>
                    <a:pt x="2293115" y="403299"/>
                  </a:lnTo>
                  <a:lnTo>
                    <a:pt x="2297492" y="394580"/>
                  </a:lnTo>
                  <a:lnTo>
                    <a:pt x="2306246" y="355144"/>
                  </a:lnTo>
                  <a:lnTo>
                    <a:pt x="2306246" y="346292"/>
                  </a:lnTo>
                  <a:lnTo>
                    <a:pt x="2319420" y="254231"/>
                  </a:lnTo>
                  <a:lnTo>
                    <a:pt x="2328173" y="276228"/>
                  </a:lnTo>
                  <a:lnTo>
                    <a:pt x="2332550" y="271846"/>
                  </a:lnTo>
                  <a:lnTo>
                    <a:pt x="2336927" y="267376"/>
                  </a:lnTo>
                  <a:lnTo>
                    <a:pt x="2358810" y="214839"/>
                  </a:lnTo>
                  <a:lnTo>
                    <a:pt x="2363231" y="219220"/>
                  </a:lnTo>
                  <a:lnTo>
                    <a:pt x="2363231" y="214839"/>
                  </a:lnTo>
                  <a:lnTo>
                    <a:pt x="2371984" y="179697"/>
                  </a:lnTo>
                  <a:lnTo>
                    <a:pt x="2376361" y="166551"/>
                  </a:lnTo>
                  <a:lnTo>
                    <a:pt x="2380738" y="175315"/>
                  </a:lnTo>
                  <a:lnTo>
                    <a:pt x="2385115" y="166551"/>
                  </a:lnTo>
                  <a:lnTo>
                    <a:pt x="2398376" y="122777"/>
                  </a:lnTo>
                  <a:lnTo>
                    <a:pt x="2402753" y="127159"/>
                  </a:lnTo>
                  <a:lnTo>
                    <a:pt x="2402753" y="131541"/>
                  </a:lnTo>
                  <a:lnTo>
                    <a:pt x="2411507" y="122777"/>
                  </a:lnTo>
                  <a:lnTo>
                    <a:pt x="2420260" y="87635"/>
                  </a:lnTo>
                  <a:lnTo>
                    <a:pt x="2433434" y="57007"/>
                  </a:lnTo>
                  <a:lnTo>
                    <a:pt x="2437811" y="57007"/>
                  </a:lnTo>
                  <a:lnTo>
                    <a:pt x="2446564" y="61388"/>
                  </a:lnTo>
                  <a:lnTo>
                    <a:pt x="2446564" y="70152"/>
                  </a:lnTo>
                  <a:lnTo>
                    <a:pt x="2455318" y="83254"/>
                  </a:lnTo>
                  <a:lnTo>
                    <a:pt x="2455318" y="78916"/>
                  </a:lnTo>
                  <a:lnTo>
                    <a:pt x="2481622" y="30628"/>
                  </a:lnTo>
                  <a:lnTo>
                    <a:pt x="2490376" y="35010"/>
                  </a:lnTo>
                  <a:lnTo>
                    <a:pt x="2499129" y="43861"/>
                  </a:lnTo>
                  <a:lnTo>
                    <a:pt x="2503506" y="39392"/>
                  </a:lnTo>
                  <a:lnTo>
                    <a:pt x="2507883" y="35010"/>
                  </a:lnTo>
                  <a:lnTo>
                    <a:pt x="2516636" y="8719"/>
                  </a:lnTo>
                  <a:lnTo>
                    <a:pt x="2521057" y="13101"/>
                  </a:lnTo>
                  <a:lnTo>
                    <a:pt x="2534275" y="26246"/>
                  </a:lnTo>
                  <a:lnTo>
                    <a:pt x="2538651" y="26246"/>
                  </a:lnTo>
                  <a:lnTo>
                    <a:pt x="2543028" y="26246"/>
                  </a:lnTo>
                  <a:lnTo>
                    <a:pt x="2547449" y="30628"/>
                  </a:lnTo>
                  <a:lnTo>
                    <a:pt x="2556202" y="48243"/>
                  </a:lnTo>
                  <a:lnTo>
                    <a:pt x="2573709" y="52625"/>
                  </a:lnTo>
                  <a:lnTo>
                    <a:pt x="2582463" y="57007"/>
                  </a:lnTo>
                  <a:lnTo>
                    <a:pt x="2586840" y="57007"/>
                  </a:lnTo>
                  <a:lnTo>
                    <a:pt x="2591260" y="61388"/>
                  </a:lnTo>
                  <a:lnTo>
                    <a:pt x="2604390" y="83254"/>
                  </a:lnTo>
                  <a:lnTo>
                    <a:pt x="2617521" y="96399"/>
                  </a:lnTo>
                  <a:lnTo>
                    <a:pt x="2626274" y="96399"/>
                  </a:lnTo>
                  <a:lnTo>
                    <a:pt x="2639448" y="118395"/>
                  </a:lnTo>
                  <a:lnTo>
                    <a:pt x="2648202" y="144686"/>
                  </a:lnTo>
                  <a:lnTo>
                    <a:pt x="2656955" y="175315"/>
                  </a:lnTo>
                  <a:lnTo>
                    <a:pt x="2674594" y="201693"/>
                  </a:lnTo>
                  <a:lnTo>
                    <a:pt x="2687724" y="219220"/>
                  </a:lnTo>
                  <a:lnTo>
                    <a:pt x="2696477" y="241086"/>
                  </a:lnTo>
                  <a:lnTo>
                    <a:pt x="2705275" y="271846"/>
                  </a:lnTo>
                  <a:lnTo>
                    <a:pt x="2718405" y="289373"/>
                  </a:lnTo>
                  <a:lnTo>
                    <a:pt x="2727159" y="306900"/>
                  </a:lnTo>
                  <a:lnTo>
                    <a:pt x="2753463" y="377053"/>
                  </a:lnTo>
                  <a:lnTo>
                    <a:pt x="2770970" y="434060"/>
                  </a:lnTo>
                  <a:lnTo>
                    <a:pt x="2779723" y="455969"/>
                  </a:lnTo>
                  <a:lnTo>
                    <a:pt x="2788477" y="473496"/>
                  </a:lnTo>
                  <a:lnTo>
                    <a:pt x="2810492" y="534885"/>
                  </a:lnTo>
                  <a:lnTo>
                    <a:pt x="2832420" y="591892"/>
                  </a:lnTo>
                  <a:lnTo>
                    <a:pt x="2845550" y="622564"/>
                  </a:lnTo>
                  <a:lnTo>
                    <a:pt x="2871854" y="710244"/>
                  </a:lnTo>
                  <a:lnTo>
                    <a:pt x="2884984" y="749724"/>
                  </a:lnTo>
                  <a:lnTo>
                    <a:pt x="2941926" y="885559"/>
                  </a:lnTo>
                  <a:lnTo>
                    <a:pt x="2968318" y="942610"/>
                  </a:lnTo>
                  <a:lnTo>
                    <a:pt x="2981492" y="977752"/>
                  </a:lnTo>
                  <a:lnTo>
                    <a:pt x="3012129" y="1030290"/>
                  </a:lnTo>
                  <a:lnTo>
                    <a:pt x="3038434" y="1065388"/>
                  </a:lnTo>
                  <a:lnTo>
                    <a:pt x="3064694" y="1096061"/>
                  </a:lnTo>
                  <a:lnTo>
                    <a:pt x="3108637" y="1131202"/>
                  </a:lnTo>
                  <a:lnTo>
                    <a:pt x="3130521" y="1135584"/>
                  </a:lnTo>
                  <a:lnTo>
                    <a:pt x="3143695" y="1131202"/>
                  </a:lnTo>
                  <a:lnTo>
                    <a:pt x="3156825" y="1126821"/>
                  </a:lnTo>
                  <a:lnTo>
                    <a:pt x="3169955" y="1122439"/>
                  </a:lnTo>
                  <a:lnTo>
                    <a:pt x="3209390" y="1100442"/>
                  </a:lnTo>
                  <a:lnTo>
                    <a:pt x="3253333" y="1034672"/>
                  </a:lnTo>
                  <a:lnTo>
                    <a:pt x="3301521" y="951374"/>
                  </a:lnTo>
                  <a:lnTo>
                    <a:pt x="3319028" y="907556"/>
                  </a:lnTo>
                  <a:lnTo>
                    <a:pt x="3358550" y="811157"/>
                  </a:lnTo>
                  <a:lnTo>
                    <a:pt x="3459347" y="539266"/>
                  </a:lnTo>
                  <a:lnTo>
                    <a:pt x="3516376" y="377053"/>
                  </a:lnTo>
                  <a:lnTo>
                    <a:pt x="3564564" y="254231"/>
                  </a:lnTo>
                  <a:lnTo>
                    <a:pt x="3603999" y="166551"/>
                  </a:lnTo>
                  <a:lnTo>
                    <a:pt x="3634811" y="109544"/>
                  </a:lnTo>
                  <a:lnTo>
                    <a:pt x="3687376" y="43861"/>
                  </a:lnTo>
                  <a:lnTo>
                    <a:pt x="3722390" y="13101"/>
                  </a:lnTo>
                  <a:lnTo>
                    <a:pt x="3748694" y="4337"/>
                  </a:lnTo>
                  <a:lnTo>
                    <a:pt x="3761825" y="4337"/>
                  </a:lnTo>
                  <a:lnTo>
                    <a:pt x="3801390" y="17483"/>
                  </a:lnTo>
                  <a:lnTo>
                    <a:pt x="3840825" y="48243"/>
                  </a:lnTo>
                  <a:lnTo>
                    <a:pt x="3884636" y="113926"/>
                  </a:lnTo>
                  <a:lnTo>
                    <a:pt x="3919782" y="175315"/>
                  </a:lnTo>
                  <a:lnTo>
                    <a:pt x="3950419" y="245467"/>
                  </a:lnTo>
                  <a:lnTo>
                    <a:pt x="3985477" y="328765"/>
                  </a:lnTo>
                  <a:lnTo>
                    <a:pt x="4060057" y="526121"/>
                  </a:lnTo>
                  <a:lnTo>
                    <a:pt x="4169607" y="837403"/>
                  </a:lnTo>
                  <a:lnTo>
                    <a:pt x="4217883" y="946992"/>
                  </a:lnTo>
                  <a:lnTo>
                    <a:pt x="4248564" y="1003999"/>
                  </a:lnTo>
                  <a:lnTo>
                    <a:pt x="4274868" y="1043523"/>
                  </a:lnTo>
                  <a:lnTo>
                    <a:pt x="4301129" y="1082915"/>
                  </a:lnTo>
                  <a:lnTo>
                    <a:pt x="4345072" y="1118057"/>
                  </a:lnTo>
                  <a:lnTo>
                    <a:pt x="4362579" y="1126821"/>
                  </a:lnTo>
                  <a:lnTo>
                    <a:pt x="4380086" y="1126821"/>
                  </a:lnTo>
                  <a:lnTo>
                    <a:pt x="4397636" y="1126821"/>
                  </a:lnTo>
                  <a:lnTo>
                    <a:pt x="4415143" y="1118057"/>
                  </a:lnTo>
                  <a:lnTo>
                    <a:pt x="4437071" y="1109206"/>
                  </a:lnTo>
                  <a:lnTo>
                    <a:pt x="4454709" y="1096061"/>
                  </a:lnTo>
                  <a:lnTo>
                    <a:pt x="4498521" y="1034672"/>
                  </a:lnTo>
                  <a:lnTo>
                    <a:pt x="4524781" y="986472"/>
                  </a:lnTo>
                  <a:lnTo>
                    <a:pt x="4555462" y="925083"/>
                  </a:lnTo>
                  <a:lnTo>
                    <a:pt x="4590608" y="846167"/>
                  </a:lnTo>
                  <a:lnTo>
                    <a:pt x="4647549" y="705862"/>
                  </a:lnTo>
                  <a:lnTo>
                    <a:pt x="4704535" y="539266"/>
                  </a:lnTo>
                  <a:lnTo>
                    <a:pt x="4765941" y="363907"/>
                  </a:lnTo>
                  <a:lnTo>
                    <a:pt x="4814173" y="245467"/>
                  </a:lnTo>
                  <a:lnTo>
                    <a:pt x="4853563" y="157832"/>
                  </a:lnTo>
                  <a:lnTo>
                    <a:pt x="4884376" y="109544"/>
                  </a:lnTo>
                  <a:lnTo>
                    <a:pt x="4910636" y="70152"/>
                  </a:lnTo>
                  <a:lnTo>
                    <a:pt x="4936941" y="39392"/>
                  </a:lnTo>
                  <a:lnTo>
                    <a:pt x="4976375" y="8719"/>
                  </a:lnTo>
                  <a:lnTo>
                    <a:pt x="5011521" y="0"/>
                  </a:lnTo>
                  <a:lnTo>
                    <a:pt x="5029028" y="4337"/>
                  </a:lnTo>
                  <a:lnTo>
                    <a:pt x="5068462" y="26246"/>
                  </a:lnTo>
                  <a:lnTo>
                    <a:pt x="5107897" y="74534"/>
                  </a:lnTo>
                  <a:lnTo>
                    <a:pt x="5134201" y="118395"/>
                  </a:lnTo>
                  <a:lnTo>
                    <a:pt x="5169347" y="175315"/>
                  </a:lnTo>
                  <a:lnTo>
                    <a:pt x="5199984" y="241086"/>
                  </a:lnTo>
                  <a:lnTo>
                    <a:pt x="5235042" y="328765"/>
                  </a:lnTo>
                  <a:lnTo>
                    <a:pt x="5239419" y="341911"/>
                  </a:lnTo>
                  <a:lnTo>
                    <a:pt x="5239419" y="346292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371025" y="1393118"/>
              <a:ext cx="5240020" cy="2372360"/>
            </a:xfrm>
            <a:custGeom>
              <a:avLst/>
              <a:gdLst/>
              <a:ahLst/>
              <a:cxnLst/>
              <a:rect l="l" t="t" r="r" b="b"/>
              <a:pathLst>
                <a:path w="5240020" h="2372360">
                  <a:moveTo>
                    <a:pt x="0" y="1201267"/>
                  </a:moveTo>
                  <a:lnTo>
                    <a:pt x="4381" y="1201267"/>
                  </a:lnTo>
                  <a:lnTo>
                    <a:pt x="114014" y="1157493"/>
                  </a:lnTo>
                  <a:lnTo>
                    <a:pt x="175332" y="1135628"/>
                  </a:lnTo>
                  <a:lnTo>
                    <a:pt x="223652" y="1126733"/>
                  </a:lnTo>
                  <a:lnTo>
                    <a:pt x="280594" y="1117969"/>
                  </a:lnTo>
                  <a:lnTo>
                    <a:pt x="320028" y="1113588"/>
                  </a:lnTo>
                  <a:lnTo>
                    <a:pt x="363927" y="1117969"/>
                  </a:lnTo>
                  <a:lnTo>
                    <a:pt x="425289" y="1122351"/>
                  </a:lnTo>
                  <a:lnTo>
                    <a:pt x="473477" y="1135628"/>
                  </a:lnTo>
                  <a:lnTo>
                    <a:pt x="539304" y="1157493"/>
                  </a:lnTo>
                  <a:lnTo>
                    <a:pt x="609376" y="1183784"/>
                  </a:lnTo>
                  <a:lnTo>
                    <a:pt x="749695" y="1240791"/>
                  </a:lnTo>
                  <a:lnTo>
                    <a:pt x="811144" y="1258318"/>
                  </a:lnTo>
                  <a:lnTo>
                    <a:pt x="854956" y="1271464"/>
                  </a:lnTo>
                  <a:lnTo>
                    <a:pt x="907608" y="1275802"/>
                  </a:lnTo>
                  <a:lnTo>
                    <a:pt x="951420" y="1280183"/>
                  </a:lnTo>
                  <a:lnTo>
                    <a:pt x="995231" y="1275802"/>
                  </a:lnTo>
                  <a:lnTo>
                    <a:pt x="1047927" y="1271464"/>
                  </a:lnTo>
                  <a:lnTo>
                    <a:pt x="1096115" y="1258318"/>
                  </a:lnTo>
                  <a:lnTo>
                    <a:pt x="1161854" y="1236409"/>
                  </a:lnTo>
                  <a:lnTo>
                    <a:pt x="1245188" y="1205649"/>
                  </a:lnTo>
                  <a:lnTo>
                    <a:pt x="1372333" y="1153111"/>
                  </a:lnTo>
                  <a:lnTo>
                    <a:pt x="1433695" y="1135628"/>
                  </a:lnTo>
                  <a:lnTo>
                    <a:pt x="1477594" y="1122351"/>
                  </a:lnTo>
                  <a:lnTo>
                    <a:pt x="1530158" y="1117969"/>
                  </a:lnTo>
                  <a:lnTo>
                    <a:pt x="1569593" y="1113588"/>
                  </a:lnTo>
                  <a:lnTo>
                    <a:pt x="1613536" y="1117969"/>
                  </a:lnTo>
                  <a:lnTo>
                    <a:pt x="1666101" y="1122351"/>
                  </a:lnTo>
                  <a:lnTo>
                    <a:pt x="1718753" y="1135628"/>
                  </a:lnTo>
                  <a:lnTo>
                    <a:pt x="1780115" y="1157493"/>
                  </a:lnTo>
                  <a:lnTo>
                    <a:pt x="1863449" y="1188166"/>
                  </a:lnTo>
                  <a:lnTo>
                    <a:pt x="1999347" y="1240791"/>
                  </a:lnTo>
                  <a:lnTo>
                    <a:pt x="2060709" y="1258318"/>
                  </a:lnTo>
                  <a:lnTo>
                    <a:pt x="2104521" y="1271464"/>
                  </a:lnTo>
                  <a:lnTo>
                    <a:pt x="2161594" y="1275802"/>
                  </a:lnTo>
                  <a:lnTo>
                    <a:pt x="2205405" y="1280183"/>
                  </a:lnTo>
                  <a:lnTo>
                    <a:pt x="2249216" y="1275802"/>
                  </a:lnTo>
                  <a:lnTo>
                    <a:pt x="2266811" y="1275802"/>
                  </a:lnTo>
                  <a:lnTo>
                    <a:pt x="2266811" y="1280183"/>
                  </a:lnTo>
                  <a:lnTo>
                    <a:pt x="2266811" y="1407387"/>
                  </a:lnTo>
                  <a:lnTo>
                    <a:pt x="2271188" y="1525827"/>
                  </a:lnTo>
                  <a:lnTo>
                    <a:pt x="2271188" y="1530208"/>
                  </a:lnTo>
                  <a:lnTo>
                    <a:pt x="2275608" y="1525827"/>
                  </a:lnTo>
                  <a:lnTo>
                    <a:pt x="2284362" y="1503830"/>
                  </a:lnTo>
                  <a:lnTo>
                    <a:pt x="2284362" y="1508212"/>
                  </a:lnTo>
                  <a:lnTo>
                    <a:pt x="2288738" y="1530208"/>
                  </a:lnTo>
                  <a:lnTo>
                    <a:pt x="2310622" y="1657280"/>
                  </a:lnTo>
                  <a:lnTo>
                    <a:pt x="2314999" y="1793203"/>
                  </a:lnTo>
                  <a:lnTo>
                    <a:pt x="2319420" y="1780058"/>
                  </a:lnTo>
                  <a:lnTo>
                    <a:pt x="2323796" y="1762575"/>
                  </a:lnTo>
                  <a:lnTo>
                    <a:pt x="2323796" y="1766956"/>
                  </a:lnTo>
                  <a:lnTo>
                    <a:pt x="2332550" y="1801967"/>
                  </a:lnTo>
                  <a:lnTo>
                    <a:pt x="2332550" y="1793203"/>
                  </a:lnTo>
                  <a:lnTo>
                    <a:pt x="2336927" y="1775720"/>
                  </a:lnTo>
                  <a:lnTo>
                    <a:pt x="2336927" y="1780058"/>
                  </a:lnTo>
                  <a:lnTo>
                    <a:pt x="2341303" y="1801967"/>
                  </a:lnTo>
                  <a:lnTo>
                    <a:pt x="2358810" y="1924789"/>
                  </a:lnTo>
                  <a:lnTo>
                    <a:pt x="2363231" y="1894028"/>
                  </a:lnTo>
                  <a:lnTo>
                    <a:pt x="2367608" y="1898410"/>
                  </a:lnTo>
                  <a:lnTo>
                    <a:pt x="2367608" y="1920407"/>
                  </a:lnTo>
                  <a:lnTo>
                    <a:pt x="2376361" y="1972944"/>
                  </a:lnTo>
                  <a:lnTo>
                    <a:pt x="2380738" y="1986177"/>
                  </a:lnTo>
                  <a:lnTo>
                    <a:pt x="2385115" y="2025570"/>
                  </a:lnTo>
                  <a:lnTo>
                    <a:pt x="2393868" y="2078239"/>
                  </a:lnTo>
                  <a:lnTo>
                    <a:pt x="2398376" y="2100104"/>
                  </a:lnTo>
                  <a:lnTo>
                    <a:pt x="2398376" y="2095766"/>
                  </a:lnTo>
                  <a:lnTo>
                    <a:pt x="2411507" y="2056242"/>
                  </a:lnTo>
                  <a:lnTo>
                    <a:pt x="2415883" y="2091384"/>
                  </a:lnTo>
                  <a:lnTo>
                    <a:pt x="2420260" y="2126395"/>
                  </a:lnTo>
                  <a:lnTo>
                    <a:pt x="2424637" y="2139628"/>
                  </a:lnTo>
                  <a:lnTo>
                    <a:pt x="2429014" y="2187784"/>
                  </a:lnTo>
                  <a:lnTo>
                    <a:pt x="2437811" y="2231689"/>
                  </a:lnTo>
                  <a:lnTo>
                    <a:pt x="2437811" y="2236071"/>
                  </a:lnTo>
                  <a:lnTo>
                    <a:pt x="2442188" y="2231689"/>
                  </a:lnTo>
                  <a:lnTo>
                    <a:pt x="2446564" y="2214162"/>
                  </a:lnTo>
                  <a:lnTo>
                    <a:pt x="2455318" y="2187784"/>
                  </a:lnTo>
                  <a:lnTo>
                    <a:pt x="2455318" y="2192165"/>
                  </a:lnTo>
                  <a:lnTo>
                    <a:pt x="2459695" y="2205311"/>
                  </a:lnTo>
                  <a:lnTo>
                    <a:pt x="2468448" y="2205311"/>
                  </a:lnTo>
                  <a:lnTo>
                    <a:pt x="2468448" y="2214162"/>
                  </a:lnTo>
                  <a:lnTo>
                    <a:pt x="2477246" y="2262318"/>
                  </a:lnTo>
                  <a:lnTo>
                    <a:pt x="2481622" y="2262318"/>
                  </a:lnTo>
                  <a:lnTo>
                    <a:pt x="2485999" y="2253598"/>
                  </a:lnTo>
                  <a:lnTo>
                    <a:pt x="2494753" y="2253598"/>
                  </a:lnTo>
                  <a:lnTo>
                    <a:pt x="2507883" y="2271081"/>
                  </a:lnTo>
                  <a:lnTo>
                    <a:pt x="2512260" y="2271081"/>
                  </a:lnTo>
                  <a:lnTo>
                    <a:pt x="2512260" y="2284227"/>
                  </a:lnTo>
                  <a:lnTo>
                    <a:pt x="2516636" y="2293078"/>
                  </a:lnTo>
                  <a:lnTo>
                    <a:pt x="2521057" y="2288696"/>
                  </a:lnTo>
                  <a:lnTo>
                    <a:pt x="2529810" y="2257936"/>
                  </a:lnTo>
                  <a:lnTo>
                    <a:pt x="2547449" y="2266700"/>
                  </a:lnTo>
                  <a:lnTo>
                    <a:pt x="2547449" y="2262318"/>
                  </a:lnTo>
                  <a:lnTo>
                    <a:pt x="2556202" y="2257936"/>
                  </a:lnTo>
                  <a:lnTo>
                    <a:pt x="2560579" y="2257936"/>
                  </a:lnTo>
                  <a:lnTo>
                    <a:pt x="2564956" y="2249216"/>
                  </a:lnTo>
                  <a:lnTo>
                    <a:pt x="2578086" y="2200929"/>
                  </a:lnTo>
                  <a:lnTo>
                    <a:pt x="2582463" y="2192165"/>
                  </a:lnTo>
                  <a:lnTo>
                    <a:pt x="2604390" y="2144009"/>
                  </a:lnTo>
                  <a:lnTo>
                    <a:pt x="2613144" y="2117631"/>
                  </a:lnTo>
                  <a:lnTo>
                    <a:pt x="2621897" y="2113249"/>
                  </a:lnTo>
                  <a:lnTo>
                    <a:pt x="2626274" y="2095766"/>
                  </a:lnTo>
                  <a:lnTo>
                    <a:pt x="2643825" y="2043097"/>
                  </a:lnTo>
                  <a:lnTo>
                    <a:pt x="2661332" y="1955417"/>
                  </a:lnTo>
                  <a:lnTo>
                    <a:pt x="2665709" y="1937890"/>
                  </a:lnTo>
                  <a:lnTo>
                    <a:pt x="2687724" y="1841491"/>
                  </a:lnTo>
                  <a:lnTo>
                    <a:pt x="2705275" y="1762575"/>
                  </a:lnTo>
                  <a:lnTo>
                    <a:pt x="2714028" y="1723051"/>
                  </a:lnTo>
                  <a:lnTo>
                    <a:pt x="2757840" y="1499448"/>
                  </a:lnTo>
                  <a:lnTo>
                    <a:pt x="2779723" y="1354718"/>
                  </a:lnTo>
                  <a:lnTo>
                    <a:pt x="2801651" y="1245173"/>
                  </a:lnTo>
                  <a:lnTo>
                    <a:pt x="2906912" y="644473"/>
                  </a:lnTo>
                  <a:lnTo>
                    <a:pt x="2933173" y="512932"/>
                  </a:lnTo>
                  <a:lnTo>
                    <a:pt x="2968318" y="363951"/>
                  </a:lnTo>
                  <a:lnTo>
                    <a:pt x="3012129" y="184122"/>
                  </a:lnTo>
                  <a:lnTo>
                    <a:pt x="3029680" y="144730"/>
                  </a:lnTo>
                  <a:lnTo>
                    <a:pt x="3055941" y="74534"/>
                  </a:lnTo>
                  <a:lnTo>
                    <a:pt x="3069115" y="43817"/>
                  </a:lnTo>
                  <a:lnTo>
                    <a:pt x="3091130" y="21908"/>
                  </a:lnTo>
                  <a:lnTo>
                    <a:pt x="3104260" y="4381"/>
                  </a:lnTo>
                  <a:lnTo>
                    <a:pt x="3117390" y="0"/>
                  </a:lnTo>
                  <a:lnTo>
                    <a:pt x="3126144" y="0"/>
                  </a:lnTo>
                  <a:lnTo>
                    <a:pt x="3139318" y="0"/>
                  </a:lnTo>
                  <a:lnTo>
                    <a:pt x="3152448" y="13145"/>
                  </a:lnTo>
                  <a:lnTo>
                    <a:pt x="3174332" y="35054"/>
                  </a:lnTo>
                  <a:lnTo>
                    <a:pt x="3191883" y="57050"/>
                  </a:lnTo>
                  <a:lnTo>
                    <a:pt x="3209390" y="92061"/>
                  </a:lnTo>
                  <a:lnTo>
                    <a:pt x="3227028" y="140348"/>
                  </a:lnTo>
                  <a:lnTo>
                    <a:pt x="3253333" y="228028"/>
                  </a:lnTo>
                  <a:lnTo>
                    <a:pt x="3275216" y="320045"/>
                  </a:lnTo>
                  <a:lnTo>
                    <a:pt x="3310274" y="469158"/>
                  </a:lnTo>
                  <a:lnTo>
                    <a:pt x="3340955" y="618226"/>
                  </a:lnTo>
                  <a:lnTo>
                    <a:pt x="3397984" y="929509"/>
                  </a:lnTo>
                  <a:lnTo>
                    <a:pt x="3542680" y="1762575"/>
                  </a:lnTo>
                  <a:lnTo>
                    <a:pt x="3582115" y="1955417"/>
                  </a:lnTo>
                  <a:lnTo>
                    <a:pt x="3612796" y="2082621"/>
                  </a:lnTo>
                  <a:lnTo>
                    <a:pt x="3643564" y="2187784"/>
                  </a:lnTo>
                  <a:lnTo>
                    <a:pt x="3665448" y="2253598"/>
                  </a:lnTo>
                  <a:lnTo>
                    <a:pt x="3682999" y="2297460"/>
                  </a:lnTo>
                  <a:lnTo>
                    <a:pt x="3704883" y="2328132"/>
                  </a:lnTo>
                  <a:lnTo>
                    <a:pt x="3718013" y="2349997"/>
                  </a:lnTo>
                  <a:lnTo>
                    <a:pt x="3735564" y="2363143"/>
                  </a:lnTo>
                  <a:lnTo>
                    <a:pt x="3748694" y="2367630"/>
                  </a:lnTo>
                  <a:lnTo>
                    <a:pt x="3761825" y="2367630"/>
                  </a:lnTo>
                  <a:lnTo>
                    <a:pt x="3770709" y="2363143"/>
                  </a:lnTo>
                  <a:lnTo>
                    <a:pt x="3783840" y="2349997"/>
                  </a:lnTo>
                  <a:lnTo>
                    <a:pt x="3801390" y="2332514"/>
                  </a:lnTo>
                  <a:lnTo>
                    <a:pt x="3814521" y="2306223"/>
                  </a:lnTo>
                  <a:lnTo>
                    <a:pt x="3836405" y="2266700"/>
                  </a:lnTo>
                  <a:lnTo>
                    <a:pt x="3858332" y="2209693"/>
                  </a:lnTo>
                  <a:lnTo>
                    <a:pt x="3880216" y="2135246"/>
                  </a:lnTo>
                  <a:lnTo>
                    <a:pt x="3906608" y="2038715"/>
                  </a:lnTo>
                  <a:lnTo>
                    <a:pt x="3937289" y="1894028"/>
                  </a:lnTo>
                  <a:lnTo>
                    <a:pt x="3972347" y="1718669"/>
                  </a:lnTo>
                  <a:lnTo>
                    <a:pt x="4016158" y="1473157"/>
                  </a:lnTo>
                  <a:lnTo>
                    <a:pt x="4173984" y="583084"/>
                  </a:lnTo>
                  <a:lnTo>
                    <a:pt x="4209129" y="403343"/>
                  </a:lnTo>
                  <a:lnTo>
                    <a:pt x="4239810" y="280566"/>
                  </a:lnTo>
                  <a:lnTo>
                    <a:pt x="4266071" y="188504"/>
                  </a:lnTo>
                  <a:lnTo>
                    <a:pt x="4292375" y="127071"/>
                  </a:lnTo>
                  <a:lnTo>
                    <a:pt x="4309882" y="83297"/>
                  </a:lnTo>
                  <a:lnTo>
                    <a:pt x="4331897" y="52537"/>
                  </a:lnTo>
                  <a:lnTo>
                    <a:pt x="4345072" y="35054"/>
                  </a:lnTo>
                  <a:lnTo>
                    <a:pt x="4358202" y="21908"/>
                  </a:lnTo>
                  <a:lnTo>
                    <a:pt x="4371332" y="21908"/>
                  </a:lnTo>
                  <a:lnTo>
                    <a:pt x="4384506" y="21908"/>
                  </a:lnTo>
                  <a:lnTo>
                    <a:pt x="4423897" y="52537"/>
                  </a:lnTo>
                  <a:lnTo>
                    <a:pt x="4459086" y="122733"/>
                  </a:lnTo>
                  <a:lnTo>
                    <a:pt x="4480970" y="175359"/>
                  </a:lnTo>
                  <a:lnTo>
                    <a:pt x="4502897" y="254275"/>
                  </a:lnTo>
                  <a:lnTo>
                    <a:pt x="4529158" y="350718"/>
                  </a:lnTo>
                  <a:lnTo>
                    <a:pt x="4559839" y="491023"/>
                  </a:lnTo>
                  <a:lnTo>
                    <a:pt x="4594985" y="670764"/>
                  </a:lnTo>
                  <a:lnTo>
                    <a:pt x="4643173" y="925127"/>
                  </a:lnTo>
                  <a:lnTo>
                    <a:pt x="4800999" y="1828345"/>
                  </a:lnTo>
                  <a:lnTo>
                    <a:pt x="4836056" y="1994941"/>
                  </a:lnTo>
                  <a:lnTo>
                    <a:pt x="4866825" y="2122013"/>
                  </a:lnTo>
                  <a:lnTo>
                    <a:pt x="4893129" y="2209693"/>
                  </a:lnTo>
                  <a:lnTo>
                    <a:pt x="4915013" y="2271081"/>
                  </a:lnTo>
                  <a:lnTo>
                    <a:pt x="4936941" y="2314987"/>
                  </a:lnTo>
                  <a:lnTo>
                    <a:pt x="4971955" y="2358765"/>
                  </a:lnTo>
                  <a:lnTo>
                    <a:pt x="4985129" y="2372007"/>
                  </a:lnTo>
                  <a:lnTo>
                    <a:pt x="4998390" y="2372007"/>
                  </a:lnTo>
                  <a:lnTo>
                    <a:pt x="5011521" y="2372007"/>
                  </a:lnTo>
                  <a:lnTo>
                    <a:pt x="5020274" y="2367630"/>
                  </a:lnTo>
                  <a:lnTo>
                    <a:pt x="5033405" y="2354388"/>
                  </a:lnTo>
                  <a:lnTo>
                    <a:pt x="5050955" y="2336896"/>
                  </a:lnTo>
                  <a:lnTo>
                    <a:pt x="5068462" y="2306223"/>
                  </a:lnTo>
                  <a:lnTo>
                    <a:pt x="5085969" y="2262318"/>
                  </a:lnTo>
                  <a:lnTo>
                    <a:pt x="5107897" y="2205311"/>
                  </a:lnTo>
                  <a:lnTo>
                    <a:pt x="5129781" y="2130776"/>
                  </a:lnTo>
                  <a:lnTo>
                    <a:pt x="5156216" y="2025570"/>
                  </a:lnTo>
                  <a:lnTo>
                    <a:pt x="5186854" y="1885265"/>
                  </a:lnTo>
                  <a:lnTo>
                    <a:pt x="5226288" y="1696760"/>
                  </a:lnTo>
                  <a:lnTo>
                    <a:pt x="5239419" y="1622226"/>
                  </a:lnTo>
                  <a:lnTo>
                    <a:pt x="5239419" y="161784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2682470" y="822706"/>
            <a:ext cx="260985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322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2159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1307403" y="5217815"/>
            <a:ext cx="5309870" cy="2766695"/>
            <a:chOff x="1307403" y="5217815"/>
            <a:chExt cx="5309870" cy="2766695"/>
          </a:xfrm>
        </p:grpSpPr>
        <p:sp>
          <p:nvSpPr>
            <p:cNvPr id="20" name="object 20" descr=""/>
            <p:cNvSpPr/>
            <p:nvPr/>
          </p:nvSpPr>
          <p:spPr>
            <a:xfrm>
              <a:off x="1371025" y="5224483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120720" y="5224483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14070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1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c:LIMÓNA-X0020A</a:t>
            </a:r>
            <a:r>
              <a:rPr dirty="0" sz="550" spc="34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c:LIMÓNB-X0020B</a:t>
            </a:r>
            <a:r>
              <a:rPr dirty="0" sz="550" spc="34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X0020C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1314070" y="5224483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117152" y="74125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17152" y="696106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39929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3439" y="6057849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43439" y="5378234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15463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1364446" y="5261723"/>
            <a:ext cx="5252720" cy="2666365"/>
            <a:chOff x="1364446" y="5261723"/>
            <a:chExt cx="5252720" cy="2666365"/>
          </a:xfrm>
        </p:grpSpPr>
        <p:sp>
          <p:nvSpPr>
            <p:cNvPr id="32" name="object 32" descr=""/>
            <p:cNvSpPr/>
            <p:nvPr/>
          </p:nvSpPr>
          <p:spPr>
            <a:xfrm>
              <a:off x="1371025" y="5676114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371025" y="6544190"/>
              <a:ext cx="5240020" cy="127635"/>
            </a:xfrm>
            <a:custGeom>
              <a:avLst/>
              <a:gdLst/>
              <a:ahLst/>
              <a:cxnLst/>
              <a:rect l="l" t="t" r="r" b="b"/>
              <a:pathLst>
                <a:path w="5240020" h="127634">
                  <a:moveTo>
                    <a:pt x="0" y="57007"/>
                  </a:moveTo>
                  <a:lnTo>
                    <a:pt x="4381" y="57007"/>
                  </a:lnTo>
                  <a:lnTo>
                    <a:pt x="105252" y="48287"/>
                  </a:lnTo>
                  <a:lnTo>
                    <a:pt x="434043" y="13145"/>
                  </a:lnTo>
                  <a:lnTo>
                    <a:pt x="552434" y="13145"/>
                  </a:lnTo>
                  <a:lnTo>
                    <a:pt x="635768" y="13145"/>
                  </a:lnTo>
                  <a:lnTo>
                    <a:pt x="789217" y="30628"/>
                  </a:lnTo>
                  <a:lnTo>
                    <a:pt x="1030420" y="52669"/>
                  </a:lnTo>
                  <a:lnTo>
                    <a:pt x="1157477" y="61388"/>
                  </a:lnTo>
                  <a:lnTo>
                    <a:pt x="1275869" y="52669"/>
                  </a:lnTo>
                  <a:lnTo>
                    <a:pt x="1372333" y="43774"/>
                  </a:lnTo>
                  <a:lnTo>
                    <a:pt x="1560840" y="21908"/>
                  </a:lnTo>
                  <a:lnTo>
                    <a:pt x="1674854" y="13145"/>
                  </a:lnTo>
                  <a:lnTo>
                    <a:pt x="1793246" y="13145"/>
                  </a:lnTo>
                  <a:lnTo>
                    <a:pt x="1889753" y="17527"/>
                  </a:lnTo>
                  <a:lnTo>
                    <a:pt x="2003768" y="26290"/>
                  </a:lnTo>
                  <a:lnTo>
                    <a:pt x="2205405" y="48287"/>
                  </a:lnTo>
                  <a:lnTo>
                    <a:pt x="2244796" y="52669"/>
                  </a:lnTo>
                  <a:lnTo>
                    <a:pt x="2249216" y="48287"/>
                  </a:lnTo>
                  <a:lnTo>
                    <a:pt x="2266811" y="52669"/>
                  </a:lnTo>
                  <a:lnTo>
                    <a:pt x="2266811" y="39392"/>
                  </a:lnTo>
                  <a:lnTo>
                    <a:pt x="2271188" y="57007"/>
                  </a:lnTo>
                  <a:lnTo>
                    <a:pt x="2275608" y="57007"/>
                  </a:lnTo>
                  <a:lnTo>
                    <a:pt x="2275608" y="70152"/>
                  </a:lnTo>
                  <a:lnTo>
                    <a:pt x="2279985" y="65770"/>
                  </a:lnTo>
                  <a:lnTo>
                    <a:pt x="2279985" y="70152"/>
                  </a:lnTo>
                  <a:lnTo>
                    <a:pt x="2284362" y="105206"/>
                  </a:lnTo>
                  <a:lnTo>
                    <a:pt x="2288738" y="127203"/>
                  </a:lnTo>
                  <a:lnTo>
                    <a:pt x="2288738" y="109588"/>
                  </a:lnTo>
                  <a:lnTo>
                    <a:pt x="2293115" y="0"/>
                  </a:lnTo>
                  <a:lnTo>
                    <a:pt x="2297492" y="4381"/>
                  </a:lnTo>
                  <a:lnTo>
                    <a:pt x="2301869" y="17527"/>
                  </a:lnTo>
                  <a:lnTo>
                    <a:pt x="2301869" y="21908"/>
                  </a:lnTo>
                  <a:lnTo>
                    <a:pt x="2306246" y="30628"/>
                  </a:lnTo>
                  <a:lnTo>
                    <a:pt x="2306246" y="26290"/>
                  </a:lnTo>
                  <a:lnTo>
                    <a:pt x="2310622" y="35010"/>
                  </a:lnTo>
                  <a:lnTo>
                    <a:pt x="2314999" y="43774"/>
                  </a:lnTo>
                  <a:lnTo>
                    <a:pt x="2319420" y="52669"/>
                  </a:lnTo>
                  <a:lnTo>
                    <a:pt x="2323796" y="43774"/>
                  </a:lnTo>
                  <a:lnTo>
                    <a:pt x="2328173" y="57007"/>
                  </a:lnTo>
                  <a:lnTo>
                    <a:pt x="2332550" y="43774"/>
                  </a:lnTo>
                  <a:lnTo>
                    <a:pt x="2336927" y="48287"/>
                  </a:lnTo>
                  <a:lnTo>
                    <a:pt x="2341303" y="74534"/>
                  </a:lnTo>
                  <a:lnTo>
                    <a:pt x="2350057" y="43774"/>
                  </a:lnTo>
                  <a:lnTo>
                    <a:pt x="2354434" y="13145"/>
                  </a:lnTo>
                  <a:lnTo>
                    <a:pt x="2358810" y="17527"/>
                  </a:lnTo>
                  <a:lnTo>
                    <a:pt x="2371984" y="61388"/>
                  </a:lnTo>
                  <a:lnTo>
                    <a:pt x="2380738" y="57007"/>
                  </a:lnTo>
                  <a:lnTo>
                    <a:pt x="2380738" y="61388"/>
                  </a:lnTo>
                  <a:lnTo>
                    <a:pt x="2389492" y="78916"/>
                  </a:lnTo>
                  <a:lnTo>
                    <a:pt x="2389492" y="74534"/>
                  </a:lnTo>
                  <a:lnTo>
                    <a:pt x="2398376" y="48287"/>
                  </a:lnTo>
                  <a:lnTo>
                    <a:pt x="2402753" y="43774"/>
                  </a:lnTo>
                  <a:lnTo>
                    <a:pt x="2415883" y="8763"/>
                  </a:lnTo>
                  <a:lnTo>
                    <a:pt x="2420260" y="13145"/>
                  </a:lnTo>
                  <a:lnTo>
                    <a:pt x="2424637" y="35010"/>
                  </a:lnTo>
                  <a:lnTo>
                    <a:pt x="2429014" y="52669"/>
                  </a:lnTo>
                  <a:lnTo>
                    <a:pt x="2433434" y="57007"/>
                  </a:lnTo>
                  <a:lnTo>
                    <a:pt x="2442188" y="48287"/>
                  </a:lnTo>
                  <a:lnTo>
                    <a:pt x="2446564" y="52669"/>
                  </a:lnTo>
                  <a:lnTo>
                    <a:pt x="2450941" y="48287"/>
                  </a:lnTo>
                  <a:lnTo>
                    <a:pt x="2455318" y="43774"/>
                  </a:lnTo>
                  <a:lnTo>
                    <a:pt x="2459695" y="39392"/>
                  </a:lnTo>
                  <a:lnTo>
                    <a:pt x="2464071" y="35010"/>
                  </a:lnTo>
                  <a:lnTo>
                    <a:pt x="2468448" y="35010"/>
                  </a:lnTo>
                  <a:lnTo>
                    <a:pt x="2472825" y="21908"/>
                  </a:lnTo>
                  <a:lnTo>
                    <a:pt x="2477246" y="26290"/>
                  </a:lnTo>
                  <a:lnTo>
                    <a:pt x="2481622" y="43774"/>
                  </a:lnTo>
                  <a:lnTo>
                    <a:pt x="2485999" y="61388"/>
                  </a:lnTo>
                  <a:lnTo>
                    <a:pt x="2490376" y="61388"/>
                  </a:lnTo>
                  <a:lnTo>
                    <a:pt x="2507883" y="43774"/>
                  </a:lnTo>
                  <a:lnTo>
                    <a:pt x="2512260" y="39392"/>
                  </a:lnTo>
                  <a:lnTo>
                    <a:pt x="2521057" y="30628"/>
                  </a:lnTo>
                  <a:lnTo>
                    <a:pt x="2525434" y="21908"/>
                  </a:lnTo>
                  <a:lnTo>
                    <a:pt x="2534275" y="21908"/>
                  </a:lnTo>
                  <a:lnTo>
                    <a:pt x="2538651" y="26290"/>
                  </a:lnTo>
                  <a:lnTo>
                    <a:pt x="2547449" y="43774"/>
                  </a:lnTo>
                  <a:lnTo>
                    <a:pt x="2551826" y="48287"/>
                  </a:lnTo>
                  <a:lnTo>
                    <a:pt x="2551826" y="39392"/>
                  </a:lnTo>
                  <a:lnTo>
                    <a:pt x="2560579" y="35010"/>
                  </a:lnTo>
                  <a:lnTo>
                    <a:pt x="2564956" y="39392"/>
                  </a:lnTo>
                  <a:lnTo>
                    <a:pt x="2569333" y="43774"/>
                  </a:lnTo>
                  <a:lnTo>
                    <a:pt x="2573709" y="39392"/>
                  </a:lnTo>
                  <a:lnTo>
                    <a:pt x="2586840" y="26290"/>
                  </a:lnTo>
                  <a:lnTo>
                    <a:pt x="2595637" y="35010"/>
                  </a:lnTo>
                  <a:lnTo>
                    <a:pt x="2608767" y="43774"/>
                  </a:lnTo>
                  <a:lnTo>
                    <a:pt x="2613144" y="39392"/>
                  </a:lnTo>
                  <a:lnTo>
                    <a:pt x="2626274" y="35010"/>
                  </a:lnTo>
                  <a:lnTo>
                    <a:pt x="2635071" y="30628"/>
                  </a:lnTo>
                  <a:lnTo>
                    <a:pt x="2643825" y="26290"/>
                  </a:lnTo>
                  <a:lnTo>
                    <a:pt x="2652579" y="21908"/>
                  </a:lnTo>
                  <a:lnTo>
                    <a:pt x="2656955" y="30628"/>
                  </a:lnTo>
                  <a:lnTo>
                    <a:pt x="2665709" y="39392"/>
                  </a:lnTo>
                  <a:lnTo>
                    <a:pt x="2670086" y="39392"/>
                  </a:lnTo>
                  <a:lnTo>
                    <a:pt x="2683347" y="35010"/>
                  </a:lnTo>
                  <a:lnTo>
                    <a:pt x="2696477" y="39392"/>
                  </a:lnTo>
                  <a:lnTo>
                    <a:pt x="2700854" y="30628"/>
                  </a:lnTo>
                  <a:lnTo>
                    <a:pt x="2705275" y="30628"/>
                  </a:lnTo>
                  <a:lnTo>
                    <a:pt x="2709651" y="30628"/>
                  </a:lnTo>
                  <a:lnTo>
                    <a:pt x="2722782" y="35010"/>
                  </a:lnTo>
                  <a:lnTo>
                    <a:pt x="2727159" y="35010"/>
                  </a:lnTo>
                  <a:lnTo>
                    <a:pt x="2735912" y="30628"/>
                  </a:lnTo>
                  <a:lnTo>
                    <a:pt x="2753463" y="30628"/>
                  </a:lnTo>
                  <a:lnTo>
                    <a:pt x="2762216" y="30628"/>
                  </a:lnTo>
                  <a:lnTo>
                    <a:pt x="2784100" y="30628"/>
                  </a:lnTo>
                  <a:lnTo>
                    <a:pt x="2797274" y="30628"/>
                  </a:lnTo>
                  <a:lnTo>
                    <a:pt x="2806028" y="35010"/>
                  </a:lnTo>
                  <a:lnTo>
                    <a:pt x="2814869" y="39392"/>
                  </a:lnTo>
                  <a:lnTo>
                    <a:pt x="2823666" y="35010"/>
                  </a:lnTo>
                  <a:lnTo>
                    <a:pt x="2832420" y="30628"/>
                  </a:lnTo>
                  <a:lnTo>
                    <a:pt x="2841173" y="35010"/>
                  </a:lnTo>
                  <a:lnTo>
                    <a:pt x="2854303" y="30628"/>
                  </a:lnTo>
                  <a:lnTo>
                    <a:pt x="2858680" y="30628"/>
                  </a:lnTo>
                  <a:lnTo>
                    <a:pt x="2867477" y="39392"/>
                  </a:lnTo>
                  <a:lnTo>
                    <a:pt x="2876231" y="39392"/>
                  </a:lnTo>
                  <a:lnTo>
                    <a:pt x="2893738" y="35010"/>
                  </a:lnTo>
                  <a:lnTo>
                    <a:pt x="2911289" y="35010"/>
                  </a:lnTo>
                  <a:lnTo>
                    <a:pt x="2924419" y="39392"/>
                  </a:lnTo>
                  <a:lnTo>
                    <a:pt x="2941926" y="39392"/>
                  </a:lnTo>
                  <a:lnTo>
                    <a:pt x="2955188" y="30628"/>
                  </a:lnTo>
                  <a:lnTo>
                    <a:pt x="2963941" y="35010"/>
                  </a:lnTo>
                  <a:lnTo>
                    <a:pt x="2985869" y="43774"/>
                  </a:lnTo>
                  <a:lnTo>
                    <a:pt x="2994622" y="39392"/>
                  </a:lnTo>
                  <a:lnTo>
                    <a:pt x="3007753" y="30628"/>
                  </a:lnTo>
                  <a:lnTo>
                    <a:pt x="3012129" y="35010"/>
                  </a:lnTo>
                  <a:lnTo>
                    <a:pt x="3025303" y="35010"/>
                  </a:lnTo>
                  <a:lnTo>
                    <a:pt x="3034057" y="39392"/>
                  </a:lnTo>
                  <a:lnTo>
                    <a:pt x="3042810" y="39392"/>
                  </a:lnTo>
                  <a:lnTo>
                    <a:pt x="3051564" y="39392"/>
                  </a:lnTo>
                  <a:lnTo>
                    <a:pt x="3060317" y="35010"/>
                  </a:lnTo>
                  <a:lnTo>
                    <a:pt x="3069115" y="35010"/>
                  </a:lnTo>
                  <a:lnTo>
                    <a:pt x="3095507" y="39392"/>
                  </a:lnTo>
                  <a:lnTo>
                    <a:pt x="3104260" y="39392"/>
                  </a:lnTo>
                  <a:lnTo>
                    <a:pt x="3117390" y="35010"/>
                  </a:lnTo>
                  <a:lnTo>
                    <a:pt x="3130521" y="39392"/>
                  </a:lnTo>
                  <a:lnTo>
                    <a:pt x="3148072" y="39392"/>
                  </a:lnTo>
                  <a:lnTo>
                    <a:pt x="3183129" y="39392"/>
                  </a:lnTo>
                  <a:lnTo>
                    <a:pt x="3196260" y="43774"/>
                  </a:lnTo>
                  <a:lnTo>
                    <a:pt x="3213767" y="39392"/>
                  </a:lnTo>
                  <a:lnTo>
                    <a:pt x="3257709" y="39392"/>
                  </a:lnTo>
                  <a:lnTo>
                    <a:pt x="3275216" y="39392"/>
                  </a:lnTo>
                  <a:lnTo>
                    <a:pt x="3301521" y="43774"/>
                  </a:lnTo>
                  <a:lnTo>
                    <a:pt x="3336535" y="39392"/>
                  </a:lnTo>
                  <a:lnTo>
                    <a:pt x="3354086" y="43774"/>
                  </a:lnTo>
                  <a:lnTo>
                    <a:pt x="3397984" y="43774"/>
                  </a:lnTo>
                  <a:lnTo>
                    <a:pt x="3415535" y="39392"/>
                  </a:lnTo>
                  <a:lnTo>
                    <a:pt x="3446173" y="39392"/>
                  </a:lnTo>
                  <a:lnTo>
                    <a:pt x="3468100" y="39392"/>
                  </a:lnTo>
                  <a:lnTo>
                    <a:pt x="3568984" y="35010"/>
                  </a:lnTo>
                  <a:lnTo>
                    <a:pt x="3634811" y="35010"/>
                  </a:lnTo>
                  <a:lnTo>
                    <a:pt x="3665448" y="35010"/>
                  </a:lnTo>
                  <a:lnTo>
                    <a:pt x="3739941" y="35010"/>
                  </a:lnTo>
                  <a:lnTo>
                    <a:pt x="3797014" y="30628"/>
                  </a:lnTo>
                  <a:lnTo>
                    <a:pt x="3915405" y="30628"/>
                  </a:lnTo>
                  <a:lnTo>
                    <a:pt x="4020535" y="30628"/>
                  </a:lnTo>
                  <a:lnTo>
                    <a:pt x="4112666" y="30628"/>
                  </a:lnTo>
                  <a:lnTo>
                    <a:pt x="4625666" y="39392"/>
                  </a:lnTo>
                  <a:lnTo>
                    <a:pt x="4765941" y="35010"/>
                  </a:lnTo>
                  <a:lnTo>
                    <a:pt x="4822926" y="35010"/>
                  </a:lnTo>
                  <a:lnTo>
                    <a:pt x="4971955" y="35010"/>
                  </a:lnTo>
                  <a:lnTo>
                    <a:pt x="5125404" y="26290"/>
                  </a:lnTo>
                  <a:lnTo>
                    <a:pt x="5239419" y="3062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71025" y="6517943"/>
              <a:ext cx="5240020" cy="135890"/>
            </a:xfrm>
            <a:custGeom>
              <a:avLst/>
              <a:gdLst/>
              <a:ahLst/>
              <a:cxnLst/>
              <a:rect l="l" t="t" r="r" b="b"/>
              <a:pathLst>
                <a:path w="5240020" h="135890">
                  <a:moveTo>
                    <a:pt x="0" y="61257"/>
                  </a:moveTo>
                  <a:lnTo>
                    <a:pt x="4381" y="61257"/>
                  </a:lnTo>
                  <a:lnTo>
                    <a:pt x="162207" y="78916"/>
                  </a:lnTo>
                  <a:lnTo>
                    <a:pt x="267463" y="83254"/>
                  </a:lnTo>
                  <a:lnTo>
                    <a:pt x="372724" y="83254"/>
                  </a:lnTo>
                  <a:lnTo>
                    <a:pt x="504246" y="74534"/>
                  </a:lnTo>
                  <a:lnTo>
                    <a:pt x="591869" y="65639"/>
                  </a:lnTo>
                  <a:lnTo>
                    <a:pt x="762956" y="48155"/>
                  </a:lnTo>
                  <a:lnTo>
                    <a:pt x="850579" y="43774"/>
                  </a:lnTo>
                  <a:lnTo>
                    <a:pt x="947043" y="39392"/>
                  </a:lnTo>
                  <a:lnTo>
                    <a:pt x="1056681" y="43774"/>
                  </a:lnTo>
                  <a:lnTo>
                    <a:pt x="1170695" y="52537"/>
                  </a:lnTo>
                  <a:lnTo>
                    <a:pt x="1389883" y="74534"/>
                  </a:lnTo>
                  <a:lnTo>
                    <a:pt x="1517028" y="83254"/>
                  </a:lnTo>
                  <a:lnTo>
                    <a:pt x="1600362" y="83254"/>
                  </a:lnTo>
                  <a:lnTo>
                    <a:pt x="1709912" y="74534"/>
                  </a:lnTo>
                  <a:lnTo>
                    <a:pt x="1797622" y="70021"/>
                  </a:lnTo>
                  <a:lnTo>
                    <a:pt x="2016898" y="48155"/>
                  </a:lnTo>
                  <a:lnTo>
                    <a:pt x="2139666" y="39392"/>
                  </a:lnTo>
                  <a:lnTo>
                    <a:pt x="2231666" y="39392"/>
                  </a:lnTo>
                  <a:lnTo>
                    <a:pt x="2244796" y="39392"/>
                  </a:lnTo>
                  <a:lnTo>
                    <a:pt x="2249216" y="48155"/>
                  </a:lnTo>
                  <a:lnTo>
                    <a:pt x="2266811" y="48155"/>
                  </a:lnTo>
                  <a:lnTo>
                    <a:pt x="2266811" y="39392"/>
                  </a:lnTo>
                  <a:lnTo>
                    <a:pt x="2271188" y="52537"/>
                  </a:lnTo>
                  <a:lnTo>
                    <a:pt x="2275608" y="52537"/>
                  </a:lnTo>
                  <a:lnTo>
                    <a:pt x="2275608" y="65639"/>
                  </a:lnTo>
                  <a:lnTo>
                    <a:pt x="2279985" y="61257"/>
                  </a:lnTo>
                  <a:lnTo>
                    <a:pt x="2279985" y="74534"/>
                  </a:lnTo>
                  <a:lnTo>
                    <a:pt x="2288738" y="113926"/>
                  </a:lnTo>
                  <a:lnTo>
                    <a:pt x="2293115" y="39392"/>
                  </a:lnTo>
                  <a:lnTo>
                    <a:pt x="2293115" y="4337"/>
                  </a:lnTo>
                  <a:lnTo>
                    <a:pt x="2297492" y="8719"/>
                  </a:lnTo>
                  <a:lnTo>
                    <a:pt x="2301869" y="35010"/>
                  </a:lnTo>
                  <a:lnTo>
                    <a:pt x="2301869" y="39392"/>
                  </a:lnTo>
                  <a:lnTo>
                    <a:pt x="2306246" y="48155"/>
                  </a:lnTo>
                  <a:lnTo>
                    <a:pt x="2306246" y="43774"/>
                  </a:lnTo>
                  <a:lnTo>
                    <a:pt x="2319420" y="70021"/>
                  </a:lnTo>
                  <a:lnTo>
                    <a:pt x="2319420" y="65639"/>
                  </a:lnTo>
                  <a:lnTo>
                    <a:pt x="2323796" y="61257"/>
                  </a:lnTo>
                  <a:lnTo>
                    <a:pt x="2328173" y="65639"/>
                  </a:lnTo>
                  <a:lnTo>
                    <a:pt x="2328173" y="70021"/>
                  </a:lnTo>
                  <a:lnTo>
                    <a:pt x="2332550" y="61257"/>
                  </a:lnTo>
                  <a:lnTo>
                    <a:pt x="2336927" y="70021"/>
                  </a:lnTo>
                  <a:lnTo>
                    <a:pt x="2341303" y="83254"/>
                  </a:lnTo>
                  <a:lnTo>
                    <a:pt x="2350057" y="43774"/>
                  </a:lnTo>
                  <a:lnTo>
                    <a:pt x="2354434" y="43774"/>
                  </a:lnTo>
                  <a:lnTo>
                    <a:pt x="2358810" y="56875"/>
                  </a:lnTo>
                  <a:lnTo>
                    <a:pt x="2376361" y="105162"/>
                  </a:lnTo>
                  <a:lnTo>
                    <a:pt x="2380738" y="105162"/>
                  </a:lnTo>
                  <a:lnTo>
                    <a:pt x="2385115" y="92017"/>
                  </a:lnTo>
                  <a:lnTo>
                    <a:pt x="2389492" y="87635"/>
                  </a:lnTo>
                  <a:lnTo>
                    <a:pt x="2389492" y="83254"/>
                  </a:lnTo>
                  <a:lnTo>
                    <a:pt x="2398376" y="70021"/>
                  </a:lnTo>
                  <a:lnTo>
                    <a:pt x="2402753" y="74534"/>
                  </a:lnTo>
                  <a:lnTo>
                    <a:pt x="2407130" y="70021"/>
                  </a:lnTo>
                  <a:lnTo>
                    <a:pt x="2411507" y="65639"/>
                  </a:lnTo>
                  <a:lnTo>
                    <a:pt x="2415883" y="61257"/>
                  </a:lnTo>
                  <a:lnTo>
                    <a:pt x="2420260" y="70021"/>
                  </a:lnTo>
                  <a:lnTo>
                    <a:pt x="2429014" y="113926"/>
                  </a:lnTo>
                  <a:lnTo>
                    <a:pt x="2433434" y="109544"/>
                  </a:lnTo>
                  <a:lnTo>
                    <a:pt x="2442188" y="87635"/>
                  </a:lnTo>
                  <a:lnTo>
                    <a:pt x="2446564" y="83254"/>
                  </a:lnTo>
                  <a:lnTo>
                    <a:pt x="2455318" y="92017"/>
                  </a:lnTo>
                  <a:lnTo>
                    <a:pt x="2459695" y="96399"/>
                  </a:lnTo>
                  <a:lnTo>
                    <a:pt x="2464071" y="96399"/>
                  </a:lnTo>
                  <a:lnTo>
                    <a:pt x="2468448" y="92017"/>
                  </a:lnTo>
                  <a:lnTo>
                    <a:pt x="2472825" y="96399"/>
                  </a:lnTo>
                  <a:lnTo>
                    <a:pt x="2481622" y="122690"/>
                  </a:lnTo>
                  <a:lnTo>
                    <a:pt x="2485999" y="122690"/>
                  </a:lnTo>
                  <a:lnTo>
                    <a:pt x="2503506" y="92017"/>
                  </a:lnTo>
                  <a:lnTo>
                    <a:pt x="2512260" y="96399"/>
                  </a:lnTo>
                  <a:lnTo>
                    <a:pt x="2516636" y="105162"/>
                  </a:lnTo>
                  <a:lnTo>
                    <a:pt x="2529810" y="109544"/>
                  </a:lnTo>
                  <a:lnTo>
                    <a:pt x="2534275" y="109544"/>
                  </a:lnTo>
                  <a:lnTo>
                    <a:pt x="2543028" y="109544"/>
                  </a:lnTo>
                  <a:lnTo>
                    <a:pt x="2547449" y="113926"/>
                  </a:lnTo>
                  <a:lnTo>
                    <a:pt x="2564956" y="100781"/>
                  </a:lnTo>
                  <a:lnTo>
                    <a:pt x="2569333" y="113926"/>
                  </a:lnTo>
                  <a:lnTo>
                    <a:pt x="2578086" y="135835"/>
                  </a:lnTo>
                  <a:lnTo>
                    <a:pt x="2578086" y="131453"/>
                  </a:lnTo>
                  <a:lnTo>
                    <a:pt x="2586840" y="127071"/>
                  </a:lnTo>
                  <a:lnTo>
                    <a:pt x="2595637" y="113926"/>
                  </a:lnTo>
                  <a:lnTo>
                    <a:pt x="2608767" y="109544"/>
                  </a:lnTo>
                  <a:lnTo>
                    <a:pt x="2617521" y="105162"/>
                  </a:lnTo>
                  <a:lnTo>
                    <a:pt x="2621897" y="109544"/>
                  </a:lnTo>
                  <a:lnTo>
                    <a:pt x="2635071" y="127071"/>
                  </a:lnTo>
                  <a:lnTo>
                    <a:pt x="2639448" y="122690"/>
                  </a:lnTo>
                  <a:lnTo>
                    <a:pt x="2648202" y="109544"/>
                  </a:lnTo>
                  <a:lnTo>
                    <a:pt x="2661332" y="109544"/>
                  </a:lnTo>
                  <a:lnTo>
                    <a:pt x="2665709" y="109544"/>
                  </a:lnTo>
                  <a:lnTo>
                    <a:pt x="2674594" y="118308"/>
                  </a:lnTo>
                  <a:lnTo>
                    <a:pt x="2678970" y="127071"/>
                  </a:lnTo>
                  <a:lnTo>
                    <a:pt x="2692101" y="127071"/>
                  </a:lnTo>
                  <a:lnTo>
                    <a:pt x="2696477" y="122690"/>
                  </a:lnTo>
                  <a:lnTo>
                    <a:pt x="2705275" y="109544"/>
                  </a:lnTo>
                  <a:lnTo>
                    <a:pt x="2709651" y="100781"/>
                  </a:lnTo>
                  <a:lnTo>
                    <a:pt x="2714028" y="100781"/>
                  </a:lnTo>
                  <a:lnTo>
                    <a:pt x="2731535" y="109544"/>
                  </a:lnTo>
                  <a:lnTo>
                    <a:pt x="2735912" y="109544"/>
                  </a:lnTo>
                  <a:lnTo>
                    <a:pt x="2740289" y="109544"/>
                  </a:lnTo>
                  <a:lnTo>
                    <a:pt x="2753463" y="113926"/>
                  </a:lnTo>
                  <a:lnTo>
                    <a:pt x="2757840" y="105162"/>
                  </a:lnTo>
                  <a:lnTo>
                    <a:pt x="2766593" y="96399"/>
                  </a:lnTo>
                  <a:lnTo>
                    <a:pt x="2770970" y="96399"/>
                  </a:lnTo>
                  <a:lnTo>
                    <a:pt x="2784100" y="109544"/>
                  </a:lnTo>
                  <a:lnTo>
                    <a:pt x="2797274" y="105162"/>
                  </a:lnTo>
                  <a:lnTo>
                    <a:pt x="2810492" y="96399"/>
                  </a:lnTo>
                  <a:lnTo>
                    <a:pt x="2823666" y="87635"/>
                  </a:lnTo>
                  <a:lnTo>
                    <a:pt x="2828043" y="87635"/>
                  </a:lnTo>
                  <a:lnTo>
                    <a:pt x="2836796" y="92017"/>
                  </a:lnTo>
                  <a:lnTo>
                    <a:pt x="2854303" y="87635"/>
                  </a:lnTo>
                  <a:lnTo>
                    <a:pt x="2867477" y="83254"/>
                  </a:lnTo>
                  <a:lnTo>
                    <a:pt x="2884984" y="78916"/>
                  </a:lnTo>
                  <a:lnTo>
                    <a:pt x="2898115" y="78916"/>
                  </a:lnTo>
                  <a:lnTo>
                    <a:pt x="2906912" y="74534"/>
                  </a:lnTo>
                  <a:lnTo>
                    <a:pt x="2920042" y="65639"/>
                  </a:lnTo>
                  <a:lnTo>
                    <a:pt x="2933173" y="61257"/>
                  </a:lnTo>
                  <a:lnTo>
                    <a:pt x="2941926" y="56875"/>
                  </a:lnTo>
                  <a:lnTo>
                    <a:pt x="2959564" y="56875"/>
                  </a:lnTo>
                  <a:lnTo>
                    <a:pt x="2972695" y="52537"/>
                  </a:lnTo>
                  <a:lnTo>
                    <a:pt x="2994622" y="48155"/>
                  </a:lnTo>
                  <a:lnTo>
                    <a:pt x="3042810" y="35010"/>
                  </a:lnTo>
                  <a:lnTo>
                    <a:pt x="3055941" y="30628"/>
                  </a:lnTo>
                  <a:lnTo>
                    <a:pt x="3086709" y="21865"/>
                  </a:lnTo>
                  <a:lnTo>
                    <a:pt x="3117390" y="17483"/>
                  </a:lnTo>
                  <a:lnTo>
                    <a:pt x="3148072" y="8719"/>
                  </a:lnTo>
                  <a:lnTo>
                    <a:pt x="3174332" y="8719"/>
                  </a:lnTo>
                  <a:lnTo>
                    <a:pt x="3191883" y="4337"/>
                  </a:lnTo>
                  <a:lnTo>
                    <a:pt x="3213767" y="8719"/>
                  </a:lnTo>
                  <a:lnTo>
                    <a:pt x="3231405" y="4337"/>
                  </a:lnTo>
                  <a:lnTo>
                    <a:pt x="3248956" y="0"/>
                  </a:lnTo>
                  <a:lnTo>
                    <a:pt x="3270840" y="4337"/>
                  </a:lnTo>
                  <a:lnTo>
                    <a:pt x="3288347" y="4337"/>
                  </a:lnTo>
                  <a:lnTo>
                    <a:pt x="3301521" y="4337"/>
                  </a:lnTo>
                  <a:lnTo>
                    <a:pt x="3345332" y="8719"/>
                  </a:lnTo>
                  <a:lnTo>
                    <a:pt x="3362970" y="8719"/>
                  </a:lnTo>
                  <a:lnTo>
                    <a:pt x="3428666" y="21865"/>
                  </a:lnTo>
                  <a:lnTo>
                    <a:pt x="3529550" y="48155"/>
                  </a:lnTo>
                  <a:lnTo>
                    <a:pt x="3555810" y="56875"/>
                  </a:lnTo>
                  <a:lnTo>
                    <a:pt x="3586492" y="65639"/>
                  </a:lnTo>
                  <a:lnTo>
                    <a:pt x="3647941" y="83254"/>
                  </a:lnTo>
                  <a:lnTo>
                    <a:pt x="3709260" y="96399"/>
                  </a:lnTo>
                  <a:lnTo>
                    <a:pt x="3818897" y="113926"/>
                  </a:lnTo>
                  <a:lnTo>
                    <a:pt x="3924159" y="118308"/>
                  </a:lnTo>
                  <a:lnTo>
                    <a:pt x="4020535" y="105162"/>
                  </a:lnTo>
                  <a:lnTo>
                    <a:pt x="4064434" y="96399"/>
                  </a:lnTo>
                  <a:lnTo>
                    <a:pt x="4130173" y="78916"/>
                  </a:lnTo>
                  <a:lnTo>
                    <a:pt x="4231057" y="48155"/>
                  </a:lnTo>
                  <a:lnTo>
                    <a:pt x="4349448" y="21865"/>
                  </a:lnTo>
                  <a:lnTo>
                    <a:pt x="4415143" y="8719"/>
                  </a:lnTo>
                  <a:lnTo>
                    <a:pt x="4476593" y="4337"/>
                  </a:lnTo>
                  <a:lnTo>
                    <a:pt x="4529158" y="4337"/>
                  </a:lnTo>
                  <a:lnTo>
                    <a:pt x="4590608" y="8719"/>
                  </a:lnTo>
                  <a:lnTo>
                    <a:pt x="4638796" y="13101"/>
                  </a:lnTo>
                  <a:lnTo>
                    <a:pt x="4708912" y="30628"/>
                  </a:lnTo>
                  <a:lnTo>
                    <a:pt x="4770361" y="48155"/>
                  </a:lnTo>
                  <a:lnTo>
                    <a:pt x="4879955" y="78916"/>
                  </a:lnTo>
                  <a:lnTo>
                    <a:pt x="4976375" y="100781"/>
                  </a:lnTo>
                  <a:lnTo>
                    <a:pt x="5050955" y="113926"/>
                  </a:lnTo>
                  <a:lnTo>
                    <a:pt x="5107897" y="118308"/>
                  </a:lnTo>
                  <a:lnTo>
                    <a:pt x="5156216" y="118308"/>
                  </a:lnTo>
                  <a:lnTo>
                    <a:pt x="5213158" y="113926"/>
                  </a:lnTo>
                  <a:lnTo>
                    <a:pt x="5239419" y="109544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5268301"/>
              <a:ext cx="5240020" cy="2653030"/>
            </a:xfrm>
            <a:custGeom>
              <a:avLst/>
              <a:gdLst/>
              <a:ahLst/>
              <a:cxnLst/>
              <a:rect l="l" t="t" r="r" b="b"/>
              <a:pathLst>
                <a:path w="5240020" h="2653029">
                  <a:moveTo>
                    <a:pt x="0" y="1289035"/>
                  </a:moveTo>
                  <a:lnTo>
                    <a:pt x="4381" y="1289035"/>
                  </a:lnTo>
                  <a:lnTo>
                    <a:pt x="105252" y="1289035"/>
                  </a:lnTo>
                  <a:lnTo>
                    <a:pt x="184130" y="1293416"/>
                  </a:lnTo>
                  <a:lnTo>
                    <a:pt x="363927" y="1310900"/>
                  </a:lnTo>
                  <a:lnTo>
                    <a:pt x="556811" y="1328558"/>
                  </a:lnTo>
                  <a:lnTo>
                    <a:pt x="653318" y="1332896"/>
                  </a:lnTo>
                  <a:lnTo>
                    <a:pt x="732188" y="1332896"/>
                  </a:lnTo>
                  <a:lnTo>
                    <a:pt x="815521" y="1328558"/>
                  </a:lnTo>
                  <a:lnTo>
                    <a:pt x="942666" y="1319663"/>
                  </a:lnTo>
                  <a:lnTo>
                    <a:pt x="1188246" y="1293416"/>
                  </a:lnTo>
                  <a:lnTo>
                    <a:pt x="1297753" y="1289035"/>
                  </a:lnTo>
                  <a:lnTo>
                    <a:pt x="1376709" y="1289035"/>
                  </a:lnTo>
                  <a:lnTo>
                    <a:pt x="1481970" y="1297798"/>
                  </a:lnTo>
                  <a:lnTo>
                    <a:pt x="1609115" y="1310900"/>
                  </a:lnTo>
                  <a:lnTo>
                    <a:pt x="1819550" y="1328558"/>
                  </a:lnTo>
                  <a:lnTo>
                    <a:pt x="1902883" y="1332896"/>
                  </a:lnTo>
                  <a:lnTo>
                    <a:pt x="1981753" y="1332896"/>
                  </a:lnTo>
                  <a:lnTo>
                    <a:pt x="2078216" y="1328558"/>
                  </a:lnTo>
                  <a:lnTo>
                    <a:pt x="2196608" y="1319663"/>
                  </a:lnTo>
                  <a:lnTo>
                    <a:pt x="2244796" y="1310900"/>
                  </a:lnTo>
                  <a:lnTo>
                    <a:pt x="2244796" y="1061050"/>
                  </a:lnTo>
                  <a:lnTo>
                    <a:pt x="2253593" y="1065432"/>
                  </a:lnTo>
                  <a:lnTo>
                    <a:pt x="2262434" y="1069770"/>
                  </a:lnTo>
                  <a:lnTo>
                    <a:pt x="2266811" y="1069770"/>
                  </a:lnTo>
                  <a:lnTo>
                    <a:pt x="2266811" y="1052286"/>
                  </a:lnTo>
                  <a:lnTo>
                    <a:pt x="2271188" y="1074152"/>
                  </a:lnTo>
                  <a:lnTo>
                    <a:pt x="2275608" y="1069770"/>
                  </a:lnTo>
                  <a:lnTo>
                    <a:pt x="2275608" y="1065432"/>
                  </a:lnTo>
                  <a:lnTo>
                    <a:pt x="2279985" y="1065432"/>
                  </a:lnTo>
                  <a:lnTo>
                    <a:pt x="2284362" y="1047905"/>
                  </a:lnTo>
                  <a:lnTo>
                    <a:pt x="2288738" y="1030377"/>
                  </a:lnTo>
                  <a:lnTo>
                    <a:pt x="2288738" y="1039141"/>
                  </a:lnTo>
                  <a:lnTo>
                    <a:pt x="2293115" y="1082915"/>
                  </a:lnTo>
                  <a:lnTo>
                    <a:pt x="2293115" y="1262744"/>
                  </a:lnTo>
                  <a:lnTo>
                    <a:pt x="2297492" y="1148686"/>
                  </a:lnTo>
                  <a:lnTo>
                    <a:pt x="2306246" y="841785"/>
                  </a:lnTo>
                  <a:lnTo>
                    <a:pt x="2310622" y="762869"/>
                  </a:lnTo>
                  <a:lnTo>
                    <a:pt x="2314999" y="754106"/>
                  </a:lnTo>
                  <a:lnTo>
                    <a:pt x="2319420" y="683953"/>
                  </a:lnTo>
                  <a:lnTo>
                    <a:pt x="2323796" y="683953"/>
                  </a:lnTo>
                  <a:lnTo>
                    <a:pt x="2323796" y="679571"/>
                  </a:lnTo>
                  <a:lnTo>
                    <a:pt x="2323796" y="675190"/>
                  </a:lnTo>
                  <a:lnTo>
                    <a:pt x="2328173" y="675190"/>
                  </a:lnTo>
                  <a:lnTo>
                    <a:pt x="2328173" y="697099"/>
                  </a:lnTo>
                  <a:lnTo>
                    <a:pt x="2332550" y="723477"/>
                  </a:lnTo>
                  <a:lnTo>
                    <a:pt x="2332550" y="705862"/>
                  </a:lnTo>
                  <a:lnTo>
                    <a:pt x="2341303" y="591892"/>
                  </a:lnTo>
                  <a:lnTo>
                    <a:pt x="2341303" y="670808"/>
                  </a:lnTo>
                  <a:lnTo>
                    <a:pt x="2345680" y="749724"/>
                  </a:lnTo>
                  <a:lnTo>
                    <a:pt x="2350057" y="758487"/>
                  </a:lnTo>
                  <a:lnTo>
                    <a:pt x="2350057" y="754106"/>
                  </a:lnTo>
                  <a:lnTo>
                    <a:pt x="2354434" y="732240"/>
                  </a:lnTo>
                  <a:lnTo>
                    <a:pt x="2380738" y="346380"/>
                  </a:lnTo>
                  <a:lnTo>
                    <a:pt x="2380738" y="350762"/>
                  </a:lnTo>
                  <a:lnTo>
                    <a:pt x="2385115" y="368289"/>
                  </a:lnTo>
                  <a:lnTo>
                    <a:pt x="2385115" y="359525"/>
                  </a:lnTo>
                  <a:lnTo>
                    <a:pt x="2389492" y="311282"/>
                  </a:lnTo>
                  <a:lnTo>
                    <a:pt x="2393868" y="315664"/>
                  </a:lnTo>
                  <a:lnTo>
                    <a:pt x="2398376" y="337660"/>
                  </a:lnTo>
                  <a:lnTo>
                    <a:pt x="2407130" y="420958"/>
                  </a:lnTo>
                  <a:lnTo>
                    <a:pt x="2411507" y="416576"/>
                  </a:lnTo>
                  <a:lnTo>
                    <a:pt x="2415883" y="394580"/>
                  </a:lnTo>
                  <a:lnTo>
                    <a:pt x="2424637" y="333278"/>
                  </a:lnTo>
                  <a:lnTo>
                    <a:pt x="2433434" y="184210"/>
                  </a:lnTo>
                  <a:lnTo>
                    <a:pt x="2442188" y="149068"/>
                  </a:lnTo>
                  <a:lnTo>
                    <a:pt x="2446564" y="118395"/>
                  </a:lnTo>
                  <a:lnTo>
                    <a:pt x="2450941" y="122777"/>
                  </a:lnTo>
                  <a:lnTo>
                    <a:pt x="2464071" y="188548"/>
                  </a:lnTo>
                  <a:lnTo>
                    <a:pt x="2468448" y="214839"/>
                  </a:lnTo>
                  <a:lnTo>
                    <a:pt x="2472825" y="232366"/>
                  </a:lnTo>
                  <a:lnTo>
                    <a:pt x="2477246" y="223602"/>
                  </a:lnTo>
                  <a:lnTo>
                    <a:pt x="2481622" y="162170"/>
                  </a:lnTo>
                  <a:lnTo>
                    <a:pt x="2490376" y="87635"/>
                  </a:lnTo>
                  <a:lnTo>
                    <a:pt x="2499129" y="30716"/>
                  </a:lnTo>
                  <a:lnTo>
                    <a:pt x="2503506" y="35098"/>
                  </a:lnTo>
                  <a:lnTo>
                    <a:pt x="2507883" y="43861"/>
                  </a:lnTo>
                  <a:lnTo>
                    <a:pt x="2516636" y="83254"/>
                  </a:lnTo>
                  <a:lnTo>
                    <a:pt x="2534275" y="179828"/>
                  </a:lnTo>
                  <a:lnTo>
                    <a:pt x="2534275" y="175446"/>
                  </a:lnTo>
                  <a:lnTo>
                    <a:pt x="2543028" y="140304"/>
                  </a:lnTo>
                  <a:lnTo>
                    <a:pt x="2556202" y="61388"/>
                  </a:lnTo>
                  <a:lnTo>
                    <a:pt x="2560579" y="61388"/>
                  </a:lnTo>
                  <a:lnTo>
                    <a:pt x="2564956" y="65770"/>
                  </a:lnTo>
                  <a:lnTo>
                    <a:pt x="2569333" y="65770"/>
                  </a:lnTo>
                  <a:lnTo>
                    <a:pt x="2569333" y="74534"/>
                  </a:lnTo>
                  <a:lnTo>
                    <a:pt x="2573709" y="92017"/>
                  </a:lnTo>
                  <a:lnTo>
                    <a:pt x="2582463" y="157832"/>
                  </a:lnTo>
                  <a:lnTo>
                    <a:pt x="2591260" y="214839"/>
                  </a:lnTo>
                  <a:lnTo>
                    <a:pt x="2595637" y="227984"/>
                  </a:lnTo>
                  <a:lnTo>
                    <a:pt x="2604390" y="206075"/>
                  </a:lnTo>
                  <a:lnTo>
                    <a:pt x="2608767" y="192930"/>
                  </a:lnTo>
                  <a:lnTo>
                    <a:pt x="2613144" y="192930"/>
                  </a:lnTo>
                  <a:lnTo>
                    <a:pt x="2621897" y="206075"/>
                  </a:lnTo>
                  <a:lnTo>
                    <a:pt x="2626274" y="206075"/>
                  </a:lnTo>
                  <a:lnTo>
                    <a:pt x="2630651" y="214839"/>
                  </a:lnTo>
                  <a:lnTo>
                    <a:pt x="2635071" y="245467"/>
                  </a:lnTo>
                  <a:lnTo>
                    <a:pt x="2652579" y="403431"/>
                  </a:lnTo>
                  <a:lnTo>
                    <a:pt x="2656955" y="407813"/>
                  </a:lnTo>
                  <a:lnTo>
                    <a:pt x="2683347" y="438441"/>
                  </a:lnTo>
                  <a:lnTo>
                    <a:pt x="2696477" y="521739"/>
                  </a:lnTo>
                  <a:lnTo>
                    <a:pt x="2709651" y="662088"/>
                  </a:lnTo>
                  <a:lnTo>
                    <a:pt x="2718405" y="701480"/>
                  </a:lnTo>
                  <a:lnTo>
                    <a:pt x="2731535" y="732240"/>
                  </a:lnTo>
                  <a:lnTo>
                    <a:pt x="2740289" y="758487"/>
                  </a:lnTo>
                  <a:lnTo>
                    <a:pt x="2749086" y="789248"/>
                  </a:lnTo>
                  <a:lnTo>
                    <a:pt x="2753463" y="854931"/>
                  </a:lnTo>
                  <a:lnTo>
                    <a:pt x="2770970" y="1003999"/>
                  </a:lnTo>
                  <a:lnTo>
                    <a:pt x="2784100" y="1061050"/>
                  </a:lnTo>
                  <a:lnTo>
                    <a:pt x="2806028" y="1157449"/>
                  </a:lnTo>
                  <a:lnTo>
                    <a:pt x="2814869" y="1236365"/>
                  </a:lnTo>
                  <a:lnTo>
                    <a:pt x="2832420" y="1398579"/>
                  </a:lnTo>
                  <a:lnTo>
                    <a:pt x="2845550" y="1464394"/>
                  </a:lnTo>
                  <a:lnTo>
                    <a:pt x="2867477" y="1578408"/>
                  </a:lnTo>
                  <a:lnTo>
                    <a:pt x="2884984" y="1709993"/>
                  </a:lnTo>
                  <a:lnTo>
                    <a:pt x="2893738" y="1788909"/>
                  </a:lnTo>
                  <a:lnTo>
                    <a:pt x="2911289" y="1867825"/>
                  </a:lnTo>
                  <a:lnTo>
                    <a:pt x="2924419" y="1924745"/>
                  </a:lnTo>
                  <a:lnTo>
                    <a:pt x="2933173" y="1994897"/>
                  </a:lnTo>
                  <a:lnTo>
                    <a:pt x="2950811" y="2104573"/>
                  </a:lnTo>
                  <a:lnTo>
                    <a:pt x="2963941" y="2174726"/>
                  </a:lnTo>
                  <a:lnTo>
                    <a:pt x="2977115" y="2209780"/>
                  </a:lnTo>
                  <a:lnTo>
                    <a:pt x="2985869" y="2236027"/>
                  </a:lnTo>
                  <a:lnTo>
                    <a:pt x="2994622" y="2293034"/>
                  </a:lnTo>
                  <a:lnTo>
                    <a:pt x="3012129" y="2385096"/>
                  </a:lnTo>
                  <a:lnTo>
                    <a:pt x="3025303" y="2433383"/>
                  </a:lnTo>
                  <a:lnTo>
                    <a:pt x="3042810" y="2468402"/>
                  </a:lnTo>
                  <a:lnTo>
                    <a:pt x="3051564" y="2494776"/>
                  </a:lnTo>
                  <a:lnTo>
                    <a:pt x="3069115" y="2573697"/>
                  </a:lnTo>
                  <a:lnTo>
                    <a:pt x="3082333" y="2591211"/>
                  </a:lnTo>
                  <a:lnTo>
                    <a:pt x="3086709" y="2599965"/>
                  </a:lnTo>
                  <a:lnTo>
                    <a:pt x="3104260" y="2604343"/>
                  </a:lnTo>
                  <a:lnTo>
                    <a:pt x="3108637" y="2613102"/>
                  </a:lnTo>
                  <a:lnTo>
                    <a:pt x="3130521" y="2648235"/>
                  </a:lnTo>
                  <a:lnTo>
                    <a:pt x="3134941" y="2652613"/>
                  </a:lnTo>
                  <a:lnTo>
                    <a:pt x="3139318" y="2648235"/>
                  </a:lnTo>
                  <a:lnTo>
                    <a:pt x="3148072" y="2643858"/>
                  </a:lnTo>
                  <a:lnTo>
                    <a:pt x="3165579" y="2617479"/>
                  </a:lnTo>
                  <a:lnTo>
                    <a:pt x="3191883" y="2604343"/>
                  </a:lnTo>
                  <a:lnTo>
                    <a:pt x="3200636" y="2591211"/>
                  </a:lnTo>
                  <a:lnTo>
                    <a:pt x="3209390" y="2564937"/>
                  </a:lnTo>
                  <a:lnTo>
                    <a:pt x="3231405" y="2499158"/>
                  </a:lnTo>
                  <a:lnTo>
                    <a:pt x="3253333" y="2446528"/>
                  </a:lnTo>
                  <a:lnTo>
                    <a:pt x="3262086" y="2402710"/>
                  </a:lnTo>
                  <a:lnTo>
                    <a:pt x="3323405" y="2122101"/>
                  </a:lnTo>
                  <a:lnTo>
                    <a:pt x="3397984" y="1687997"/>
                  </a:lnTo>
                  <a:lnTo>
                    <a:pt x="3424289" y="1499492"/>
                  </a:lnTo>
                  <a:lnTo>
                    <a:pt x="3446173" y="1350423"/>
                  </a:lnTo>
                  <a:lnTo>
                    <a:pt x="3481230" y="1126821"/>
                  </a:lnTo>
                  <a:lnTo>
                    <a:pt x="3516376" y="894454"/>
                  </a:lnTo>
                  <a:lnTo>
                    <a:pt x="3542680" y="736622"/>
                  </a:lnTo>
                  <a:lnTo>
                    <a:pt x="3608375" y="394580"/>
                  </a:lnTo>
                  <a:lnTo>
                    <a:pt x="3652318" y="206075"/>
                  </a:lnTo>
                  <a:lnTo>
                    <a:pt x="3674202" y="144686"/>
                  </a:lnTo>
                  <a:lnTo>
                    <a:pt x="3704883" y="65770"/>
                  </a:lnTo>
                  <a:lnTo>
                    <a:pt x="3731187" y="26334"/>
                  </a:lnTo>
                  <a:lnTo>
                    <a:pt x="3761825" y="4337"/>
                  </a:lnTo>
                  <a:lnTo>
                    <a:pt x="3770709" y="4337"/>
                  </a:lnTo>
                  <a:lnTo>
                    <a:pt x="3783840" y="8719"/>
                  </a:lnTo>
                  <a:lnTo>
                    <a:pt x="3801390" y="26334"/>
                  </a:lnTo>
                  <a:lnTo>
                    <a:pt x="3814521" y="48243"/>
                  </a:lnTo>
                  <a:lnTo>
                    <a:pt x="3832028" y="70152"/>
                  </a:lnTo>
                  <a:lnTo>
                    <a:pt x="3845202" y="109632"/>
                  </a:lnTo>
                  <a:lnTo>
                    <a:pt x="3871462" y="197312"/>
                  </a:lnTo>
                  <a:lnTo>
                    <a:pt x="3893390" y="271846"/>
                  </a:lnTo>
                  <a:lnTo>
                    <a:pt x="3924159" y="394580"/>
                  </a:lnTo>
                  <a:lnTo>
                    <a:pt x="3954840" y="548030"/>
                  </a:lnTo>
                  <a:lnTo>
                    <a:pt x="3989854" y="771633"/>
                  </a:lnTo>
                  <a:lnTo>
                    <a:pt x="4029288" y="1012763"/>
                  </a:lnTo>
                  <a:lnTo>
                    <a:pt x="4178448" y="1946741"/>
                  </a:lnTo>
                  <a:lnTo>
                    <a:pt x="4217883" y="2174726"/>
                  </a:lnTo>
                  <a:lnTo>
                    <a:pt x="4248564" y="2310561"/>
                  </a:lnTo>
                  <a:lnTo>
                    <a:pt x="4274868" y="2420238"/>
                  </a:lnTo>
                  <a:lnTo>
                    <a:pt x="4296752" y="2490399"/>
                  </a:lnTo>
                  <a:lnTo>
                    <a:pt x="4318767" y="2547318"/>
                  </a:lnTo>
                  <a:lnTo>
                    <a:pt x="4336274" y="2582451"/>
                  </a:lnTo>
                  <a:lnTo>
                    <a:pt x="4366955" y="2617479"/>
                  </a:lnTo>
                  <a:lnTo>
                    <a:pt x="4393260" y="2626234"/>
                  </a:lnTo>
                  <a:lnTo>
                    <a:pt x="4406390" y="2621857"/>
                  </a:lnTo>
                  <a:lnTo>
                    <a:pt x="4415143" y="2608720"/>
                  </a:lnTo>
                  <a:lnTo>
                    <a:pt x="4432694" y="2595588"/>
                  </a:lnTo>
                  <a:lnTo>
                    <a:pt x="4445825" y="2569315"/>
                  </a:lnTo>
                  <a:lnTo>
                    <a:pt x="4463463" y="2534182"/>
                  </a:lnTo>
                  <a:lnTo>
                    <a:pt x="4480970" y="2481644"/>
                  </a:lnTo>
                  <a:lnTo>
                    <a:pt x="4502897" y="2407092"/>
                  </a:lnTo>
                  <a:lnTo>
                    <a:pt x="4529158" y="2310561"/>
                  </a:lnTo>
                  <a:lnTo>
                    <a:pt x="4555462" y="2174726"/>
                  </a:lnTo>
                  <a:lnTo>
                    <a:pt x="4590608" y="2003661"/>
                  </a:lnTo>
                  <a:lnTo>
                    <a:pt x="4634419" y="1753767"/>
                  </a:lnTo>
                  <a:lnTo>
                    <a:pt x="4691361" y="1381096"/>
                  </a:lnTo>
                  <a:lnTo>
                    <a:pt x="4783492" y="780396"/>
                  </a:lnTo>
                  <a:lnTo>
                    <a:pt x="4822926" y="543648"/>
                  </a:lnTo>
                  <a:lnTo>
                    <a:pt x="4857940" y="372671"/>
                  </a:lnTo>
                  <a:lnTo>
                    <a:pt x="4888753" y="254362"/>
                  </a:lnTo>
                  <a:lnTo>
                    <a:pt x="4910636" y="162170"/>
                  </a:lnTo>
                  <a:lnTo>
                    <a:pt x="4936941" y="96530"/>
                  </a:lnTo>
                  <a:lnTo>
                    <a:pt x="4954448" y="57007"/>
                  </a:lnTo>
                  <a:lnTo>
                    <a:pt x="4985129" y="8719"/>
                  </a:lnTo>
                  <a:lnTo>
                    <a:pt x="5011521" y="0"/>
                  </a:lnTo>
                  <a:lnTo>
                    <a:pt x="5024651" y="4337"/>
                  </a:lnTo>
                  <a:lnTo>
                    <a:pt x="5037781" y="8719"/>
                  </a:lnTo>
                  <a:lnTo>
                    <a:pt x="5046579" y="21996"/>
                  </a:lnTo>
                  <a:lnTo>
                    <a:pt x="5064086" y="43861"/>
                  </a:lnTo>
                  <a:lnTo>
                    <a:pt x="5077216" y="74534"/>
                  </a:lnTo>
                  <a:lnTo>
                    <a:pt x="5099143" y="118395"/>
                  </a:lnTo>
                  <a:lnTo>
                    <a:pt x="5116651" y="184210"/>
                  </a:lnTo>
                  <a:lnTo>
                    <a:pt x="5143042" y="271846"/>
                  </a:lnTo>
                  <a:lnTo>
                    <a:pt x="5169347" y="385816"/>
                  </a:lnTo>
                  <a:lnTo>
                    <a:pt x="5199984" y="539266"/>
                  </a:lnTo>
                  <a:lnTo>
                    <a:pt x="5235042" y="745386"/>
                  </a:lnTo>
                  <a:lnTo>
                    <a:pt x="5239419" y="762869"/>
                  </a:lnTo>
                  <a:lnTo>
                    <a:pt x="5239419" y="767251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2682470" y="4996799"/>
            <a:ext cx="260985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654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8" name="object 3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41340" cy="4665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7350" marR="277495" indent="-1066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 </a:t>
            </a:r>
            <a:r>
              <a:rPr dirty="0" sz="1200" spc="-10">
                <a:latin typeface="Microsoft Sans Serif"/>
                <a:cs typeface="Microsoft Sans Serif"/>
              </a:rPr>
              <a:t>monofásica</a:t>
            </a:r>
            <a:r>
              <a:rPr dirty="0" sz="1200">
                <a:latin typeface="Microsoft Sans Serif"/>
                <a:cs typeface="Microsoft Sans Serif"/>
              </a:rPr>
              <a:t>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RESUSLTADOS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651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 la Figura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4.49 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 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máxima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C,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4.47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(S/E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Limón)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produce 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misma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alejarse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falla.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4.50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4.51,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 </a:t>
            </a:r>
            <a:r>
              <a:rPr dirty="0" sz="1200">
                <a:latin typeface="Microsoft Sans Serif"/>
                <a:cs typeface="Microsoft Sans Serif"/>
              </a:rPr>
              <a:t>aporta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aproximadamente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600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amperios,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aporta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aproximadamente.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originan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no </a:t>
            </a:r>
            <a:r>
              <a:rPr dirty="0" sz="1200">
                <a:latin typeface="Microsoft Sans Serif"/>
                <a:cs typeface="Microsoft Sans Serif"/>
              </a:rPr>
              <a:t>son muy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observadas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 </a:t>
            </a:r>
            <a:r>
              <a:rPr dirty="0" sz="1200" spc="-25">
                <a:latin typeface="Microsoft Sans Serif"/>
                <a:cs typeface="Microsoft Sans Serif"/>
              </a:rPr>
              <a:t>C.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 </a:t>
            </a:r>
            <a:r>
              <a:rPr dirty="0" sz="1200" spc="-10">
                <a:latin typeface="Microsoft Sans Serif"/>
                <a:cs typeface="Microsoft Sans Serif"/>
              </a:rPr>
              <a:t>máximos</a:t>
            </a:r>
            <a:r>
              <a:rPr dirty="0" sz="1200">
                <a:latin typeface="Microsoft Sans Serif"/>
                <a:cs typeface="Microsoft Sans Serif"/>
              </a:rPr>
              <a:t>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 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subestaciones,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4" name="object 4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FALLA_A_TIERRA_EN_LA_SE_LIMÓN.pl4;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c:X0003A-MACASA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c:X0003B-MACASB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c:X0003C-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364446" y="1285627"/>
            <a:ext cx="5252720" cy="2626360"/>
            <a:chOff x="1364446" y="1285627"/>
            <a:chExt cx="5252720" cy="2626360"/>
          </a:xfrm>
        </p:grpSpPr>
        <p:sp>
          <p:nvSpPr>
            <p:cNvPr id="16" name="object 16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371025" y="2533084"/>
              <a:ext cx="5240020" cy="109855"/>
            </a:xfrm>
            <a:custGeom>
              <a:avLst/>
              <a:gdLst/>
              <a:ahLst/>
              <a:cxnLst/>
              <a:rect l="l" t="t" r="r" b="b"/>
              <a:pathLst>
                <a:path w="5240020" h="109855">
                  <a:moveTo>
                    <a:pt x="0" y="35054"/>
                  </a:moveTo>
                  <a:lnTo>
                    <a:pt x="8762" y="35054"/>
                  </a:lnTo>
                  <a:lnTo>
                    <a:pt x="127158" y="30672"/>
                  </a:lnTo>
                  <a:lnTo>
                    <a:pt x="280594" y="43817"/>
                  </a:lnTo>
                  <a:lnTo>
                    <a:pt x="574362" y="74578"/>
                  </a:lnTo>
                  <a:lnTo>
                    <a:pt x="648942" y="78916"/>
                  </a:lnTo>
                  <a:lnTo>
                    <a:pt x="780463" y="78916"/>
                  </a:lnTo>
                  <a:lnTo>
                    <a:pt x="868086" y="74578"/>
                  </a:lnTo>
                  <a:lnTo>
                    <a:pt x="1087362" y="48199"/>
                  </a:lnTo>
                  <a:lnTo>
                    <a:pt x="1161854" y="39436"/>
                  </a:lnTo>
                  <a:lnTo>
                    <a:pt x="1315391" y="30672"/>
                  </a:lnTo>
                  <a:lnTo>
                    <a:pt x="1376709" y="30672"/>
                  </a:lnTo>
                  <a:lnTo>
                    <a:pt x="1508275" y="39436"/>
                  </a:lnTo>
                  <a:lnTo>
                    <a:pt x="1674854" y="61301"/>
                  </a:lnTo>
                  <a:lnTo>
                    <a:pt x="1872202" y="78916"/>
                  </a:lnTo>
                  <a:lnTo>
                    <a:pt x="1981753" y="83297"/>
                  </a:lnTo>
                  <a:lnTo>
                    <a:pt x="2082593" y="78916"/>
                  </a:lnTo>
                  <a:lnTo>
                    <a:pt x="2152796" y="70196"/>
                  </a:lnTo>
                  <a:lnTo>
                    <a:pt x="2266811" y="56919"/>
                  </a:lnTo>
                  <a:lnTo>
                    <a:pt x="2271188" y="56919"/>
                  </a:lnTo>
                  <a:lnTo>
                    <a:pt x="2271188" y="43817"/>
                  </a:lnTo>
                  <a:lnTo>
                    <a:pt x="2279985" y="0"/>
                  </a:lnTo>
                  <a:lnTo>
                    <a:pt x="2279985" y="4381"/>
                  </a:lnTo>
                  <a:lnTo>
                    <a:pt x="2297492" y="26290"/>
                  </a:lnTo>
                  <a:lnTo>
                    <a:pt x="2301869" y="26290"/>
                  </a:lnTo>
                  <a:lnTo>
                    <a:pt x="2306246" y="48199"/>
                  </a:lnTo>
                  <a:lnTo>
                    <a:pt x="2314999" y="105206"/>
                  </a:lnTo>
                  <a:lnTo>
                    <a:pt x="2323796" y="65683"/>
                  </a:lnTo>
                  <a:lnTo>
                    <a:pt x="2328173" y="26290"/>
                  </a:lnTo>
                  <a:lnTo>
                    <a:pt x="2332550" y="21908"/>
                  </a:lnTo>
                  <a:lnTo>
                    <a:pt x="2336927" y="26290"/>
                  </a:lnTo>
                  <a:lnTo>
                    <a:pt x="2341303" y="26290"/>
                  </a:lnTo>
                  <a:lnTo>
                    <a:pt x="2345680" y="30672"/>
                  </a:lnTo>
                  <a:lnTo>
                    <a:pt x="2358810" y="43817"/>
                  </a:lnTo>
                  <a:lnTo>
                    <a:pt x="2363231" y="35054"/>
                  </a:lnTo>
                  <a:lnTo>
                    <a:pt x="2367608" y="8763"/>
                  </a:lnTo>
                  <a:lnTo>
                    <a:pt x="2376361" y="13145"/>
                  </a:lnTo>
                  <a:lnTo>
                    <a:pt x="2376361" y="8763"/>
                  </a:lnTo>
                  <a:lnTo>
                    <a:pt x="2385115" y="0"/>
                  </a:lnTo>
                  <a:lnTo>
                    <a:pt x="2389492" y="8763"/>
                  </a:lnTo>
                  <a:lnTo>
                    <a:pt x="2398376" y="30672"/>
                  </a:lnTo>
                  <a:lnTo>
                    <a:pt x="2402753" y="30672"/>
                  </a:lnTo>
                  <a:lnTo>
                    <a:pt x="2407130" y="21908"/>
                  </a:lnTo>
                  <a:lnTo>
                    <a:pt x="2411507" y="30672"/>
                  </a:lnTo>
                  <a:lnTo>
                    <a:pt x="2415883" y="35054"/>
                  </a:lnTo>
                  <a:lnTo>
                    <a:pt x="2420260" y="30672"/>
                  </a:lnTo>
                  <a:lnTo>
                    <a:pt x="2429014" y="43817"/>
                  </a:lnTo>
                  <a:lnTo>
                    <a:pt x="2433434" y="39436"/>
                  </a:lnTo>
                  <a:lnTo>
                    <a:pt x="2442188" y="26290"/>
                  </a:lnTo>
                  <a:lnTo>
                    <a:pt x="2446564" y="13145"/>
                  </a:lnTo>
                  <a:lnTo>
                    <a:pt x="2446564" y="17527"/>
                  </a:lnTo>
                  <a:lnTo>
                    <a:pt x="2455318" y="26290"/>
                  </a:lnTo>
                  <a:lnTo>
                    <a:pt x="2459695" y="26290"/>
                  </a:lnTo>
                  <a:lnTo>
                    <a:pt x="2464071" y="13145"/>
                  </a:lnTo>
                  <a:lnTo>
                    <a:pt x="2472825" y="0"/>
                  </a:lnTo>
                  <a:lnTo>
                    <a:pt x="2477246" y="4381"/>
                  </a:lnTo>
                  <a:lnTo>
                    <a:pt x="2481622" y="4381"/>
                  </a:lnTo>
                  <a:lnTo>
                    <a:pt x="2490376" y="0"/>
                  </a:lnTo>
                  <a:lnTo>
                    <a:pt x="2499129" y="0"/>
                  </a:lnTo>
                  <a:lnTo>
                    <a:pt x="2503506" y="13145"/>
                  </a:lnTo>
                  <a:lnTo>
                    <a:pt x="2516636" y="30672"/>
                  </a:lnTo>
                  <a:lnTo>
                    <a:pt x="2521057" y="30672"/>
                  </a:lnTo>
                  <a:lnTo>
                    <a:pt x="2525434" y="26290"/>
                  </a:lnTo>
                  <a:lnTo>
                    <a:pt x="2529810" y="17527"/>
                  </a:lnTo>
                  <a:lnTo>
                    <a:pt x="2534275" y="17527"/>
                  </a:lnTo>
                  <a:lnTo>
                    <a:pt x="2543028" y="21908"/>
                  </a:lnTo>
                  <a:lnTo>
                    <a:pt x="2551826" y="17527"/>
                  </a:lnTo>
                  <a:lnTo>
                    <a:pt x="2560579" y="21908"/>
                  </a:lnTo>
                  <a:lnTo>
                    <a:pt x="2578086" y="13145"/>
                  </a:lnTo>
                  <a:lnTo>
                    <a:pt x="2586840" y="8763"/>
                  </a:lnTo>
                  <a:lnTo>
                    <a:pt x="2595637" y="8763"/>
                  </a:lnTo>
                  <a:lnTo>
                    <a:pt x="2613144" y="17527"/>
                  </a:lnTo>
                  <a:lnTo>
                    <a:pt x="2635071" y="35054"/>
                  </a:lnTo>
                  <a:lnTo>
                    <a:pt x="2639448" y="35054"/>
                  </a:lnTo>
                  <a:lnTo>
                    <a:pt x="2648202" y="30672"/>
                  </a:lnTo>
                  <a:lnTo>
                    <a:pt x="2656955" y="21908"/>
                  </a:lnTo>
                  <a:lnTo>
                    <a:pt x="2661332" y="26290"/>
                  </a:lnTo>
                  <a:lnTo>
                    <a:pt x="2670086" y="30672"/>
                  </a:lnTo>
                  <a:lnTo>
                    <a:pt x="2692101" y="30672"/>
                  </a:lnTo>
                  <a:lnTo>
                    <a:pt x="2700854" y="30672"/>
                  </a:lnTo>
                  <a:lnTo>
                    <a:pt x="2714028" y="30672"/>
                  </a:lnTo>
                  <a:lnTo>
                    <a:pt x="2753463" y="56919"/>
                  </a:lnTo>
                  <a:lnTo>
                    <a:pt x="2762216" y="48199"/>
                  </a:lnTo>
                  <a:lnTo>
                    <a:pt x="2770970" y="48199"/>
                  </a:lnTo>
                  <a:lnTo>
                    <a:pt x="2779723" y="48199"/>
                  </a:lnTo>
                  <a:lnTo>
                    <a:pt x="2810492" y="61301"/>
                  </a:lnTo>
                  <a:lnTo>
                    <a:pt x="2819289" y="61301"/>
                  </a:lnTo>
                  <a:lnTo>
                    <a:pt x="2828043" y="61301"/>
                  </a:lnTo>
                  <a:lnTo>
                    <a:pt x="2836796" y="65683"/>
                  </a:lnTo>
                  <a:lnTo>
                    <a:pt x="2845550" y="74578"/>
                  </a:lnTo>
                  <a:lnTo>
                    <a:pt x="2871854" y="74578"/>
                  </a:lnTo>
                  <a:lnTo>
                    <a:pt x="2884984" y="74578"/>
                  </a:lnTo>
                  <a:lnTo>
                    <a:pt x="2924419" y="87679"/>
                  </a:lnTo>
                  <a:lnTo>
                    <a:pt x="2937549" y="87679"/>
                  </a:lnTo>
                  <a:lnTo>
                    <a:pt x="2963941" y="96443"/>
                  </a:lnTo>
                  <a:lnTo>
                    <a:pt x="3003376" y="100824"/>
                  </a:lnTo>
                  <a:lnTo>
                    <a:pt x="3020927" y="100824"/>
                  </a:lnTo>
                  <a:lnTo>
                    <a:pt x="3034057" y="100824"/>
                  </a:lnTo>
                  <a:lnTo>
                    <a:pt x="3064694" y="105206"/>
                  </a:lnTo>
                  <a:lnTo>
                    <a:pt x="3077868" y="105206"/>
                  </a:lnTo>
                  <a:lnTo>
                    <a:pt x="3091130" y="100824"/>
                  </a:lnTo>
                  <a:lnTo>
                    <a:pt x="3104260" y="105206"/>
                  </a:lnTo>
                  <a:lnTo>
                    <a:pt x="3117390" y="109588"/>
                  </a:lnTo>
                  <a:lnTo>
                    <a:pt x="3161202" y="105206"/>
                  </a:lnTo>
                  <a:lnTo>
                    <a:pt x="3174332" y="105206"/>
                  </a:lnTo>
                  <a:lnTo>
                    <a:pt x="3196260" y="100824"/>
                  </a:lnTo>
                  <a:lnTo>
                    <a:pt x="3213767" y="105206"/>
                  </a:lnTo>
                  <a:lnTo>
                    <a:pt x="3222651" y="105206"/>
                  </a:lnTo>
                  <a:lnTo>
                    <a:pt x="3314651" y="83297"/>
                  </a:lnTo>
                  <a:lnTo>
                    <a:pt x="3332158" y="83297"/>
                  </a:lnTo>
                  <a:lnTo>
                    <a:pt x="3354086" y="74578"/>
                  </a:lnTo>
                  <a:lnTo>
                    <a:pt x="3415535" y="61301"/>
                  </a:lnTo>
                  <a:lnTo>
                    <a:pt x="3441796" y="56919"/>
                  </a:lnTo>
                  <a:lnTo>
                    <a:pt x="3498869" y="39436"/>
                  </a:lnTo>
                  <a:lnTo>
                    <a:pt x="3520753" y="35054"/>
                  </a:lnTo>
                  <a:lnTo>
                    <a:pt x="3564564" y="26290"/>
                  </a:lnTo>
                  <a:lnTo>
                    <a:pt x="3625926" y="17527"/>
                  </a:lnTo>
                  <a:lnTo>
                    <a:pt x="3682999" y="13145"/>
                  </a:lnTo>
                  <a:lnTo>
                    <a:pt x="3739941" y="8763"/>
                  </a:lnTo>
                  <a:lnTo>
                    <a:pt x="3788216" y="8763"/>
                  </a:lnTo>
                  <a:lnTo>
                    <a:pt x="3840825" y="13145"/>
                  </a:lnTo>
                  <a:lnTo>
                    <a:pt x="3985477" y="39436"/>
                  </a:lnTo>
                  <a:lnTo>
                    <a:pt x="4156477" y="78916"/>
                  </a:lnTo>
                  <a:lnTo>
                    <a:pt x="4252941" y="96443"/>
                  </a:lnTo>
                  <a:lnTo>
                    <a:pt x="4305506" y="100824"/>
                  </a:lnTo>
                  <a:lnTo>
                    <a:pt x="4358202" y="105206"/>
                  </a:lnTo>
                  <a:lnTo>
                    <a:pt x="4467840" y="100824"/>
                  </a:lnTo>
                  <a:lnTo>
                    <a:pt x="4612535" y="70196"/>
                  </a:lnTo>
                  <a:lnTo>
                    <a:pt x="4665100" y="61301"/>
                  </a:lnTo>
                  <a:lnTo>
                    <a:pt x="4708912" y="48199"/>
                  </a:lnTo>
                  <a:lnTo>
                    <a:pt x="4757187" y="35054"/>
                  </a:lnTo>
                  <a:lnTo>
                    <a:pt x="4888753" y="17527"/>
                  </a:lnTo>
                  <a:lnTo>
                    <a:pt x="4936941" y="8763"/>
                  </a:lnTo>
                  <a:lnTo>
                    <a:pt x="4976375" y="8763"/>
                  </a:lnTo>
                  <a:lnTo>
                    <a:pt x="5081593" y="8763"/>
                  </a:lnTo>
                  <a:lnTo>
                    <a:pt x="5178100" y="26290"/>
                  </a:lnTo>
                  <a:lnTo>
                    <a:pt x="5213158" y="35054"/>
                  </a:lnTo>
                  <a:lnTo>
                    <a:pt x="5239419" y="39436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524233"/>
              <a:ext cx="5240020" cy="158115"/>
            </a:xfrm>
            <a:custGeom>
              <a:avLst/>
              <a:gdLst/>
              <a:ahLst/>
              <a:cxnLst/>
              <a:rect l="l" t="t" r="r" b="b"/>
              <a:pathLst>
                <a:path w="5240020" h="158114">
                  <a:moveTo>
                    <a:pt x="0" y="87767"/>
                  </a:moveTo>
                  <a:lnTo>
                    <a:pt x="4381" y="87767"/>
                  </a:lnTo>
                  <a:lnTo>
                    <a:pt x="96490" y="79047"/>
                  </a:lnTo>
                  <a:lnTo>
                    <a:pt x="425289" y="43905"/>
                  </a:lnTo>
                  <a:lnTo>
                    <a:pt x="530550" y="39523"/>
                  </a:lnTo>
                  <a:lnTo>
                    <a:pt x="644565" y="43905"/>
                  </a:lnTo>
                  <a:lnTo>
                    <a:pt x="798014" y="61388"/>
                  </a:lnTo>
                  <a:lnTo>
                    <a:pt x="968970" y="83429"/>
                  </a:lnTo>
                  <a:lnTo>
                    <a:pt x="1052304" y="87767"/>
                  </a:lnTo>
                  <a:lnTo>
                    <a:pt x="1161854" y="92149"/>
                  </a:lnTo>
                  <a:lnTo>
                    <a:pt x="1288999" y="83429"/>
                  </a:lnTo>
                  <a:lnTo>
                    <a:pt x="1420521" y="70152"/>
                  </a:lnTo>
                  <a:lnTo>
                    <a:pt x="1631043" y="43905"/>
                  </a:lnTo>
                  <a:lnTo>
                    <a:pt x="1701115" y="39523"/>
                  </a:lnTo>
                  <a:lnTo>
                    <a:pt x="1775738" y="39523"/>
                  </a:lnTo>
                  <a:lnTo>
                    <a:pt x="1894130" y="43905"/>
                  </a:lnTo>
                  <a:lnTo>
                    <a:pt x="2051956" y="61388"/>
                  </a:lnTo>
                  <a:lnTo>
                    <a:pt x="2266811" y="87767"/>
                  </a:lnTo>
                  <a:lnTo>
                    <a:pt x="2271188" y="83429"/>
                  </a:lnTo>
                  <a:lnTo>
                    <a:pt x="2275608" y="70152"/>
                  </a:lnTo>
                  <a:lnTo>
                    <a:pt x="2279985" y="52669"/>
                  </a:lnTo>
                  <a:lnTo>
                    <a:pt x="2279985" y="57050"/>
                  </a:lnTo>
                  <a:lnTo>
                    <a:pt x="2293115" y="79047"/>
                  </a:lnTo>
                  <a:lnTo>
                    <a:pt x="2297492" y="83429"/>
                  </a:lnTo>
                  <a:lnTo>
                    <a:pt x="2301869" y="92149"/>
                  </a:lnTo>
                  <a:lnTo>
                    <a:pt x="2314999" y="157963"/>
                  </a:lnTo>
                  <a:lnTo>
                    <a:pt x="2328173" y="105294"/>
                  </a:lnTo>
                  <a:lnTo>
                    <a:pt x="2328173" y="92149"/>
                  </a:lnTo>
                  <a:lnTo>
                    <a:pt x="2332550" y="92149"/>
                  </a:lnTo>
                  <a:lnTo>
                    <a:pt x="2336927" y="100912"/>
                  </a:lnTo>
                  <a:lnTo>
                    <a:pt x="2341303" y="105294"/>
                  </a:lnTo>
                  <a:lnTo>
                    <a:pt x="2345680" y="109676"/>
                  </a:lnTo>
                  <a:lnTo>
                    <a:pt x="2350057" y="114058"/>
                  </a:lnTo>
                  <a:lnTo>
                    <a:pt x="2358810" y="118439"/>
                  </a:lnTo>
                  <a:lnTo>
                    <a:pt x="2358810" y="109676"/>
                  </a:lnTo>
                  <a:lnTo>
                    <a:pt x="2367608" y="83429"/>
                  </a:lnTo>
                  <a:lnTo>
                    <a:pt x="2371984" y="87767"/>
                  </a:lnTo>
                  <a:lnTo>
                    <a:pt x="2376361" y="96530"/>
                  </a:lnTo>
                  <a:lnTo>
                    <a:pt x="2380738" y="92149"/>
                  </a:lnTo>
                  <a:lnTo>
                    <a:pt x="2385115" y="92149"/>
                  </a:lnTo>
                  <a:lnTo>
                    <a:pt x="2385115" y="96530"/>
                  </a:lnTo>
                  <a:lnTo>
                    <a:pt x="2393868" y="118439"/>
                  </a:lnTo>
                  <a:lnTo>
                    <a:pt x="2398376" y="140348"/>
                  </a:lnTo>
                  <a:lnTo>
                    <a:pt x="2402753" y="135966"/>
                  </a:lnTo>
                  <a:lnTo>
                    <a:pt x="2407130" y="131585"/>
                  </a:lnTo>
                  <a:lnTo>
                    <a:pt x="2411507" y="131585"/>
                  </a:lnTo>
                  <a:lnTo>
                    <a:pt x="2420260" y="118439"/>
                  </a:lnTo>
                  <a:lnTo>
                    <a:pt x="2424637" y="122821"/>
                  </a:lnTo>
                  <a:lnTo>
                    <a:pt x="2429014" y="140348"/>
                  </a:lnTo>
                  <a:lnTo>
                    <a:pt x="2433434" y="135966"/>
                  </a:lnTo>
                  <a:lnTo>
                    <a:pt x="2437811" y="131585"/>
                  </a:lnTo>
                  <a:lnTo>
                    <a:pt x="2446564" y="122821"/>
                  </a:lnTo>
                  <a:lnTo>
                    <a:pt x="2446564" y="127203"/>
                  </a:lnTo>
                  <a:lnTo>
                    <a:pt x="2455318" y="135966"/>
                  </a:lnTo>
                  <a:lnTo>
                    <a:pt x="2459695" y="131585"/>
                  </a:lnTo>
                  <a:lnTo>
                    <a:pt x="2468448" y="105294"/>
                  </a:lnTo>
                  <a:lnTo>
                    <a:pt x="2472825" y="96530"/>
                  </a:lnTo>
                  <a:lnTo>
                    <a:pt x="2477246" y="100912"/>
                  </a:lnTo>
                  <a:lnTo>
                    <a:pt x="2485999" y="109676"/>
                  </a:lnTo>
                  <a:lnTo>
                    <a:pt x="2494753" y="114058"/>
                  </a:lnTo>
                  <a:lnTo>
                    <a:pt x="2499129" y="127203"/>
                  </a:lnTo>
                  <a:lnTo>
                    <a:pt x="2507883" y="149068"/>
                  </a:lnTo>
                  <a:lnTo>
                    <a:pt x="2512260" y="149068"/>
                  </a:lnTo>
                  <a:lnTo>
                    <a:pt x="2516636" y="149068"/>
                  </a:lnTo>
                  <a:lnTo>
                    <a:pt x="2521057" y="135966"/>
                  </a:lnTo>
                  <a:lnTo>
                    <a:pt x="2529810" y="122821"/>
                  </a:lnTo>
                  <a:lnTo>
                    <a:pt x="2534275" y="122821"/>
                  </a:lnTo>
                  <a:lnTo>
                    <a:pt x="2538651" y="127203"/>
                  </a:lnTo>
                  <a:lnTo>
                    <a:pt x="2551826" y="135966"/>
                  </a:lnTo>
                  <a:lnTo>
                    <a:pt x="2556202" y="135966"/>
                  </a:lnTo>
                  <a:lnTo>
                    <a:pt x="2560579" y="131585"/>
                  </a:lnTo>
                  <a:lnTo>
                    <a:pt x="2573709" y="109676"/>
                  </a:lnTo>
                  <a:lnTo>
                    <a:pt x="2586840" y="100912"/>
                  </a:lnTo>
                  <a:lnTo>
                    <a:pt x="2591260" y="105294"/>
                  </a:lnTo>
                  <a:lnTo>
                    <a:pt x="2595637" y="114058"/>
                  </a:lnTo>
                  <a:lnTo>
                    <a:pt x="2604390" y="131585"/>
                  </a:lnTo>
                  <a:lnTo>
                    <a:pt x="2613144" y="131585"/>
                  </a:lnTo>
                  <a:lnTo>
                    <a:pt x="2626274" y="131585"/>
                  </a:lnTo>
                  <a:lnTo>
                    <a:pt x="2630651" y="122821"/>
                  </a:lnTo>
                  <a:lnTo>
                    <a:pt x="2639448" y="118439"/>
                  </a:lnTo>
                  <a:lnTo>
                    <a:pt x="2652579" y="114058"/>
                  </a:lnTo>
                  <a:lnTo>
                    <a:pt x="2670086" y="100912"/>
                  </a:lnTo>
                  <a:lnTo>
                    <a:pt x="2687724" y="92149"/>
                  </a:lnTo>
                  <a:lnTo>
                    <a:pt x="2692101" y="92149"/>
                  </a:lnTo>
                  <a:lnTo>
                    <a:pt x="2700854" y="96530"/>
                  </a:lnTo>
                  <a:lnTo>
                    <a:pt x="2709651" y="100912"/>
                  </a:lnTo>
                  <a:lnTo>
                    <a:pt x="2727159" y="105294"/>
                  </a:lnTo>
                  <a:lnTo>
                    <a:pt x="2740289" y="92149"/>
                  </a:lnTo>
                  <a:lnTo>
                    <a:pt x="2753463" y="96530"/>
                  </a:lnTo>
                  <a:lnTo>
                    <a:pt x="2762216" y="87767"/>
                  </a:lnTo>
                  <a:lnTo>
                    <a:pt x="2770970" y="74534"/>
                  </a:lnTo>
                  <a:lnTo>
                    <a:pt x="2788477" y="65770"/>
                  </a:lnTo>
                  <a:lnTo>
                    <a:pt x="2797274" y="65770"/>
                  </a:lnTo>
                  <a:lnTo>
                    <a:pt x="2814869" y="74534"/>
                  </a:lnTo>
                  <a:lnTo>
                    <a:pt x="2823666" y="70152"/>
                  </a:lnTo>
                  <a:lnTo>
                    <a:pt x="2854303" y="61388"/>
                  </a:lnTo>
                  <a:lnTo>
                    <a:pt x="2867477" y="57050"/>
                  </a:lnTo>
                  <a:lnTo>
                    <a:pt x="2876231" y="43905"/>
                  </a:lnTo>
                  <a:lnTo>
                    <a:pt x="2889361" y="35141"/>
                  </a:lnTo>
                  <a:lnTo>
                    <a:pt x="2898115" y="35141"/>
                  </a:lnTo>
                  <a:lnTo>
                    <a:pt x="2911289" y="35141"/>
                  </a:lnTo>
                  <a:lnTo>
                    <a:pt x="2924419" y="39523"/>
                  </a:lnTo>
                  <a:lnTo>
                    <a:pt x="2937549" y="35141"/>
                  </a:lnTo>
                  <a:lnTo>
                    <a:pt x="2950811" y="30760"/>
                  </a:lnTo>
                  <a:lnTo>
                    <a:pt x="2968318" y="26378"/>
                  </a:lnTo>
                  <a:lnTo>
                    <a:pt x="3007753" y="8851"/>
                  </a:lnTo>
                  <a:lnTo>
                    <a:pt x="3016506" y="8851"/>
                  </a:lnTo>
                  <a:lnTo>
                    <a:pt x="3034057" y="13233"/>
                  </a:lnTo>
                  <a:lnTo>
                    <a:pt x="3051564" y="13233"/>
                  </a:lnTo>
                  <a:lnTo>
                    <a:pt x="3082333" y="4513"/>
                  </a:lnTo>
                  <a:lnTo>
                    <a:pt x="3095507" y="0"/>
                  </a:lnTo>
                  <a:lnTo>
                    <a:pt x="3126144" y="0"/>
                  </a:lnTo>
                  <a:lnTo>
                    <a:pt x="3152448" y="4513"/>
                  </a:lnTo>
                  <a:lnTo>
                    <a:pt x="3165579" y="4513"/>
                  </a:lnTo>
                  <a:lnTo>
                    <a:pt x="3200636" y="4513"/>
                  </a:lnTo>
                  <a:lnTo>
                    <a:pt x="3218143" y="4513"/>
                  </a:lnTo>
                  <a:lnTo>
                    <a:pt x="3301521" y="21996"/>
                  </a:lnTo>
                  <a:lnTo>
                    <a:pt x="3327781" y="26378"/>
                  </a:lnTo>
                  <a:lnTo>
                    <a:pt x="3371724" y="43905"/>
                  </a:lnTo>
                  <a:lnTo>
                    <a:pt x="3406738" y="48287"/>
                  </a:lnTo>
                  <a:lnTo>
                    <a:pt x="3441796" y="61388"/>
                  </a:lnTo>
                  <a:lnTo>
                    <a:pt x="3476854" y="74534"/>
                  </a:lnTo>
                  <a:lnTo>
                    <a:pt x="3525173" y="87767"/>
                  </a:lnTo>
                  <a:lnTo>
                    <a:pt x="3634811" y="118439"/>
                  </a:lnTo>
                  <a:lnTo>
                    <a:pt x="3713636" y="127203"/>
                  </a:lnTo>
                  <a:lnTo>
                    <a:pt x="3748694" y="127203"/>
                  </a:lnTo>
                  <a:lnTo>
                    <a:pt x="3801390" y="127203"/>
                  </a:lnTo>
                  <a:lnTo>
                    <a:pt x="3867086" y="118439"/>
                  </a:lnTo>
                  <a:lnTo>
                    <a:pt x="3946042" y="105294"/>
                  </a:lnTo>
                  <a:lnTo>
                    <a:pt x="3985477" y="92149"/>
                  </a:lnTo>
                  <a:lnTo>
                    <a:pt x="4173984" y="35141"/>
                  </a:lnTo>
                  <a:lnTo>
                    <a:pt x="4261694" y="13233"/>
                  </a:lnTo>
                  <a:lnTo>
                    <a:pt x="4358202" y="4513"/>
                  </a:lnTo>
                  <a:lnTo>
                    <a:pt x="4437071" y="4513"/>
                  </a:lnTo>
                  <a:lnTo>
                    <a:pt x="4472216" y="8851"/>
                  </a:lnTo>
                  <a:lnTo>
                    <a:pt x="4564216" y="26378"/>
                  </a:lnTo>
                  <a:lnTo>
                    <a:pt x="4621289" y="39523"/>
                  </a:lnTo>
                  <a:lnTo>
                    <a:pt x="4700158" y="65770"/>
                  </a:lnTo>
                  <a:lnTo>
                    <a:pt x="4757187" y="83429"/>
                  </a:lnTo>
                  <a:lnTo>
                    <a:pt x="4849187" y="109676"/>
                  </a:lnTo>
                  <a:lnTo>
                    <a:pt x="4897506" y="118439"/>
                  </a:lnTo>
                  <a:lnTo>
                    <a:pt x="4980752" y="127203"/>
                  </a:lnTo>
                  <a:lnTo>
                    <a:pt x="5020274" y="127203"/>
                  </a:lnTo>
                  <a:lnTo>
                    <a:pt x="5094767" y="122821"/>
                  </a:lnTo>
                  <a:lnTo>
                    <a:pt x="5147419" y="114058"/>
                  </a:lnTo>
                  <a:lnTo>
                    <a:pt x="5221912" y="96530"/>
                  </a:lnTo>
                  <a:lnTo>
                    <a:pt x="5239419" y="92149"/>
                  </a:lnTo>
                  <a:lnTo>
                    <a:pt x="5239419" y="87767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1292205"/>
              <a:ext cx="5240020" cy="2613660"/>
            </a:xfrm>
            <a:custGeom>
              <a:avLst/>
              <a:gdLst/>
              <a:ahLst/>
              <a:cxnLst/>
              <a:rect l="l" t="t" r="r" b="b"/>
              <a:pathLst>
                <a:path w="5240020" h="2613660">
                  <a:moveTo>
                    <a:pt x="0" y="1297798"/>
                  </a:moveTo>
                  <a:lnTo>
                    <a:pt x="4381" y="1297798"/>
                  </a:lnTo>
                  <a:lnTo>
                    <a:pt x="236782" y="1319795"/>
                  </a:lnTo>
                  <a:lnTo>
                    <a:pt x="363927" y="1319795"/>
                  </a:lnTo>
                  <a:lnTo>
                    <a:pt x="455970" y="1315457"/>
                  </a:lnTo>
                  <a:lnTo>
                    <a:pt x="604999" y="1297798"/>
                  </a:lnTo>
                  <a:lnTo>
                    <a:pt x="793594" y="1280315"/>
                  </a:lnTo>
                  <a:lnTo>
                    <a:pt x="868086" y="1275933"/>
                  </a:lnTo>
                  <a:lnTo>
                    <a:pt x="964594" y="1275933"/>
                  </a:lnTo>
                  <a:lnTo>
                    <a:pt x="1078608" y="1280315"/>
                  </a:lnTo>
                  <a:lnTo>
                    <a:pt x="1218883" y="1293416"/>
                  </a:lnTo>
                  <a:lnTo>
                    <a:pt x="1424897" y="1315457"/>
                  </a:lnTo>
                  <a:lnTo>
                    <a:pt x="1517028" y="1319795"/>
                  </a:lnTo>
                  <a:lnTo>
                    <a:pt x="1591608" y="1319795"/>
                  </a:lnTo>
                  <a:lnTo>
                    <a:pt x="1696738" y="1315457"/>
                  </a:lnTo>
                  <a:lnTo>
                    <a:pt x="1832680" y="1302180"/>
                  </a:lnTo>
                  <a:lnTo>
                    <a:pt x="2034405" y="1280315"/>
                  </a:lnTo>
                  <a:lnTo>
                    <a:pt x="2113274" y="1275933"/>
                  </a:lnTo>
                  <a:lnTo>
                    <a:pt x="2200984" y="1275933"/>
                  </a:lnTo>
                  <a:lnTo>
                    <a:pt x="2266811" y="1275933"/>
                  </a:lnTo>
                  <a:lnTo>
                    <a:pt x="2271188" y="1249642"/>
                  </a:lnTo>
                  <a:lnTo>
                    <a:pt x="2279985" y="964651"/>
                  </a:lnTo>
                  <a:lnTo>
                    <a:pt x="2288738" y="898836"/>
                  </a:lnTo>
                  <a:lnTo>
                    <a:pt x="2293115" y="859444"/>
                  </a:lnTo>
                  <a:lnTo>
                    <a:pt x="2297492" y="850680"/>
                  </a:lnTo>
                  <a:lnTo>
                    <a:pt x="2301869" y="841829"/>
                  </a:lnTo>
                  <a:lnTo>
                    <a:pt x="2306246" y="841829"/>
                  </a:lnTo>
                  <a:lnTo>
                    <a:pt x="2310622" y="837447"/>
                  </a:lnTo>
                  <a:lnTo>
                    <a:pt x="2310622" y="833065"/>
                  </a:lnTo>
                  <a:lnTo>
                    <a:pt x="2314999" y="833065"/>
                  </a:lnTo>
                  <a:lnTo>
                    <a:pt x="2314999" y="841829"/>
                  </a:lnTo>
                  <a:lnTo>
                    <a:pt x="2319420" y="876971"/>
                  </a:lnTo>
                  <a:lnTo>
                    <a:pt x="2323796" y="863826"/>
                  </a:lnTo>
                  <a:lnTo>
                    <a:pt x="2328173" y="749768"/>
                  </a:lnTo>
                  <a:lnTo>
                    <a:pt x="2341303" y="591936"/>
                  </a:lnTo>
                  <a:lnTo>
                    <a:pt x="2350057" y="526165"/>
                  </a:lnTo>
                  <a:lnTo>
                    <a:pt x="2354434" y="504256"/>
                  </a:lnTo>
                  <a:lnTo>
                    <a:pt x="2358810" y="508638"/>
                  </a:lnTo>
                  <a:lnTo>
                    <a:pt x="2358810" y="499874"/>
                  </a:lnTo>
                  <a:lnTo>
                    <a:pt x="2367608" y="478009"/>
                  </a:lnTo>
                  <a:lnTo>
                    <a:pt x="2367608" y="486773"/>
                  </a:lnTo>
                  <a:lnTo>
                    <a:pt x="2376361" y="534928"/>
                  </a:lnTo>
                  <a:lnTo>
                    <a:pt x="2380738" y="517401"/>
                  </a:lnTo>
                  <a:lnTo>
                    <a:pt x="2389492" y="447249"/>
                  </a:lnTo>
                  <a:lnTo>
                    <a:pt x="2411507" y="236879"/>
                  </a:lnTo>
                  <a:lnTo>
                    <a:pt x="2420260" y="210501"/>
                  </a:lnTo>
                  <a:lnTo>
                    <a:pt x="2420260" y="214882"/>
                  </a:lnTo>
                  <a:lnTo>
                    <a:pt x="2424637" y="232366"/>
                  </a:lnTo>
                  <a:lnTo>
                    <a:pt x="2433434" y="258744"/>
                  </a:lnTo>
                  <a:lnTo>
                    <a:pt x="2437811" y="267508"/>
                  </a:lnTo>
                  <a:lnTo>
                    <a:pt x="2442188" y="267508"/>
                  </a:lnTo>
                  <a:lnTo>
                    <a:pt x="2446564" y="254362"/>
                  </a:lnTo>
                  <a:lnTo>
                    <a:pt x="2450941" y="236879"/>
                  </a:lnTo>
                  <a:lnTo>
                    <a:pt x="2455318" y="184210"/>
                  </a:lnTo>
                  <a:lnTo>
                    <a:pt x="2464071" y="109676"/>
                  </a:lnTo>
                  <a:lnTo>
                    <a:pt x="2472825" y="78916"/>
                  </a:lnTo>
                  <a:lnTo>
                    <a:pt x="2477246" y="78916"/>
                  </a:lnTo>
                  <a:lnTo>
                    <a:pt x="2481622" y="87811"/>
                  </a:lnTo>
                  <a:lnTo>
                    <a:pt x="2494753" y="140348"/>
                  </a:lnTo>
                  <a:lnTo>
                    <a:pt x="2503506" y="162345"/>
                  </a:lnTo>
                  <a:lnTo>
                    <a:pt x="2507883" y="144730"/>
                  </a:lnTo>
                  <a:lnTo>
                    <a:pt x="2529810" y="39523"/>
                  </a:lnTo>
                  <a:lnTo>
                    <a:pt x="2534275" y="39523"/>
                  </a:lnTo>
                  <a:lnTo>
                    <a:pt x="2538651" y="48287"/>
                  </a:lnTo>
                  <a:lnTo>
                    <a:pt x="2543028" y="65814"/>
                  </a:lnTo>
                  <a:lnTo>
                    <a:pt x="2551826" y="105294"/>
                  </a:lnTo>
                  <a:lnTo>
                    <a:pt x="2560579" y="166727"/>
                  </a:lnTo>
                  <a:lnTo>
                    <a:pt x="2564956" y="171108"/>
                  </a:lnTo>
                  <a:lnTo>
                    <a:pt x="2569333" y="166727"/>
                  </a:lnTo>
                  <a:lnTo>
                    <a:pt x="2573709" y="157963"/>
                  </a:lnTo>
                  <a:lnTo>
                    <a:pt x="2582463" y="131585"/>
                  </a:lnTo>
                  <a:lnTo>
                    <a:pt x="2586840" y="131585"/>
                  </a:lnTo>
                  <a:lnTo>
                    <a:pt x="2591260" y="135966"/>
                  </a:lnTo>
                  <a:lnTo>
                    <a:pt x="2595637" y="144730"/>
                  </a:lnTo>
                  <a:lnTo>
                    <a:pt x="2604390" y="166727"/>
                  </a:lnTo>
                  <a:lnTo>
                    <a:pt x="2613144" y="232366"/>
                  </a:lnTo>
                  <a:lnTo>
                    <a:pt x="2621897" y="285035"/>
                  </a:lnTo>
                  <a:lnTo>
                    <a:pt x="2626274" y="293799"/>
                  </a:lnTo>
                  <a:lnTo>
                    <a:pt x="2630651" y="298180"/>
                  </a:lnTo>
                  <a:lnTo>
                    <a:pt x="2635071" y="298180"/>
                  </a:lnTo>
                  <a:lnTo>
                    <a:pt x="2643825" y="306944"/>
                  </a:lnTo>
                  <a:lnTo>
                    <a:pt x="2652579" y="324559"/>
                  </a:lnTo>
                  <a:lnTo>
                    <a:pt x="2656955" y="350806"/>
                  </a:lnTo>
                  <a:lnTo>
                    <a:pt x="2665709" y="416576"/>
                  </a:lnTo>
                  <a:lnTo>
                    <a:pt x="2678970" y="513020"/>
                  </a:lnTo>
                  <a:lnTo>
                    <a:pt x="2687724" y="548161"/>
                  </a:lnTo>
                  <a:lnTo>
                    <a:pt x="2705275" y="587554"/>
                  </a:lnTo>
                  <a:lnTo>
                    <a:pt x="2709651" y="605081"/>
                  </a:lnTo>
                  <a:lnTo>
                    <a:pt x="2718405" y="644605"/>
                  </a:lnTo>
                  <a:lnTo>
                    <a:pt x="2731535" y="741004"/>
                  </a:lnTo>
                  <a:lnTo>
                    <a:pt x="2744666" y="841829"/>
                  </a:lnTo>
                  <a:lnTo>
                    <a:pt x="2753463" y="890116"/>
                  </a:lnTo>
                  <a:lnTo>
                    <a:pt x="2770970" y="964651"/>
                  </a:lnTo>
                  <a:lnTo>
                    <a:pt x="2779723" y="1026040"/>
                  </a:lnTo>
                  <a:lnTo>
                    <a:pt x="2810492" y="1236541"/>
                  </a:lnTo>
                  <a:lnTo>
                    <a:pt x="2823666" y="1306562"/>
                  </a:lnTo>
                  <a:lnTo>
                    <a:pt x="2836796" y="1363613"/>
                  </a:lnTo>
                  <a:lnTo>
                    <a:pt x="2845550" y="1460012"/>
                  </a:lnTo>
                  <a:lnTo>
                    <a:pt x="2863101" y="1595979"/>
                  </a:lnTo>
                  <a:lnTo>
                    <a:pt x="2880608" y="1670513"/>
                  </a:lnTo>
                  <a:lnTo>
                    <a:pt x="2893738" y="1753811"/>
                  </a:lnTo>
                  <a:lnTo>
                    <a:pt x="2911289" y="1859105"/>
                  </a:lnTo>
                  <a:lnTo>
                    <a:pt x="2924419" y="1955549"/>
                  </a:lnTo>
                  <a:lnTo>
                    <a:pt x="2941926" y="2025701"/>
                  </a:lnTo>
                  <a:lnTo>
                    <a:pt x="2955188" y="2095854"/>
                  </a:lnTo>
                  <a:lnTo>
                    <a:pt x="2994622" y="2301842"/>
                  </a:lnTo>
                  <a:lnTo>
                    <a:pt x="3025303" y="2407136"/>
                  </a:lnTo>
                  <a:lnTo>
                    <a:pt x="3042810" y="2481675"/>
                  </a:lnTo>
                  <a:lnTo>
                    <a:pt x="3055941" y="2507948"/>
                  </a:lnTo>
                  <a:lnTo>
                    <a:pt x="3069115" y="2525462"/>
                  </a:lnTo>
                  <a:lnTo>
                    <a:pt x="3077868" y="2547458"/>
                  </a:lnTo>
                  <a:lnTo>
                    <a:pt x="3104260" y="2604378"/>
                  </a:lnTo>
                  <a:lnTo>
                    <a:pt x="3113014" y="2608755"/>
                  </a:lnTo>
                  <a:lnTo>
                    <a:pt x="3117390" y="2608755"/>
                  </a:lnTo>
                  <a:lnTo>
                    <a:pt x="3134941" y="2604378"/>
                  </a:lnTo>
                  <a:lnTo>
                    <a:pt x="3143695" y="2608755"/>
                  </a:lnTo>
                  <a:lnTo>
                    <a:pt x="3156825" y="2613133"/>
                  </a:lnTo>
                  <a:lnTo>
                    <a:pt x="3165579" y="2608755"/>
                  </a:lnTo>
                  <a:lnTo>
                    <a:pt x="3169955" y="2600000"/>
                  </a:lnTo>
                  <a:lnTo>
                    <a:pt x="3183129" y="2582486"/>
                  </a:lnTo>
                  <a:lnTo>
                    <a:pt x="3200636" y="2543081"/>
                  </a:lnTo>
                  <a:lnTo>
                    <a:pt x="3222651" y="2507948"/>
                  </a:lnTo>
                  <a:lnTo>
                    <a:pt x="3231405" y="2477297"/>
                  </a:lnTo>
                  <a:lnTo>
                    <a:pt x="3248956" y="2411518"/>
                  </a:lnTo>
                  <a:lnTo>
                    <a:pt x="3275216" y="2319456"/>
                  </a:lnTo>
                  <a:lnTo>
                    <a:pt x="3288347" y="2253686"/>
                  </a:lnTo>
                  <a:lnTo>
                    <a:pt x="3319028" y="2108999"/>
                  </a:lnTo>
                  <a:lnTo>
                    <a:pt x="3354086" y="1916025"/>
                  </a:lnTo>
                  <a:lnTo>
                    <a:pt x="3472477" y="1179490"/>
                  </a:lnTo>
                  <a:lnTo>
                    <a:pt x="3520753" y="863826"/>
                  </a:lnTo>
                  <a:lnTo>
                    <a:pt x="3577738" y="526165"/>
                  </a:lnTo>
                  <a:lnTo>
                    <a:pt x="3625926" y="302562"/>
                  </a:lnTo>
                  <a:lnTo>
                    <a:pt x="3652318" y="192974"/>
                  </a:lnTo>
                  <a:lnTo>
                    <a:pt x="3678579" y="122821"/>
                  </a:lnTo>
                  <a:lnTo>
                    <a:pt x="3691753" y="83429"/>
                  </a:lnTo>
                  <a:lnTo>
                    <a:pt x="3718013" y="39523"/>
                  </a:lnTo>
                  <a:lnTo>
                    <a:pt x="3731187" y="17614"/>
                  </a:lnTo>
                  <a:lnTo>
                    <a:pt x="3744317" y="8895"/>
                  </a:lnTo>
                  <a:lnTo>
                    <a:pt x="3753071" y="4513"/>
                  </a:lnTo>
                  <a:lnTo>
                    <a:pt x="3770709" y="4513"/>
                  </a:lnTo>
                  <a:lnTo>
                    <a:pt x="3805767" y="35141"/>
                  </a:lnTo>
                  <a:lnTo>
                    <a:pt x="3845202" y="109676"/>
                  </a:lnTo>
                  <a:lnTo>
                    <a:pt x="3862709" y="157963"/>
                  </a:lnTo>
                  <a:lnTo>
                    <a:pt x="3880216" y="232366"/>
                  </a:lnTo>
                  <a:lnTo>
                    <a:pt x="3911028" y="350806"/>
                  </a:lnTo>
                  <a:lnTo>
                    <a:pt x="3937289" y="478009"/>
                  </a:lnTo>
                  <a:lnTo>
                    <a:pt x="3976723" y="697230"/>
                  </a:lnTo>
                  <a:lnTo>
                    <a:pt x="4020535" y="947123"/>
                  </a:lnTo>
                  <a:lnTo>
                    <a:pt x="4081985" y="1350467"/>
                  </a:lnTo>
                  <a:lnTo>
                    <a:pt x="4165230" y="1859105"/>
                  </a:lnTo>
                  <a:lnTo>
                    <a:pt x="4204753" y="2082708"/>
                  </a:lnTo>
                  <a:lnTo>
                    <a:pt x="4239810" y="2253686"/>
                  </a:lnTo>
                  <a:lnTo>
                    <a:pt x="4266071" y="2363230"/>
                  </a:lnTo>
                  <a:lnTo>
                    <a:pt x="4292375" y="2450910"/>
                  </a:lnTo>
                  <a:lnTo>
                    <a:pt x="4309882" y="2507948"/>
                  </a:lnTo>
                  <a:lnTo>
                    <a:pt x="4331897" y="2547458"/>
                  </a:lnTo>
                  <a:lnTo>
                    <a:pt x="4362579" y="2591241"/>
                  </a:lnTo>
                  <a:lnTo>
                    <a:pt x="4388883" y="2600000"/>
                  </a:lnTo>
                  <a:lnTo>
                    <a:pt x="4397636" y="2595619"/>
                  </a:lnTo>
                  <a:lnTo>
                    <a:pt x="4441448" y="2551836"/>
                  </a:lnTo>
                  <a:lnTo>
                    <a:pt x="4459086" y="2512325"/>
                  </a:lnTo>
                  <a:lnTo>
                    <a:pt x="4476593" y="2459678"/>
                  </a:lnTo>
                  <a:lnTo>
                    <a:pt x="4498521" y="2393991"/>
                  </a:lnTo>
                  <a:lnTo>
                    <a:pt x="4524781" y="2301842"/>
                  </a:lnTo>
                  <a:lnTo>
                    <a:pt x="4551086" y="2174770"/>
                  </a:lnTo>
                  <a:lnTo>
                    <a:pt x="4581723" y="2008174"/>
                  </a:lnTo>
                  <a:lnTo>
                    <a:pt x="4621289" y="1780189"/>
                  </a:lnTo>
                  <a:lnTo>
                    <a:pt x="4678230" y="1429383"/>
                  </a:lnTo>
                  <a:lnTo>
                    <a:pt x="4783492" y="767295"/>
                  </a:lnTo>
                  <a:lnTo>
                    <a:pt x="4822926" y="534928"/>
                  </a:lnTo>
                  <a:lnTo>
                    <a:pt x="4857940" y="368333"/>
                  </a:lnTo>
                  <a:lnTo>
                    <a:pt x="4884376" y="245643"/>
                  </a:lnTo>
                  <a:lnTo>
                    <a:pt x="4910636" y="157963"/>
                  </a:lnTo>
                  <a:lnTo>
                    <a:pt x="4932564" y="96530"/>
                  </a:lnTo>
                  <a:lnTo>
                    <a:pt x="4950071" y="52669"/>
                  </a:lnTo>
                  <a:lnTo>
                    <a:pt x="4985129" y="8895"/>
                  </a:lnTo>
                  <a:lnTo>
                    <a:pt x="4998390" y="0"/>
                  </a:lnTo>
                  <a:lnTo>
                    <a:pt x="5011521" y="0"/>
                  </a:lnTo>
                  <a:lnTo>
                    <a:pt x="5020274" y="0"/>
                  </a:lnTo>
                  <a:lnTo>
                    <a:pt x="5059709" y="43905"/>
                  </a:lnTo>
                  <a:lnTo>
                    <a:pt x="5094767" y="122821"/>
                  </a:lnTo>
                  <a:lnTo>
                    <a:pt x="5116651" y="184210"/>
                  </a:lnTo>
                  <a:lnTo>
                    <a:pt x="5138666" y="271890"/>
                  </a:lnTo>
                  <a:lnTo>
                    <a:pt x="5169347" y="385860"/>
                  </a:lnTo>
                  <a:lnTo>
                    <a:pt x="5199984" y="539310"/>
                  </a:lnTo>
                  <a:lnTo>
                    <a:pt x="5235042" y="745386"/>
                  </a:lnTo>
                  <a:lnTo>
                    <a:pt x="5239419" y="767295"/>
                  </a:lnTo>
                  <a:lnTo>
                    <a:pt x="5239419" y="776146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2682470" y="822706"/>
            <a:ext cx="260985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322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4762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61925" marR="5080" indent="-149860">
              <a:lnSpc>
                <a:spcPct val="111700"/>
              </a:lnSpc>
              <a:spcBef>
                <a:spcPts val="1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10">
                <a:latin typeface="Microsoft Sans Serif"/>
                <a:cs typeface="Microsoft Sans Serif"/>
              </a:rPr>
              <a:t> 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283842" y="1631314"/>
          <a:ext cx="5281295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2815"/>
                <a:gridCol w="683260"/>
                <a:gridCol w="615950"/>
                <a:gridCol w="683260"/>
                <a:gridCol w="759460"/>
                <a:gridCol w="759460"/>
                <a:gridCol w="759460"/>
              </a:tblGrid>
              <a:tr h="219075">
                <a:tc gridSpan="7"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(69kV),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-243,3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-293,6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619,3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877,7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-593,3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-591,3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26,1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-581,8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670553"/>
            <a:ext cx="4676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4.2.2.3.2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Limón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75740" y="7234555"/>
            <a:ext cx="56134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6915" marR="5080" indent="-70485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307403" y="4301256"/>
            <a:ext cx="5309870" cy="2766695"/>
            <a:chOff x="1307403" y="4301256"/>
            <a:chExt cx="530987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371025" y="4307924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120720" y="4307924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14070" y="701749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694245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160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314070" y="4307924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117152" y="649600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604450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65450" y="559287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514129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91737" y="4461674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90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423807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140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4424079"/>
            <a:ext cx="5252575" cy="2516691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56078" y="4080240"/>
            <a:ext cx="265811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8318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8125" marR="5080" indent="-22606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149208"/>
            <a:ext cx="55035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61670" marR="5080" indent="-64960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55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41566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1408449"/>
            <a:ext cx="5252575" cy="2350013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56078" y="822706"/>
            <a:ext cx="26581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9259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2159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07403" y="5217815"/>
            <a:ext cx="5309870" cy="2766695"/>
            <a:chOff x="1307403" y="5217815"/>
            <a:chExt cx="530987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71025" y="5224483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20720" y="5224483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14070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14070" y="5224483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17152" y="74125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65450" y="696106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39929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91737" y="605784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378234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15463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364447" y="5375737"/>
            <a:ext cx="5252720" cy="2455545"/>
            <a:chOff x="1364447" y="5375737"/>
            <a:chExt cx="5252720" cy="2455545"/>
          </a:xfrm>
        </p:grpSpPr>
        <p:sp>
          <p:nvSpPr>
            <p:cNvPr id="33" name="object 33" descr=""/>
            <p:cNvSpPr/>
            <p:nvPr/>
          </p:nvSpPr>
          <p:spPr>
            <a:xfrm>
              <a:off x="1371025" y="5676114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71025" y="5395460"/>
              <a:ext cx="5240020" cy="2429510"/>
            </a:xfrm>
            <a:custGeom>
              <a:avLst/>
              <a:gdLst/>
              <a:ahLst/>
              <a:cxnLst/>
              <a:rect l="l" t="t" r="r" b="b"/>
              <a:pathLst>
                <a:path w="5240020" h="2429509">
                  <a:moveTo>
                    <a:pt x="0" y="1683615"/>
                  </a:moveTo>
                  <a:lnTo>
                    <a:pt x="0" y="1687997"/>
                  </a:lnTo>
                  <a:lnTo>
                    <a:pt x="39430" y="1854592"/>
                  </a:lnTo>
                  <a:lnTo>
                    <a:pt x="70098" y="1959799"/>
                  </a:lnTo>
                  <a:lnTo>
                    <a:pt x="96490" y="2043097"/>
                  </a:lnTo>
                  <a:lnTo>
                    <a:pt x="118395" y="2104486"/>
                  </a:lnTo>
                  <a:lnTo>
                    <a:pt x="144682" y="2157155"/>
                  </a:lnTo>
                  <a:lnTo>
                    <a:pt x="179709" y="2205398"/>
                  </a:lnTo>
                  <a:lnTo>
                    <a:pt x="206014" y="2222926"/>
                  </a:lnTo>
                  <a:lnTo>
                    <a:pt x="219275" y="2222926"/>
                  </a:lnTo>
                  <a:lnTo>
                    <a:pt x="228029" y="2218544"/>
                  </a:lnTo>
                  <a:lnTo>
                    <a:pt x="241159" y="2209780"/>
                  </a:lnTo>
                  <a:lnTo>
                    <a:pt x="258710" y="2192165"/>
                  </a:lnTo>
                  <a:lnTo>
                    <a:pt x="271840" y="2170256"/>
                  </a:lnTo>
                  <a:lnTo>
                    <a:pt x="293724" y="2135246"/>
                  </a:lnTo>
                  <a:lnTo>
                    <a:pt x="311275" y="2091340"/>
                  </a:lnTo>
                  <a:lnTo>
                    <a:pt x="333158" y="2025570"/>
                  </a:lnTo>
                  <a:lnTo>
                    <a:pt x="359550" y="1946654"/>
                  </a:lnTo>
                  <a:lnTo>
                    <a:pt x="390231" y="1832727"/>
                  </a:lnTo>
                  <a:lnTo>
                    <a:pt x="425289" y="1679277"/>
                  </a:lnTo>
                  <a:lnTo>
                    <a:pt x="473477" y="1438147"/>
                  </a:lnTo>
                  <a:lnTo>
                    <a:pt x="543681" y="1074195"/>
                  </a:lnTo>
                  <a:lnTo>
                    <a:pt x="604999" y="771677"/>
                  </a:lnTo>
                  <a:lnTo>
                    <a:pt x="644565" y="600699"/>
                  </a:lnTo>
                  <a:lnTo>
                    <a:pt x="679579" y="460350"/>
                  </a:lnTo>
                  <a:lnTo>
                    <a:pt x="710260" y="355187"/>
                  </a:lnTo>
                  <a:lnTo>
                    <a:pt x="736564" y="276271"/>
                  </a:lnTo>
                  <a:lnTo>
                    <a:pt x="758580" y="223602"/>
                  </a:lnTo>
                  <a:lnTo>
                    <a:pt x="776087" y="188504"/>
                  </a:lnTo>
                  <a:lnTo>
                    <a:pt x="811144" y="153450"/>
                  </a:lnTo>
                  <a:lnTo>
                    <a:pt x="824275" y="149068"/>
                  </a:lnTo>
                  <a:lnTo>
                    <a:pt x="837405" y="149068"/>
                  </a:lnTo>
                  <a:lnTo>
                    <a:pt x="881216" y="175359"/>
                  </a:lnTo>
                  <a:lnTo>
                    <a:pt x="916405" y="227984"/>
                  </a:lnTo>
                  <a:lnTo>
                    <a:pt x="933913" y="271802"/>
                  </a:lnTo>
                  <a:lnTo>
                    <a:pt x="955840" y="328809"/>
                  </a:lnTo>
                  <a:lnTo>
                    <a:pt x="977724" y="403343"/>
                  </a:lnTo>
                  <a:lnTo>
                    <a:pt x="1008405" y="517401"/>
                  </a:lnTo>
                  <a:lnTo>
                    <a:pt x="1043550" y="666470"/>
                  </a:lnTo>
                  <a:lnTo>
                    <a:pt x="1091738" y="903218"/>
                  </a:lnTo>
                  <a:lnTo>
                    <a:pt x="1153057" y="1201399"/>
                  </a:lnTo>
                  <a:lnTo>
                    <a:pt x="1223260" y="1573982"/>
                  </a:lnTo>
                  <a:lnTo>
                    <a:pt x="1267071" y="1758193"/>
                  </a:lnTo>
                  <a:lnTo>
                    <a:pt x="1302129" y="1907261"/>
                  </a:lnTo>
                  <a:lnTo>
                    <a:pt x="1332898" y="2008043"/>
                  </a:lnTo>
                  <a:lnTo>
                    <a:pt x="1359202" y="2091340"/>
                  </a:lnTo>
                  <a:lnTo>
                    <a:pt x="1381086" y="2144009"/>
                  </a:lnTo>
                  <a:lnTo>
                    <a:pt x="1416144" y="2196547"/>
                  </a:lnTo>
                  <a:lnTo>
                    <a:pt x="1446913" y="2218544"/>
                  </a:lnTo>
                  <a:lnTo>
                    <a:pt x="1460087" y="2218544"/>
                  </a:lnTo>
                  <a:lnTo>
                    <a:pt x="1473217" y="2214162"/>
                  </a:lnTo>
                  <a:lnTo>
                    <a:pt x="1490724" y="2205398"/>
                  </a:lnTo>
                  <a:lnTo>
                    <a:pt x="1503898" y="2192165"/>
                  </a:lnTo>
                  <a:lnTo>
                    <a:pt x="1521405" y="2174638"/>
                  </a:lnTo>
                  <a:lnTo>
                    <a:pt x="1534535" y="2144009"/>
                  </a:lnTo>
                  <a:lnTo>
                    <a:pt x="1556463" y="2100104"/>
                  </a:lnTo>
                  <a:lnTo>
                    <a:pt x="1578478" y="2043097"/>
                  </a:lnTo>
                  <a:lnTo>
                    <a:pt x="1600362" y="1964181"/>
                  </a:lnTo>
                  <a:lnTo>
                    <a:pt x="1631043" y="1850210"/>
                  </a:lnTo>
                  <a:lnTo>
                    <a:pt x="1666101" y="1705524"/>
                  </a:lnTo>
                  <a:lnTo>
                    <a:pt x="1714376" y="1477539"/>
                  </a:lnTo>
                  <a:lnTo>
                    <a:pt x="1771318" y="1179358"/>
                  </a:lnTo>
                  <a:lnTo>
                    <a:pt x="1845810" y="793542"/>
                  </a:lnTo>
                  <a:lnTo>
                    <a:pt x="1889753" y="605081"/>
                  </a:lnTo>
                  <a:lnTo>
                    <a:pt x="1924767" y="460350"/>
                  </a:lnTo>
                  <a:lnTo>
                    <a:pt x="1955448" y="355187"/>
                  </a:lnTo>
                  <a:lnTo>
                    <a:pt x="1981753" y="276271"/>
                  </a:lnTo>
                  <a:lnTo>
                    <a:pt x="2008144" y="223602"/>
                  </a:lnTo>
                  <a:lnTo>
                    <a:pt x="2043159" y="166595"/>
                  </a:lnTo>
                  <a:lnTo>
                    <a:pt x="2056333" y="157832"/>
                  </a:lnTo>
                  <a:lnTo>
                    <a:pt x="2069463" y="149068"/>
                  </a:lnTo>
                  <a:lnTo>
                    <a:pt x="2082593" y="149068"/>
                  </a:lnTo>
                  <a:lnTo>
                    <a:pt x="2100144" y="153450"/>
                  </a:lnTo>
                  <a:lnTo>
                    <a:pt x="2144043" y="192886"/>
                  </a:lnTo>
                  <a:lnTo>
                    <a:pt x="2179101" y="267420"/>
                  </a:lnTo>
                  <a:lnTo>
                    <a:pt x="2200984" y="324427"/>
                  </a:lnTo>
                  <a:lnTo>
                    <a:pt x="2227289" y="407725"/>
                  </a:lnTo>
                  <a:lnTo>
                    <a:pt x="2244796" y="477878"/>
                  </a:lnTo>
                  <a:lnTo>
                    <a:pt x="2249216" y="201737"/>
                  </a:lnTo>
                  <a:lnTo>
                    <a:pt x="2253593" y="210501"/>
                  </a:lnTo>
                  <a:lnTo>
                    <a:pt x="2262434" y="241129"/>
                  </a:lnTo>
                  <a:lnTo>
                    <a:pt x="2266811" y="263038"/>
                  </a:lnTo>
                  <a:lnTo>
                    <a:pt x="2266811" y="293799"/>
                  </a:lnTo>
                  <a:lnTo>
                    <a:pt x="2271188" y="249893"/>
                  </a:lnTo>
                  <a:lnTo>
                    <a:pt x="2271188" y="263038"/>
                  </a:lnTo>
                  <a:lnTo>
                    <a:pt x="2275608" y="280653"/>
                  </a:lnTo>
                  <a:lnTo>
                    <a:pt x="2275608" y="333191"/>
                  </a:lnTo>
                  <a:lnTo>
                    <a:pt x="2279985" y="280653"/>
                  </a:lnTo>
                  <a:lnTo>
                    <a:pt x="2284362" y="285035"/>
                  </a:lnTo>
                  <a:lnTo>
                    <a:pt x="2284362" y="302518"/>
                  </a:lnTo>
                  <a:lnTo>
                    <a:pt x="2288738" y="543648"/>
                  </a:lnTo>
                  <a:lnTo>
                    <a:pt x="2288738" y="491023"/>
                  </a:lnTo>
                  <a:lnTo>
                    <a:pt x="2293115" y="381434"/>
                  </a:lnTo>
                  <a:lnTo>
                    <a:pt x="2293115" y="548030"/>
                  </a:lnTo>
                  <a:lnTo>
                    <a:pt x="2297492" y="491023"/>
                  </a:lnTo>
                  <a:lnTo>
                    <a:pt x="2301869" y="456012"/>
                  </a:lnTo>
                  <a:lnTo>
                    <a:pt x="2301869" y="473496"/>
                  </a:lnTo>
                  <a:lnTo>
                    <a:pt x="2314999" y="719007"/>
                  </a:lnTo>
                  <a:lnTo>
                    <a:pt x="2319420" y="736622"/>
                  </a:lnTo>
                  <a:lnTo>
                    <a:pt x="2323796" y="841829"/>
                  </a:lnTo>
                  <a:lnTo>
                    <a:pt x="2323796" y="824302"/>
                  </a:lnTo>
                  <a:lnTo>
                    <a:pt x="2328173" y="815538"/>
                  </a:lnTo>
                  <a:lnTo>
                    <a:pt x="2328173" y="819920"/>
                  </a:lnTo>
                  <a:lnTo>
                    <a:pt x="2328173" y="894454"/>
                  </a:lnTo>
                  <a:lnTo>
                    <a:pt x="2332550" y="1065432"/>
                  </a:lnTo>
                  <a:lnTo>
                    <a:pt x="2332550" y="1061050"/>
                  </a:lnTo>
                  <a:lnTo>
                    <a:pt x="2336927" y="986516"/>
                  </a:lnTo>
                  <a:lnTo>
                    <a:pt x="2345680" y="683997"/>
                  </a:lnTo>
                  <a:lnTo>
                    <a:pt x="2345680" y="657619"/>
                  </a:lnTo>
                  <a:lnTo>
                    <a:pt x="2350057" y="662088"/>
                  </a:lnTo>
                  <a:lnTo>
                    <a:pt x="2354434" y="675233"/>
                  </a:lnTo>
                  <a:lnTo>
                    <a:pt x="2358810" y="727771"/>
                  </a:lnTo>
                  <a:lnTo>
                    <a:pt x="2358810" y="723389"/>
                  </a:lnTo>
                  <a:lnTo>
                    <a:pt x="2363231" y="723389"/>
                  </a:lnTo>
                  <a:lnTo>
                    <a:pt x="2363231" y="754149"/>
                  </a:lnTo>
                  <a:lnTo>
                    <a:pt x="2367608" y="784778"/>
                  </a:lnTo>
                  <a:lnTo>
                    <a:pt x="2367608" y="780396"/>
                  </a:lnTo>
                  <a:lnTo>
                    <a:pt x="2371984" y="719007"/>
                  </a:lnTo>
                  <a:lnTo>
                    <a:pt x="2371984" y="732153"/>
                  </a:lnTo>
                  <a:lnTo>
                    <a:pt x="2385115" y="1012807"/>
                  </a:lnTo>
                  <a:lnTo>
                    <a:pt x="2389492" y="1004043"/>
                  </a:lnTo>
                  <a:lnTo>
                    <a:pt x="2393868" y="973370"/>
                  </a:lnTo>
                  <a:lnTo>
                    <a:pt x="2398376" y="955756"/>
                  </a:lnTo>
                  <a:lnTo>
                    <a:pt x="2402753" y="964519"/>
                  </a:lnTo>
                  <a:lnTo>
                    <a:pt x="2402753" y="977752"/>
                  </a:lnTo>
                  <a:lnTo>
                    <a:pt x="2407130" y="977752"/>
                  </a:lnTo>
                  <a:lnTo>
                    <a:pt x="2407130" y="990898"/>
                  </a:lnTo>
                  <a:lnTo>
                    <a:pt x="2415883" y="1034672"/>
                  </a:lnTo>
                  <a:lnTo>
                    <a:pt x="2420260" y="1043523"/>
                  </a:lnTo>
                  <a:lnTo>
                    <a:pt x="2424637" y="1043523"/>
                  </a:lnTo>
                  <a:lnTo>
                    <a:pt x="2429014" y="1034672"/>
                  </a:lnTo>
                  <a:lnTo>
                    <a:pt x="2429014" y="1021526"/>
                  </a:lnTo>
                  <a:lnTo>
                    <a:pt x="2433434" y="1034672"/>
                  </a:lnTo>
                  <a:lnTo>
                    <a:pt x="2437811" y="1117969"/>
                  </a:lnTo>
                  <a:lnTo>
                    <a:pt x="2446564" y="1376714"/>
                  </a:lnTo>
                  <a:lnTo>
                    <a:pt x="2464071" y="1547692"/>
                  </a:lnTo>
                  <a:lnTo>
                    <a:pt x="2472825" y="1573982"/>
                  </a:lnTo>
                  <a:lnTo>
                    <a:pt x="2481622" y="1630989"/>
                  </a:lnTo>
                  <a:lnTo>
                    <a:pt x="2485999" y="1644135"/>
                  </a:lnTo>
                  <a:lnTo>
                    <a:pt x="2485999" y="1639753"/>
                  </a:lnTo>
                  <a:lnTo>
                    <a:pt x="2499129" y="1604699"/>
                  </a:lnTo>
                  <a:lnTo>
                    <a:pt x="2507883" y="1626608"/>
                  </a:lnTo>
                  <a:lnTo>
                    <a:pt x="2512260" y="1626608"/>
                  </a:lnTo>
                  <a:lnTo>
                    <a:pt x="2521057" y="1652898"/>
                  </a:lnTo>
                  <a:lnTo>
                    <a:pt x="2521057" y="1666131"/>
                  </a:lnTo>
                  <a:lnTo>
                    <a:pt x="2529810" y="1736284"/>
                  </a:lnTo>
                  <a:lnTo>
                    <a:pt x="2538651" y="1845829"/>
                  </a:lnTo>
                  <a:lnTo>
                    <a:pt x="2538651" y="1850210"/>
                  </a:lnTo>
                  <a:lnTo>
                    <a:pt x="2543028" y="1841491"/>
                  </a:lnTo>
                  <a:lnTo>
                    <a:pt x="2551826" y="1823964"/>
                  </a:lnTo>
                  <a:lnTo>
                    <a:pt x="2551826" y="1828345"/>
                  </a:lnTo>
                  <a:lnTo>
                    <a:pt x="2564956" y="1867738"/>
                  </a:lnTo>
                  <a:lnTo>
                    <a:pt x="2569333" y="1863356"/>
                  </a:lnTo>
                  <a:lnTo>
                    <a:pt x="2573709" y="1858974"/>
                  </a:lnTo>
                  <a:lnTo>
                    <a:pt x="2578086" y="1863356"/>
                  </a:lnTo>
                  <a:lnTo>
                    <a:pt x="2578086" y="1880883"/>
                  </a:lnTo>
                  <a:lnTo>
                    <a:pt x="2586840" y="1946654"/>
                  </a:lnTo>
                  <a:lnTo>
                    <a:pt x="2600014" y="2100104"/>
                  </a:lnTo>
                  <a:lnTo>
                    <a:pt x="2604390" y="2165875"/>
                  </a:lnTo>
                  <a:lnTo>
                    <a:pt x="2613144" y="2288696"/>
                  </a:lnTo>
                  <a:lnTo>
                    <a:pt x="2617521" y="2297460"/>
                  </a:lnTo>
                  <a:lnTo>
                    <a:pt x="2621897" y="2293078"/>
                  </a:lnTo>
                  <a:lnTo>
                    <a:pt x="2626274" y="2271081"/>
                  </a:lnTo>
                  <a:lnTo>
                    <a:pt x="2635071" y="2231689"/>
                  </a:lnTo>
                  <a:lnTo>
                    <a:pt x="2639448" y="2236071"/>
                  </a:lnTo>
                  <a:lnTo>
                    <a:pt x="2643825" y="2240453"/>
                  </a:lnTo>
                  <a:lnTo>
                    <a:pt x="2652579" y="2244791"/>
                  </a:lnTo>
                  <a:lnTo>
                    <a:pt x="2656955" y="2257936"/>
                  </a:lnTo>
                  <a:lnTo>
                    <a:pt x="2665709" y="2288696"/>
                  </a:lnTo>
                  <a:lnTo>
                    <a:pt x="2670086" y="2323751"/>
                  </a:lnTo>
                  <a:lnTo>
                    <a:pt x="2678970" y="2332470"/>
                  </a:lnTo>
                  <a:lnTo>
                    <a:pt x="2692101" y="2336852"/>
                  </a:lnTo>
                  <a:lnTo>
                    <a:pt x="2696477" y="2332470"/>
                  </a:lnTo>
                  <a:lnTo>
                    <a:pt x="2696477" y="2328088"/>
                  </a:lnTo>
                  <a:lnTo>
                    <a:pt x="2714028" y="2284314"/>
                  </a:lnTo>
                  <a:lnTo>
                    <a:pt x="2718405" y="2284314"/>
                  </a:lnTo>
                  <a:lnTo>
                    <a:pt x="2722782" y="2293078"/>
                  </a:lnTo>
                  <a:lnTo>
                    <a:pt x="2731535" y="2323751"/>
                  </a:lnTo>
                  <a:lnTo>
                    <a:pt x="2749086" y="2385131"/>
                  </a:lnTo>
                  <a:lnTo>
                    <a:pt x="2757840" y="2415781"/>
                  </a:lnTo>
                  <a:lnTo>
                    <a:pt x="2762216" y="2429023"/>
                  </a:lnTo>
                  <a:lnTo>
                    <a:pt x="2766593" y="2429023"/>
                  </a:lnTo>
                  <a:lnTo>
                    <a:pt x="2770970" y="2420159"/>
                  </a:lnTo>
                  <a:lnTo>
                    <a:pt x="2779723" y="2393890"/>
                  </a:lnTo>
                  <a:lnTo>
                    <a:pt x="2801651" y="2310605"/>
                  </a:lnTo>
                  <a:lnTo>
                    <a:pt x="2806028" y="2297460"/>
                  </a:lnTo>
                  <a:lnTo>
                    <a:pt x="2810492" y="2297460"/>
                  </a:lnTo>
                  <a:lnTo>
                    <a:pt x="2819289" y="2293078"/>
                  </a:lnTo>
                  <a:lnTo>
                    <a:pt x="2823666" y="2288696"/>
                  </a:lnTo>
                  <a:lnTo>
                    <a:pt x="2828043" y="2271081"/>
                  </a:lnTo>
                  <a:lnTo>
                    <a:pt x="2849927" y="2192165"/>
                  </a:lnTo>
                  <a:lnTo>
                    <a:pt x="2871854" y="2078239"/>
                  </a:lnTo>
                  <a:lnTo>
                    <a:pt x="2876231" y="2060712"/>
                  </a:lnTo>
                  <a:lnTo>
                    <a:pt x="2889361" y="2047566"/>
                  </a:lnTo>
                  <a:lnTo>
                    <a:pt x="2898115" y="2038715"/>
                  </a:lnTo>
                  <a:lnTo>
                    <a:pt x="2906912" y="2021188"/>
                  </a:lnTo>
                  <a:lnTo>
                    <a:pt x="2911289" y="1990559"/>
                  </a:lnTo>
                  <a:lnTo>
                    <a:pt x="2924419" y="1929126"/>
                  </a:lnTo>
                  <a:lnTo>
                    <a:pt x="2959564" y="1714287"/>
                  </a:lnTo>
                  <a:lnTo>
                    <a:pt x="2977115" y="1648517"/>
                  </a:lnTo>
                  <a:lnTo>
                    <a:pt x="2998999" y="1517063"/>
                  </a:lnTo>
                  <a:lnTo>
                    <a:pt x="3020927" y="1337234"/>
                  </a:lnTo>
                  <a:lnTo>
                    <a:pt x="3038434" y="1267038"/>
                  </a:lnTo>
                  <a:lnTo>
                    <a:pt x="3055941" y="1205737"/>
                  </a:lnTo>
                  <a:lnTo>
                    <a:pt x="3069115" y="1109206"/>
                  </a:lnTo>
                  <a:lnTo>
                    <a:pt x="3108637" y="859312"/>
                  </a:lnTo>
                  <a:lnTo>
                    <a:pt x="3134941" y="719007"/>
                  </a:lnTo>
                  <a:lnTo>
                    <a:pt x="3169955" y="513020"/>
                  </a:lnTo>
                  <a:lnTo>
                    <a:pt x="3178753" y="469114"/>
                  </a:lnTo>
                  <a:lnTo>
                    <a:pt x="3200636" y="407725"/>
                  </a:lnTo>
                  <a:lnTo>
                    <a:pt x="3213767" y="333191"/>
                  </a:lnTo>
                  <a:lnTo>
                    <a:pt x="3244535" y="192886"/>
                  </a:lnTo>
                  <a:lnTo>
                    <a:pt x="3262086" y="153450"/>
                  </a:lnTo>
                  <a:lnTo>
                    <a:pt x="3283970" y="100824"/>
                  </a:lnTo>
                  <a:lnTo>
                    <a:pt x="3301521" y="39392"/>
                  </a:lnTo>
                  <a:lnTo>
                    <a:pt x="3314651" y="21908"/>
                  </a:lnTo>
                  <a:lnTo>
                    <a:pt x="3319028" y="17527"/>
                  </a:lnTo>
                  <a:lnTo>
                    <a:pt x="3327781" y="17527"/>
                  </a:lnTo>
                  <a:lnTo>
                    <a:pt x="3349709" y="21908"/>
                  </a:lnTo>
                  <a:lnTo>
                    <a:pt x="3358550" y="17527"/>
                  </a:lnTo>
                  <a:lnTo>
                    <a:pt x="3380477" y="0"/>
                  </a:lnTo>
                  <a:lnTo>
                    <a:pt x="3384854" y="0"/>
                  </a:lnTo>
                  <a:lnTo>
                    <a:pt x="3424289" y="43905"/>
                  </a:lnTo>
                  <a:lnTo>
                    <a:pt x="3454970" y="100824"/>
                  </a:lnTo>
                  <a:lnTo>
                    <a:pt x="3468100" y="144686"/>
                  </a:lnTo>
                  <a:lnTo>
                    <a:pt x="3485607" y="214882"/>
                  </a:lnTo>
                  <a:lnTo>
                    <a:pt x="3511999" y="324427"/>
                  </a:lnTo>
                  <a:lnTo>
                    <a:pt x="3542680" y="442867"/>
                  </a:lnTo>
                  <a:lnTo>
                    <a:pt x="3568984" y="565557"/>
                  </a:lnTo>
                  <a:lnTo>
                    <a:pt x="3617173" y="811069"/>
                  </a:lnTo>
                  <a:lnTo>
                    <a:pt x="3678579" y="1188122"/>
                  </a:lnTo>
                  <a:lnTo>
                    <a:pt x="3814521" y="1955417"/>
                  </a:lnTo>
                  <a:lnTo>
                    <a:pt x="3858332" y="2122101"/>
                  </a:lnTo>
                  <a:lnTo>
                    <a:pt x="3875839" y="2183402"/>
                  </a:lnTo>
                  <a:lnTo>
                    <a:pt x="3915405" y="2279933"/>
                  </a:lnTo>
                  <a:lnTo>
                    <a:pt x="3937289" y="2332470"/>
                  </a:lnTo>
                  <a:lnTo>
                    <a:pt x="3963593" y="2363239"/>
                  </a:lnTo>
                  <a:lnTo>
                    <a:pt x="3976723" y="2371998"/>
                  </a:lnTo>
                  <a:lnTo>
                    <a:pt x="3989854" y="2371998"/>
                  </a:lnTo>
                  <a:lnTo>
                    <a:pt x="4003028" y="2371998"/>
                  </a:lnTo>
                  <a:lnTo>
                    <a:pt x="4042550" y="2323751"/>
                  </a:lnTo>
                  <a:lnTo>
                    <a:pt x="4068854" y="2266700"/>
                  </a:lnTo>
                  <a:lnTo>
                    <a:pt x="4086361" y="2227307"/>
                  </a:lnTo>
                  <a:lnTo>
                    <a:pt x="4108245" y="2170256"/>
                  </a:lnTo>
                  <a:lnTo>
                    <a:pt x="4134549" y="2073857"/>
                  </a:lnTo>
                  <a:lnTo>
                    <a:pt x="4160854" y="1955417"/>
                  </a:lnTo>
                  <a:lnTo>
                    <a:pt x="4191622" y="1806349"/>
                  </a:lnTo>
                  <a:lnTo>
                    <a:pt x="4248564" y="1490685"/>
                  </a:lnTo>
                  <a:lnTo>
                    <a:pt x="4323144" y="1056668"/>
                  </a:lnTo>
                  <a:lnTo>
                    <a:pt x="4366955" y="789160"/>
                  </a:lnTo>
                  <a:lnTo>
                    <a:pt x="4419520" y="504256"/>
                  </a:lnTo>
                  <a:lnTo>
                    <a:pt x="4454709" y="346336"/>
                  </a:lnTo>
                  <a:lnTo>
                    <a:pt x="4485347" y="223602"/>
                  </a:lnTo>
                  <a:lnTo>
                    <a:pt x="4507274" y="153450"/>
                  </a:lnTo>
                  <a:lnTo>
                    <a:pt x="4533535" y="96443"/>
                  </a:lnTo>
                  <a:lnTo>
                    <a:pt x="4551086" y="52669"/>
                  </a:lnTo>
                  <a:lnTo>
                    <a:pt x="4568593" y="26290"/>
                  </a:lnTo>
                  <a:lnTo>
                    <a:pt x="4586143" y="8763"/>
                  </a:lnTo>
                  <a:lnTo>
                    <a:pt x="4599361" y="0"/>
                  </a:lnTo>
                  <a:lnTo>
                    <a:pt x="4612535" y="0"/>
                  </a:lnTo>
                  <a:lnTo>
                    <a:pt x="4625666" y="0"/>
                  </a:lnTo>
                  <a:lnTo>
                    <a:pt x="4638796" y="4381"/>
                  </a:lnTo>
                  <a:lnTo>
                    <a:pt x="4647549" y="17527"/>
                  </a:lnTo>
                  <a:lnTo>
                    <a:pt x="4665100" y="35010"/>
                  </a:lnTo>
                  <a:lnTo>
                    <a:pt x="4682607" y="70152"/>
                  </a:lnTo>
                  <a:lnTo>
                    <a:pt x="4700158" y="113926"/>
                  </a:lnTo>
                  <a:lnTo>
                    <a:pt x="4722042" y="175359"/>
                  </a:lnTo>
                  <a:lnTo>
                    <a:pt x="4748434" y="263038"/>
                  </a:lnTo>
                  <a:lnTo>
                    <a:pt x="4774738" y="377096"/>
                  </a:lnTo>
                  <a:lnTo>
                    <a:pt x="4805375" y="521783"/>
                  </a:lnTo>
                  <a:lnTo>
                    <a:pt x="4849187" y="736622"/>
                  </a:lnTo>
                  <a:lnTo>
                    <a:pt x="4893129" y="999661"/>
                  </a:lnTo>
                  <a:lnTo>
                    <a:pt x="5007144" y="1661750"/>
                  </a:lnTo>
                  <a:lnTo>
                    <a:pt x="5050955" y="1894116"/>
                  </a:lnTo>
                  <a:lnTo>
                    <a:pt x="5085969" y="2051948"/>
                  </a:lnTo>
                  <a:lnTo>
                    <a:pt x="5116651" y="2161537"/>
                  </a:lnTo>
                  <a:lnTo>
                    <a:pt x="5138666" y="2231689"/>
                  </a:lnTo>
                  <a:lnTo>
                    <a:pt x="5160593" y="2284314"/>
                  </a:lnTo>
                  <a:lnTo>
                    <a:pt x="5178100" y="2323751"/>
                  </a:lnTo>
                  <a:lnTo>
                    <a:pt x="5213158" y="2358862"/>
                  </a:lnTo>
                  <a:lnTo>
                    <a:pt x="5226288" y="2367617"/>
                  </a:lnTo>
                  <a:lnTo>
                    <a:pt x="5239419" y="2367617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5382315"/>
              <a:ext cx="5240020" cy="2341245"/>
            </a:xfrm>
            <a:custGeom>
              <a:avLst/>
              <a:gdLst/>
              <a:ahLst/>
              <a:cxnLst/>
              <a:rect l="l" t="t" r="r" b="b"/>
              <a:pathLst>
                <a:path w="5240020" h="2341245">
                  <a:moveTo>
                    <a:pt x="0" y="162213"/>
                  </a:moveTo>
                  <a:lnTo>
                    <a:pt x="4381" y="162213"/>
                  </a:lnTo>
                  <a:lnTo>
                    <a:pt x="17524" y="162213"/>
                  </a:lnTo>
                  <a:lnTo>
                    <a:pt x="30667" y="170977"/>
                  </a:lnTo>
                  <a:lnTo>
                    <a:pt x="61335" y="201649"/>
                  </a:lnTo>
                  <a:lnTo>
                    <a:pt x="96490" y="276184"/>
                  </a:lnTo>
                  <a:lnTo>
                    <a:pt x="118395" y="333191"/>
                  </a:lnTo>
                  <a:lnTo>
                    <a:pt x="144682" y="412107"/>
                  </a:lnTo>
                  <a:lnTo>
                    <a:pt x="175332" y="521783"/>
                  </a:lnTo>
                  <a:lnTo>
                    <a:pt x="206014" y="653237"/>
                  </a:lnTo>
                  <a:lnTo>
                    <a:pt x="249912" y="859356"/>
                  </a:lnTo>
                  <a:lnTo>
                    <a:pt x="311275" y="1166257"/>
                  </a:lnTo>
                  <a:lnTo>
                    <a:pt x="390231" y="1569601"/>
                  </a:lnTo>
                  <a:lnTo>
                    <a:pt x="429666" y="1758193"/>
                  </a:lnTo>
                  <a:lnTo>
                    <a:pt x="464724" y="1907261"/>
                  </a:lnTo>
                  <a:lnTo>
                    <a:pt x="495492" y="2012468"/>
                  </a:lnTo>
                  <a:lnTo>
                    <a:pt x="521753" y="2091384"/>
                  </a:lnTo>
                  <a:lnTo>
                    <a:pt x="548057" y="2148391"/>
                  </a:lnTo>
                  <a:lnTo>
                    <a:pt x="565564" y="2183402"/>
                  </a:lnTo>
                  <a:lnTo>
                    <a:pt x="600622" y="2222926"/>
                  </a:lnTo>
                  <a:lnTo>
                    <a:pt x="627014" y="2231689"/>
                  </a:lnTo>
                  <a:lnTo>
                    <a:pt x="640188" y="2227307"/>
                  </a:lnTo>
                  <a:lnTo>
                    <a:pt x="684000" y="2187784"/>
                  </a:lnTo>
                  <a:lnTo>
                    <a:pt x="723390" y="2117631"/>
                  </a:lnTo>
                  <a:lnTo>
                    <a:pt x="745318" y="2060712"/>
                  </a:lnTo>
                  <a:lnTo>
                    <a:pt x="767333" y="1981796"/>
                  </a:lnTo>
                  <a:lnTo>
                    <a:pt x="798014" y="1872119"/>
                  </a:lnTo>
                  <a:lnTo>
                    <a:pt x="833028" y="1727433"/>
                  </a:lnTo>
                  <a:lnTo>
                    <a:pt x="876840" y="1521445"/>
                  </a:lnTo>
                  <a:lnTo>
                    <a:pt x="933913" y="1227646"/>
                  </a:lnTo>
                  <a:lnTo>
                    <a:pt x="1012782" y="815451"/>
                  </a:lnTo>
                  <a:lnTo>
                    <a:pt x="1056681" y="622608"/>
                  </a:lnTo>
                  <a:lnTo>
                    <a:pt x="1091738" y="477878"/>
                  </a:lnTo>
                  <a:lnTo>
                    <a:pt x="1122420" y="372715"/>
                  </a:lnTo>
                  <a:lnTo>
                    <a:pt x="1148680" y="293799"/>
                  </a:lnTo>
                  <a:lnTo>
                    <a:pt x="1175072" y="241129"/>
                  </a:lnTo>
                  <a:lnTo>
                    <a:pt x="1192623" y="206031"/>
                  </a:lnTo>
                  <a:lnTo>
                    <a:pt x="1210130" y="184122"/>
                  </a:lnTo>
                  <a:lnTo>
                    <a:pt x="1223260" y="170977"/>
                  </a:lnTo>
                  <a:lnTo>
                    <a:pt x="1240811" y="162213"/>
                  </a:lnTo>
                  <a:lnTo>
                    <a:pt x="1253941" y="162213"/>
                  </a:lnTo>
                  <a:lnTo>
                    <a:pt x="1267071" y="166595"/>
                  </a:lnTo>
                  <a:lnTo>
                    <a:pt x="1280246" y="170977"/>
                  </a:lnTo>
                  <a:lnTo>
                    <a:pt x="1293376" y="188504"/>
                  </a:lnTo>
                  <a:lnTo>
                    <a:pt x="1311014" y="206031"/>
                  </a:lnTo>
                  <a:lnTo>
                    <a:pt x="1328521" y="236748"/>
                  </a:lnTo>
                  <a:lnTo>
                    <a:pt x="1346072" y="280566"/>
                  </a:lnTo>
                  <a:lnTo>
                    <a:pt x="1367956" y="337573"/>
                  </a:lnTo>
                  <a:lnTo>
                    <a:pt x="1394260" y="416489"/>
                  </a:lnTo>
                  <a:lnTo>
                    <a:pt x="1424897" y="530547"/>
                  </a:lnTo>
                  <a:lnTo>
                    <a:pt x="1460087" y="675233"/>
                  </a:lnTo>
                  <a:lnTo>
                    <a:pt x="1503898" y="889985"/>
                  </a:lnTo>
                  <a:lnTo>
                    <a:pt x="1565216" y="1205649"/>
                  </a:lnTo>
                  <a:lnTo>
                    <a:pt x="1639796" y="1587128"/>
                  </a:lnTo>
                  <a:lnTo>
                    <a:pt x="1683608" y="1775720"/>
                  </a:lnTo>
                  <a:lnTo>
                    <a:pt x="1718753" y="1916025"/>
                  </a:lnTo>
                  <a:lnTo>
                    <a:pt x="1745057" y="2021188"/>
                  </a:lnTo>
                  <a:lnTo>
                    <a:pt x="1775738" y="2100104"/>
                  </a:lnTo>
                  <a:lnTo>
                    <a:pt x="1797622" y="2152773"/>
                  </a:lnTo>
                  <a:lnTo>
                    <a:pt x="1815129" y="2187784"/>
                  </a:lnTo>
                  <a:lnTo>
                    <a:pt x="1850318" y="2222926"/>
                  </a:lnTo>
                  <a:lnTo>
                    <a:pt x="1863449" y="2231689"/>
                  </a:lnTo>
                  <a:lnTo>
                    <a:pt x="1876579" y="2231689"/>
                  </a:lnTo>
                  <a:lnTo>
                    <a:pt x="1920390" y="2205311"/>
                  </a:lnTo>
                  <a:lnTo>
                    <a:pt x="1951071" y="2157155"/>
                  </a:lnTo>
                  <a:lnTo>
                    <a:pt x="1972955" y="2113249"/>
                  </a:lnTo>
                  <a:lnTo>
                    <a:pt x="1994970" y="2056242"/>
                  </a:lnTo>
                  <a:lnTo>
                    <a:pt x="2016898" y="1977326"/>
                  </a:lnTo>
                  <a:lnTo>
                    <a:pt x="2047579" y="1863356"/>
                  </a:lnTo>
                  <a:lnTo>
                    <a:pt x="2082593" y="1714287"/>
                  </a:lnTo>
                  <a:lnTo>
                    <a:pt x="2130913" y="1499448"/>
                  </a:lnTo>
                  <a:lnTo>
                    <a:pt x="2192231" y="1183784"/>
                  </a:lnTo>
                  <a:lnTo>
                    <a:pt x="2244796" y="894367"/>
                  </a:lnTo>
                  <a:lnTo>
                    <a:pt x="2249216" y="710288"/>
                  </a:lnTo>
                  <a:lnTo>
                    <a:pt x="2257970" y="644473"/>
                  </a:lnTo>
                  <a:lnTo>
                    <a:pt x="2266811" y="618226"/>
                  </a:lnTo>
                  <a:lnTo>
                    <a:pt x="2266811" y="644473"/>
                  </a:lnTo>
                  <a:lnTo>
                    <a:pt x="2271188" y="565557"/>
                  </a:lnTo>
                  <a:lnTo>
                    <a:pt x="2275608" y="561175"/>
                  </a:lnTo>
                  <a:lnTo>
                    <a:pt x="2275608" y="587466"/>
                  </a:lnTo>
                  <a:lnTo>
                    <a:pt x="2275608" y="605081"/>
                  </a:lnTo>
                  <a:lnTo>
                    <a:pt x="2275608" y="569939"/>
                  </a:lnTo>
                  <a:lnTo>
                    <a:pt x="2279985" y="504168"/>
                  </a:lnTo>
                  <a:lnTo>
                    <a:pt x="2284362" y="491023"/>
                  </a:lnTo>
                  <a:lnTo>
                    <a:pt x="2284362" y="495405"/>
                  </a:lnTo>
                  <a:lnTo>
                    <a:pt x="2284362" y="578703"/>
                  </a:lnTo>
                  <a:lnTo>
                    <a:pt x="2288738" y="666382"/>
                  </a:lnTo>
                  <a:lnTo>
                    <a:pt x="2288738" y="477878"/>
                  </a:lnTo>
                  <a:lnTo>
                    <a:pt x="2293115" y="442867"/>
                  </a:lnTo>
                  <a:lnTo>
                    <a:pt x="2293115" y="512932"/>
                  </a:lnTo>
                  <a:lnTo>
                    <a:pt x="2293115" y="578703"/>
                  </a:lnTo>
                  <a:lnTo>
                    <a:pt x="2301869" y="442867"/>
                  </a:lnTo>
                  <a:lnTo>
                    <a:pt x="2301869" y="482259"/>
                  </a:lnTo>
                  <a:lnTo>
                    <a:pt x="2310622" y="587466"/>
                  </a:lnTo>
                  <a:lnTo>
                    <a:pt x="2314999" y="613845"/>
                  </a:lnTo>
                  <a:lnTo>
                    <a:pt x="2314999" y="609463"/>
                  </a:lnTo>
                  <a:lnTo>
                    <a:pt x="2319420" y="635710"/>
                  </a:lnTo>
                  <a:lnTo>
                    <a:pt x="2323796" y="657619"/>
                  </a:lnTo>
                  <a:lnTo>
                    <a:pt x="2323796" y="644473"/>
                  </a:lnTo>
                  <a:lnTo>
                    <a:pt x="2328173" y="609463"/>
                  </a:lnTo>
                  <a:lnTo>
                    <a:pt x="2328173" y="648855"/>
                  </a:lnTo>
                  <a:lnTo>
                    <a:pt x="2332550" y="771677"/>
                  </a:lnTo>
                  <a:lnTo>
                    <a:pt x="2336927" y="675233"/>
                  </a:lnTo>
                  <a:lnTo>
                    <a:pt x="2345680" y="197268"/>
                  </a:lnTo>
                  <a:lnTo>
                    <a:pt x="2350057" y="166595"/>
                  </a:lnTo>
                  <a:lnTo>
                    <a:pt x="2350057" y="157832"/>
                  </a:lnTo>
                  <a:lnTo>
                    <a:pt x="2354434" y="179741"/>
                  </a:lnTo>
                  <a:lnTo>
                    <a:pt x="2358810" y="201649"/>
                  </a:lnTo>
                  <a:lnTo>
                    <a:pt x="2363231" y="184122"/>
                  </a:lnTo>
                  <a:lnTo>
                    <a:pt x="2363231" y="192886"/>
                  </a:lnTo>
                  <a:lnTo>
                    <a:pt x="2367608" y="219264"/>
                  </a:lnTo>
                  <a:lnTo>
                    <a:pt x="2367608" y="201649"/>
                  </a:lnTo>
                  <a:lnTo>
                    <a:pt x="2371984" y="113970"/>
                  </a:lnTo>
                  <a:lnTo>
                    <a:pt x="2376361" y="157832"/>
                  </a:lnTo>
                  <a:lnTo>
                    <a:pt x="2380738" y="219264"/>
                  </a:lnTo>
                  <a:lnTo>
                    <a:pt x="2385115" y="289417"/>
                  </a:lnTo>
                  <a:lnTo>
                    <a:pt x="2385115" y="337573"/>
                  </a:lnTo>
                  <a:lnTo>
                    <a:pt x="2389492" y="328809"/>
                  </a:lnTo>
                  <a:lnTo>
                    <a:pt x="2402753" y="109588"/>
                  </a:lnTo>
                  <a:lnTo>
                    <a:pt x="2407130" y="83297"/>
                  </a:lnTo>
                  <a:lnTo>
                    <a:pt x="2407130" y="65814"/>
                  </a:lnTo>
                  <a:lnTo>
                    <a:pt x="2411507" y="65814"/>
                  </a:lnTo>
                  <a:lnTo>
                    <a:pt x="2415883" y="61432"/>
                  </a:lnTo>
                  <a:lnTo>
                    <a:pt x="2420260" y="21908"/>
                  </a:lnTo>
                  <a:lnTo>
                    <a:pt x="2424637" y="0"/>
                  </a:lnTo>
                  <a:lnTo>
                    <a:pt x="2429014" y="17527"/>
                  </a:lnTo>
                  <a:lnTo>
                    <a:pt x="2433434" y="35054"/>
                  </a:lnTo>
                  <a:lnTo>
                    <a:pt x="2446564" y="241129"/>
                  </a:lnTo>
                  <a:lnTo>
                    <a:pt x="2446564" y="236748"/>
                  </a:lnTo>
                  <a:lnTo>
                    <a:pt x="2450941" y="232366"/>
                  </a:lnTo>
                  <a:lnTo>
                    <a:pt x="2455318" y="232366"/>
                  </a:lnTo>
                  <a:lnTo>
                    <a:pt x="2459695" y="223646"/>
                  </a:lnTo>
                  <a:lnTo>
                    <a:pt x="2464071" y="219264"/>
                  </a:lnTo>
                  <a:lnTo>
                    <a:pt x="2468448" y="201649"/>
                  </a:lnTo>
                  <a:lnTo>
                    <a:pt x="2472825" y="162213"/>
                  </a:lnTo>
                  <a:lnTo>
                    <a:pt x="2477246" y="157832"/>
                  </a:lnTo>
                  <a:lnTo>
                    <a:pt x="2477246" y="162213"/>
                  </a:lnTo>
                  <a:lnTo>
                    <a:pt x="2485999" y="179741"/>
                  </a:lnTo>
                  <a:lnTo>
                    <a:pt x="2485999" y="175359"/>
                  </a:lnTo>
                  <a:lnTo>
                    <a:pt x="2490376" y="153450"/>
                  </a:lnTo>
                  <a:lnTo>
                    <a:pt x="2499129" y="100824"/>
                  </a:lnTo>
                  <a:lnTo>
                    <a:pt x="2507883" y="83297"/>
                  </a:lnTo>
                  <a:lnTo>
                    <a:pt x="2512260" y="78916"/>
                  </a:lnTo>
                  <a:lnTo>
                    <a:pt x="2516636" y="74534"/>
                  </a:lnTo>
                  <a:lnTo>
                    <a:pt x="2525434" y="35054"/>
                  </a:lnTo>
                  <a:lnTo>
                    <a:pt x="2529810" y="52537"/>
                  </a:lnTo>
                  <a:lnTo>
                    <a:pt x="2538651" y="135966"/>
                  </a:lnTo>
                  <a:lnTo>
                    <a:pt x="2547449" y="135966"/>
                  </a:lnTo>
                  <a:lnTo>
                    <a:pt x="2551826" y="135966"/>
                  </a:lnTo>
                  <a:lnTo>
                    <a:pt x="2560579" y="157832"/>
                  </a:lnTo>
                  <a:lnTo>
                    <a:pt x="2564956" y="184122"/>
                  </a:lnTo>
                  <a:lnTo>
                    <a:pt x="2569333" y="179741"/>
                  </a:lnTo>
                  <a:lnTo>
                    <a:pt x="2578086" y="157832"/>
                  </a:lnTo>
                  <a:lnTo>
                    <a:pt x="2578086" y="162213"/>
                  </a:lnTo>
                  <a:lnTo>
                    <a:pt x="2582463" y="175359"/>
                  </a:lnTo>
                  <a:lnTo>
                    <a:pt x="2586840" y="249893"/>
                  </a:lnTo>
                  <a:lnTo>
                    <a:pt x="2600014" y="359482"/>
                  </a:lnTo>
                  <a:lnTo>
                    <a:pt x="2608767" y="442867"/>
                  </a:lnTo>
                  <a:lnTo>
                    <a:pt x="2617521" y="504168"/>
                  </a:lnTo>
                  <a:lnTo>
                    <a:pt x="2621897" y="508550"/>
                  </a:lnTo>
                  <a:lnTo>
                    <a:pt x="2626274" y="486641"/>
                  </a:lnTo>
                  <a:lnTo>
                    <a:pt x="2630651" y="464776"/>
                  </a:lnTo>
                  <a:lnTo>
                    <a:pt x="2639448" y="460394"/>
                  </a:lnTo>
                  <a:lnTo>
                    <a:pt x="2643825" y="460394"/>
                  </a:lnTo>
                  <a:lnTo>
                    <a:pt x="2652579" y="469158"/>
                  </a:lnTo>
                  <a:lnTo>
                    <a:pt x="2656955" y="482259"/>
                  </a:lnTo>
                  <a:lnTo>
                    <a:pt x="2665709" y="521783"/>
                  </a:lnTo>
                  <a:lnTo>
                    <a:pt x="2674594" y="574321"/>
                  </a:lnTo>
                  <a:lnTo>
                    <a:pt x="2696477" y="675233"/>
                  </a:lnTo>
                  <a:lnTo>
                    <a:pt x="2722782" y="802305"/>
                  </a:lnTo>
                  <a:lnTo>
                    <a:pt x="2731535" y="854974"/>
                  </a:lnTo>
                  <a:lnTo>
                    <a:pt x="2753463" y="1082959"/>
                  </a:lnTo>
                  <a:lnTo>
                    <a:pt x="2766593" y="1201267"/>
                  </a:lnTo>
                  <a:lnTo>
                    <a:pt x="2775347" y="1210162"/>
                  </a:lnTo>
                  <a:lnTo>
                    <a:pt x="2779723" y="1218882"/>
                  </a:lnTo>
                  <a:lnTo>
                    <a:pt x="2792897" y="1245173"/>
                  </a:lnTo>
                  <a:lnTo>
                    <a:pt x="2801651" y="1245173"/>
                  </a:lnTo>
                  <a:lnTo>
                    <a:pt x="2806028" y="1253936"/>
                  </a:lnTo>
                  <a:lnTo>
                    <a:pt x="2810492" y="1289078"/>
                  </a:lnTo>
                  <a:lnTo>
                    <a:pt x="2828043" y="1407387"/>
                  </a:lnTo>
                  <a:lnTo>
                    <a:pt x="2849927" y="1512550"/>
                  </a:lnTo>
                  <a:lnTo>
                    <a:pt x="2858680" y="1534590"/>
                  </a:lnTo>
                  <a:lnTo>
                    <a:pt x="2867477" y="1565219"/>
                  </a:lnTo>
                  <a:lnTo>
                    <a:pt x="2884984" y="1718669"/>
                  </a:lnTo>
                  <a:lnTo>
                    <a:pt x="2906912" y="1898410"/>
                  </a:lnTo>
                  <a:lnTo>
                    <a:pt x="2924419" y="1955417"/>
                  </a:lnTo>
                  <a:lnTo>
                    <a:pt x="2941926" y="1981796"/>
                  </a:lnTo>
                  <a:lnTo>
                    <a:pt x="2955188" y="2021188"/>
                  </a:lnTo>
                  <a:lnTo>
                    <a:pt x="2994622" y="2117631"/>
                  </a:lnTo>
                  <a:lnTo>
                    <a:pt x="3007753" y="2144009"/>
                  </a:lnTo>
                  <a:lnTo>
                    <a:pt x="3016506" y="2174682"/>
                  </a:lnTo>
                  <a:lnTo>
                    <a:pt x="3038434" y="2271081"/>
                  </a:lnTo>
                  <a:lnTo>
                    <a:pt x="3051564" y="2323751"/>
                  </a:lnTo>
                  <a:lnTo>
                    <a:pt x="3060317" y="2336896"/>
                  </a:lnTo>
                  <a:lnTo>
                    <a:pt x="3064694" y="2341234"/>
                  </a:lnTo>
                  <a:lnTo>
                    <a:pt x="3069115" y="2341234"/>
                  </a:lnTo>
                  <a:lnTo>
                    <a:pt x="3077868" y="2332514"/>
                  </a:lnTo>
                  <a:lnTo>
                    <a:pt x="3091130" y="2314987"/>
                  </a:lnTo>
                  <a:lnTo>
                    <a:pt x="3099883" y="2310605"/>
                  </a:lnTo>
                  <a:lnTo>
                    <a:pt x="3113014" y="2301842"/>
                  </a:lnTo>
                  <a:lnTo>
                    <a:pt x="3126144" y="2288696"/>
                  </a:lnTo>
                  <a:lnTo>
                    <a:pt x="3139318" y="2262318"/>
                  </a:lnTo>
                  <a:lnTo>
                    <a:pt x="3165579" y="2209693"/>
                  </a:lnTo>
                  <a:lnTo>
                    <a:pt x="3169955" y="2205311"/>
                  </a:lnTo>
                  <a:lnTo>
                    <a:pt x="3205013" y="2183402"/>
                  </a:lnTo>
                  <a:lnTo>
                    <a:pt x="3227028" y="2113249"/>
                  </a:lnTo>
                  <a:lnTo>
                    <a:pt x="3288347" y="1819494"/>
                  </a:lnTo>
                  <a:lnTo>
                    <a:pt x="3314651" y="1679277"/>
                  </a:lnTo>
                  <a:lnTo>
                    <a:pt x="3327781" y="1630989"/>
                  </a:lnTo>
                  <a:lnTo>
                    <a:pt x="3345332" y="1569601"/>
                  </a:lnTo>
                  <a:lnTo>
                    <a:pt x="3362970" y="1495066"/>
                  </a:lnTo>
                  <a:lnTo>
                    <a:pt x="3384854" y="1359099"/>
                  </a:lnTo>
                  <a:lnTo>
                    <a:pt x="3463723" y="894367"/>
                  </a:lnTo>
                  <a:lnTo>
                    <a:pt x="3476854" y="824214"/>
                  </a:lnTo>
                  <a:lnTo>
                    <a:pt x="3507622" y="697142"/>
                  </a:lnTo>
                  <a:lnTo>
                    <a:pt x="3555810" y="464776"/>
                  </a:lnTo>
                  <a:lnTo>
                    <a:pt x="3612796" y="245511"/>
                  </a:lnTo>
                  <a:lnTo>
                    <a:pt x="3691753" y="105206"/>
                  </a:lnTo>
                  <a:lnTo>
                    <a:pt x="3735564" y="83297"/>
                  </a:lnTo>
                  <a:lnTo>
                    <a:pt x="3744317" y="87679"/>
                  </a:lnTo>
                  <a:lnTo>
                    <a:pt x="3783840" y="140348"/>
                  </a:lnTo>
                  <a:lnTo>
                    <a:pt x="3827651" y="245511"/>
                  </a:lnTo>
                  <a:lnTo>
                    <a:pt x="3849579" y="306944"/>
                  </a:lnTo>
                  <a:lnTo>
                    <a:pt x="3884636" y="438398"/>
                  </a:lnTo>
                  <a:lnTo>
                    <a:pt x="3906608" y="521783"/>
                  </a:lnTo>
                  <a:lnTo>
                    <a:pt x="3932912" y="666382"/>
                  </a:lnTo>
                  <a:lnTo>
                    <a:pt x="4064434" y="1354718"/>
                  </a:lnTo>
                  <a:lnTo>
                    <a:pt x="4108245" y="1600361"/>
                  </a:lnTo>
                  <a:lnTo>
                    <a:pt x="4156477" y="1832727"/>
                  </a:lnTo>
                  <a:lnTo>
                    <a:pt x="4182869" y="1951035"/>
                  </a:lnTo>
                  <a:lnTo>
                    <a:pt x="4231057" y="2117631"/>
                  </a:lnTo>
                  <a:lnTo>
                    <a:pt x="4248564" y="2179020"/>
                  </a:lnTo>
                  <a:lnTo>
                    <a:pt x="4270492" y="2227307"/>
                  </a:lnTo>
                  <a:lnTo>
                    <a:pt x="4292375" y="2266700"/>
                  </a:lnTo>
                  <a:lnTo>
                    <a:pt x="4323144" y="2297460"/>
                  </a:lnTo>
                  <a:lnTo>
                    <a:pt x="4336274" y="2301842"/>
                  </a:lnTo>
                  <a:lnTo>
                    <a:pt x="4349448" y="2301842"/>
                  </a:lnTo>
                  <a:lnTo>
                    <a:pt x="4366955" y="2297460"/>
                  </a:lnTo>
                  <a:lnTo>
                    <a:pt x="4380086" y="2293078"/>
                  </a:lnTo>
                  <a:lnTo>
                    <a:pt x="4393260" y="2275463"/>
                  </a:lnTo>
                  <a:lnTo>
                    <a:pt x="4406390" y="2253598"/>
                  </a:lnTo>
                  <a:lnTo>
                    <a:pt x="4428318" y="2218544"/>
                  </a:lnTo>
                  <a:lnTo>
                    <a:pt x="4445825" y="2165918"/>
                  </a:lnTo>
                  <a:lnTo>
                    <a:pt x="4467840" y="2104486"/>
                  </a:lnTo>
                  <a:lnTo>
                    <a:pt x="4498521" y="1999323"/>
                  </a:lnTo>
                  <a:lnTo>
                    <a:pt x="4529158" y="1863356"/>
                  </a:lnTo>
                  <a:lnTo>
                    <a:pt x="4564216" y="1714287"/>
                  </a:lnTo>
                  <a:lnTo>
                    <a:pt x="4608115" y="1486303"/>
                  </a:lnTo>
                  <a:lnTo>
                    <a:pt x="4765941" y="622608"/>
                  </a:lnTo>
                  <a:lnTo>
                    <a:pt x="4800999" y="469158"/>
                  </a:lnTo>
                  <a:lnTo>
                    <a:pt x="4827303" y="359482"/>
                  </a:lnTo>
                  <a:lnTo>
                    <a:pt x="4857940" y="267420"/>
                  </a:lnTo>
                  <a:lnTo>
                    <a:pt x="4879955" y="201649"/>
                  </a:lnTo>
                  <a:lnTo>
                    <a:pt x="4906260" y="149112"/>
                  </a:lnTo>
                  <a:lnTo>
                    <a:pt x="4941318" y="96443"/>
                  </a:lnTo>
                  <a:lnTo>
                    <a:pt x="4954448" y="87679"/>
                  </a:lnTo>
                  <a:lnTo>
                    <a:pt x="4967578" y="87679"/>
                  </a:lnTo>
                  <a:lnTo>
                    <a:pt x="4976375" y="87679"/>
                  </a:lnTo>
                  <a:lnTo>
                    <a:pt x="5020274" y="122733"/>
                  </a:lnTo>
                  <a:lnTo>
                    <a:pt x="5055332" y="192886"/>
                  </a:lnTo>
                  <a:lnTo>
                    <a:pt x="5077216" y="245511"/>
                  </a:lnTo>
                  <a:lnTo>
                    <a:pt x="5099143" y="315664"/>
                  </a:lnTo>
                  <a:lnTo>
                    <a:pt x="5125404" y="407725"/>
                  </a:lnTo>
                  <a:lnTo>
                    <a:pt x="5156216" y="534928"/>
                  </a:lnTo>
                  <a:lnTo>
                    <a:pt x="5191231" y="719007"/>
                  </a:lnTo>
                  <a:lnTo>
                    <a:pt x="5239419" y="955756"/>
                  </a:lnTo>
                  <a:lnTo>
                    <a:pt x="5239419" y="960137"/>
                  </a:lnTo>
                </a:path>
              </a:pathLst>
            </a:custGeom>
            <a:ln w="13156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5544529"/>
              <a:ext cx="5240020" cy="2065655"/>
            </a:xfrm>
            <a:custGeom>
              <a:avLst/>
              <a:gdLst/>
              <a:ahLst/>
              <a:cxnLst/>
              <a:rect l="l" t="t" r="r" b="b"/>
              <a:pathLst>
                <a:path w="5240020" h="2065654">
                  <a:moveTo>
                    <a:pt x="0" y="1569601"/>
                  </a:moveTo>
                  <a:lnTo>
                    <a:pt x="0" y="1565219"/>
                  </a:lnTo>
                  <a:lnTo>
                    <a:pt x="87727" y="1135584"/>
                  </a:lnTo>
                  <a:lnTo>
                    <a:pt x="228029" y="442867"/>
                  </a:lnTo>
                  <a:lnTo>
                    <a:pt x="263087" y="315664"/>
                  </a:lnTo>
                  <a:lnTo>
                    <a:pt x="293724" y="210501"/>
                  </a:lnTo>
                  <a:lnTo>
                    <a:pt x="320028" y="131585"/>
                  </a:lnTo>
                  <a:lnTo>
                    <a:pt x="341956" y="74534"/>
                  </a:lnTo>
                  <a:lnTo>
                    <a:pt x="381478" y="21908"/>
                  </a:lnTo>
                  <a:lnTo>
                    <a:pt x="394608" y="8763"/>
                  </a:lnTo>
                  <a:lnTo>
                    <a:pt x="407738" y="4381"/>
                  </a:lnTo>
                  <a:lnTo>
                    <a:pt x="420912" y="0"/>
                  </a:lnTo>
                  <a:lnTo>
                    <a:pt x="434043" y="4381"/>
                  </a:lnTo>
                  <a:lnTo>
                    <a:pt x="482362" y="48287"/>
                  </a:lnTo>
                  <a:lnTo>
                    <a:pt x="517376" y="122733"/>
                  </a:lnTo>
                  <a:lnTo>
                    <a:pt x="539304" y="175359"/>
                  </a:lnTo>
                  <a:lnTo>
                    <a:pt x="561188" y="254275"/>
                  </a:lnTo>
                  <a:lnTo>
                    <a:pt x="591869" y="368333"/>
                  </a:lnTo>
                  <a:lnTo>
                    <a:pt x="627014" y="517401"/>
                  </a:lnTo>
                  <a:lnTo>
                    <a:pt x="675202" y="754149"/>
                  </a:lnTo>
                  <a:lnTo>
                    <a:pt x="732188" y="1047948"/>
                  </a:lnTo>
                  <a:lnTo>
                    <a:pt x="802391" y="1403005"/>
                  </a:lnTo>
                  <a:lnTo>
                    <a:pt x="846202" y="1591597"/>
                  </a:lnTo>
                  <a:lnTo>
                    <a:pt x="881216" y="1745047"/>
                  </a:lnTo>
                  <a:lnTo>
                    <a:pt x="912029" y="1850254"/>
                  </a:lnTo>
                  <a:lnTo>
                    <a:pt x="938289" y="1933552"/>
                  </a:lnTo>
                  <a:lnTo>
                    <a:pt x="964594" y="1986177"/>
                  </a:lnTo>
                  <a:lnTo>
                    <a:pt x="982101" y="2021188"/>
                  </a:lnTo>
                  <a:lnTo>
                    <a:pt x="1012782" y="2056330"/>
                  </a:lnTo>
                  <a:lnTo>
                    <a:pt x="1030420" y="2065093"/>
                  </a:lnTo>
                  <a:lnTo>
                    <a:pt x="1043550" y="2065093"/>
                  </a:lnTo>
                  <a:lnTo>
                    <a:pt x="1056681" y="2065093"/>
                  </a:lnTo>
                  <a:lnTo>
                    <a:pt x="1100492" y="2025570"/>
                  </a:lnTo>
                  <a:lnTo>
                    <a:pt x="1135550" y="1959799"/>
                  </a:lnTo>
                  <a:lnTo>
                    <a:pt x="1157477" y="1902880"/>
                  </a:lnTo>
                  <a:lnTo>
                    <a:pt x="1183869" y="1828345"/>
                  </a:lnTo>
                  <a:lnTo>
                    <a:pt x="1214507" y="1714287"/>
                  </a:lnTo>
                  <a:lnTo>
                    <a:pt x="1245188" y="1573982"/>
                  </a:lnTo>
                  <a:lnTo>
                    <a:pt x="1288999" y="1363613"/>
                  </a:lnTo>
                  <a:lnTo>
                    <a:pt x="1341695" y="1096104"/>
                  </a:lnTo>
                  <a:lnTo>
                    <a:pt x="1429274" y="657619"/>
                  </a:lnTo>
                  <a:lnTo>
                    <a:pt x="1468840" y="469158"/>
                  </a:lnTo>
                  <a:lnTo>
                    <a:pt x="1508275" y="311282"/>
                  </a:lnTo>
                  <a:lnTo>
                    <a:pt x="1538912" y="214882"/>
                  </a:lnTo>
                  <a:lnTo>
                    <a:pt x="1565216" y="131585"/>
                  </a:lnTo>
                  <a:lnTo>
                    <a:pt x="1587231" y="78916"/>
                  </a:lnTo>
                  <a:lnTo>
                    <a:pt x="1609115" y="48287"/>
                  </a:lnTo>
                  <a:lnTo>
                    <a:pt x="1626666" y="21908"/>
                  </a:lnTo>
                  <a:lnTo>
                    <a:pt x="1639796" y="8763"/>
                  </a:lnTo>
                  <a:lnTo>
                    <a:pt x="1652927" y="4381"/>
                  </a:lnTo>
                  <a:lnTo>
                    <a:pt x="1670477" y="0"/>
                  </a:lnTo>
                  <a:lnTo>
                    <a:pt x="1683608" y="4381"/>
                  </a:lnTo>
                  <a:lnTo>
                    <a:pt x="1727550" y="48287"/>
                  </a:lnTo>
                  <a:lnTo>
                    <a:pt x="1762564" y="118352"/>
                  </a:lnTo>
                  <a:lnTo>
                    <a:pt x="1784492" y="179741"/>
                  </a:lnTo>
                  <a:lnTo>
                    <a:pt x="1810753" y="263038"/>
                  </a:lnTo>
                  <a:lnTo>
                    <a:pt x="1841434" y="377096"/>
                  </a:lnTo>
                  <a:lnTo>
                    <a:pt x="1876579" y="526165"/>
                  </a:lnTo>
                  <a:lnTo>
                    <a:pt x="1924767" y="745386"/>
                  </a:lnTo>
                  <a:lnTo>
                    <a:pt x="1986129" y="1061050"/>
                  </a:lnTo>
                  <a:lnTo>
                    <a:pt x="2051956" y="1398623"/>
                  </a:lnTo>
                  <a:lnTo>
                    <a:pt x="2091390" y="1591597"/>
                  </a:lnTo>
                  <a:lnTo>
                    <a:pt x="2130913" y="1745047"/>
                  </a:lnTo>
                  <a:lnTo>
                    <a:pt x="2157173" y="1845872"/>
                  </a:lnTo>
                  <a:lnTo>
                    <a:pt x="2187854" y="1929170"/>
                  </a:lnTo>
                  <a:lnTo>
                    <a:pt x="2209782" y="1986177"/>
                  </a:lnTo>
                  <a:lnTo>
                    <a:pt x="2244796" y="2043097"/>
                  </a:lnTo>
                  <a:lnTo>
                    <a:pt x="2249216" y="1034672"/>
                  </a:lnTo>
                  <a:lnTo>
                    <a:pt x="5239419" y="1034672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2656078" y="4996799"/>
            <a:ext cx="265811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2700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343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25805" marR="5080" indent="-71374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56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149208"/>
            <a:ext cx="5537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80085" marR="5080" indent="-66802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v:MÉNDEA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v:MÉNDEB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v:MÉNDEC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1478601"/>
            <a:ext cx="5252575" cy="2236082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2656078" y="822706"/>
            <a:ext cx="26581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9259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259105" y="5217815"/>
            <a:ext cx="5358130" cy="2766695"/>
            <a:chOff x="1259105" y="5217815"/>
            <a:chExt cx="5358130" cy="2766695"/>
          </a:xfrm>
        </p:grpSpPr>
        <p:sp>
          <p:nvSpPr>
            <p:cNvPr id="19" name="object 19" descr=""/>
            <p:cNvSpPr/>
            <p:nvPr/>
          </p:nvSpPr>
          <p:spPr>
            <a:xfrm>
              <a:off x="1322833" y="5224483"/>
              <a:ext cx="5287645" cy="2753360"/>
            </a:xfrm>
            <a:custGeom>
              <a:avLst/>
              <a:gdLst/>
              <a:ahLst/>
              <a:cxnLst/>
              <a:rect l="l" t="t" r="r" b="b"/>
              <a:pathLst>
                <a:path w="5287645" h="2753359">
                  <a:moveTo>
                    <a:pt x="0" y="2709567"/>
                  </a:moveTo>
                  <a:lnTo>
                    <a:pt x="5287607" y="2709567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87645" h="2753359">
                  <a:moveTo>
                    <a:pt x="0" y="2709567"/>
                  </a:moveTo>
                  <a:lnTo>
                    <a:pt x="0" y="2753350"/>
                  </a:lnTo>
                </a:path>
                <a:path w="5287645" h="2753359">
                  <a:moveTo>
                    <a:pt x="754076" y="2709567"/>
                  </a:moveTo>
                  <a:lnTo>
                    <a:pt x="754076" y="2753350"/>
                  </a:lnTo>
                </a:path>
                <a:path w="5287645" h="2753359">
                  <a:moveTo>
                    <a:pt x="1512656" y="2709567"/>
                  </a:moveTo>
                  <a:lnTo>
                    <a:pt x="1512656" y="2753350"/>
                  </a:lnTo>
                </a:path>
                <a:path w="5287645" h="2753359">
                  <a:moveTo>
                    <a:pt x="2266728" y="2709567"/>
                  </a:moveTo>
                  <a:lnTo>
                    <a:pt x="2266728" y="2753350"/>
                  </a:lnTo>
                </a:path>
                <a:path w="5287645" h="2753359">
                  <a:moveTo>
                    <a:pt x="3020887" y="2709567"/>
                  </a:moveTo>
                  <a:lnTo>
                    <a:pt x="3020887" y="2753350"/>
                  </a:lnTo>
                </a:path>
                <a:path w="5287645" h="2753359">
                  <a:moveTo>
                    <a:pt x="3775003" y="2709567"/>
                  </a:moveTo>
                  <a:lnTo>
                    <a:pt x="3775003" y="2753350"/>
                  </a:lnTo>
                </a:path>
                <a:path w="5287645" h="2753359">
                  <a:moveTo>
                    <a:pt x="4533539" y="2709567"/>
                  </a:moveTo>
                  <a:lnTo>
                    <a:pt x="4533539" y="2753350"/>
                  </a:lnTo>
                </a:path>
                <a:path w="5287645" h="2753359">
                  <a:moveTo>
                    <a:pt x="5287611" y="2709567"/>
                  </a:moveTo>
                  <a:lnTo>
                    <a:pt x="5287611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076909" y="5224483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265773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  <a:p>
            <a:pPr marL="200660">
              <a:lnSpc>
                <a:spcPts val="770"/>
              </a:lnSpc>
              <a:spcBef>
                <a:spcPts val="50"/>
              </a:spcBef>
              <a:tabLst>
                <a:tab pos="932815" algn="l"/>
                <a:tab pos="1691639" algn="l"/>
                <a:tab pos="2446020" algn="l"/>
                <a:tab pos="3199765" algn="l"/>
                <a:tab pos="3954145" algn="l"/>
                <a:tab pos="4712335" algn="l"/>
                <a:tab pos="505460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265773" y="5224483"/>
            <a:ext cx="52705" cy="2324100"/>
          </a:xfrm>
          <a:custGeom>
            <a:avLst/>
            <a:gdLst/>
            <a:ahLst/>
            <a:cxnLst/>
            <a:rect l="l" t="t" r="r" b="b"/>
            <a:pathLst>
              <a:path w="52705" h="2324100">
                <a:moveTo>
                  <a:pt x="52678" y="2323751"/>
                </a:moveTo>
                <a:lnTo>
                  <a:pt x="0" y="2323751"/>
                </a:lnTo>
              </a:path>
              <a:path w="52705" h="2324100">
                <a:moveTo>
                  <a:pt x="52678" y="1933552"/>
                </a:moveTo>
                <a:lnTo>
                  <a:pt x="0" y="1933552"/>
                </a:lnTo>
              </a:path>
              <a:path w="52705" h="2324100">
                <a:moveTo>
                  <a:pt x="52678" y="1547692"/>
                </a:moveTo>
                <a:lnTo>
                  <a:pt x="0" y="1547692"/>
                </a:lnTo>
              </a:path>
              <a:path w="52705" h="2324100">
                <a:moveTo>
                  <a:pt x="52678" y="1161875"/>
                </a:moveTo>
                <a:lnTo>
                  <a:pt x="0" y="1161875"/>
                </a:lnTo>
              </a:path>
              <a:path w="52705" h="2324100">
                <a:moveTo>
                  <a:pt x="52678" y="776058"/>
                </a:moveTo>
                <a:lnTo>
                  <a:pt x="0" y="776058"/>
                </a:lnTo>
              </a:path>
              <a:path w="52705" h="2324100">
                <a:moveTo>
                  <a:pt x="52678" y="385860"/>
                </a:moveTo>
                <a:lnTo>
                  <a:pt x="0" y="385860"/>
                </a:lnTo>
              </a:path>
              <a:path w="52705" h="2324100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117152" y="747833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17152" y="708814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17152" y="670232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91737" y="6316506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3439" y="5930646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43439" y="5347605"/>
            <a:ext cx="180340" cy="3187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15463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6254" y="5217905"/>
            <a:ext cx="5300767" cy="2661317"/>
          </a:xfrm>
          <a:prstGeom prst="rect">
            <a:avLst/>
          </a:prstGeom>
        </p:spPr>
      </p:pic>
      <p:sp>
        <p:nvSpPr>
          <p:cNvPr id="32" name="object 32" descr=""/>
          <p:cNvSpPr txBox="1"/>
          <p:nvPr/>
        </p:nvSpPr>
        <p:spPr>
          <a:xfrm>
            <a:off x="2634194" y="4996799"/>
            <a:ext cx="265811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0477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525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5425" marR="5080" indent="-21336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31493" y="8149208"/>
            <a:ext cx="53047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89560" marR="5080" indent="-27749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4. 59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432752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c:CUENCA-X0002A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c:CUENCB-X0002B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419218" y="1235286"/>
            <a:ext cx="5191760" cy="2753360"/>
          </a:xfrm>
          <a:custGeom>
            <a:avLst/>
            <a:gdLst/>
            <a:ahLst/>
            <a:cxnLst/>
            <a:rect l="l" t="t" r="r" b="b"/>
            <a:pathLst>
              <a:path w="5191759" h="2753360">
                <a:moveTo>
                  <a:pt x="0" y="2709567"/>
                </a:moveTo>
                <a:lnTo>
                  <a:pt x="5191231" y="2709567"/>
                </a:lnTo>
                <a:lnTo>
                  <a:pt x="5191231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191759" h="2753360">
                <a:moveTo>
                  <a:pt x="0" y="2709567"/>
                </a:moveTo>
                <a:lnTo>
                  <a:pt x="0" y="2753350"/>
                </a:lnTo>
              </a:path>
              <a:path w="5191759" h="2753360">
                <a:moveTo>
                  <a:pt x="741024" y="2709567"/>
                </a:moveTo>
                <a:lnTo>
                  <a:pt x="741024" y="2753350"/>
                </a:lnTo>
              </a:path>
              <a:path w="5191759" h="2753360">
                <a:moveTo>
                  <a:pt x="1481966" y="2709567"/>
                </a:moveTo>
                <a:lnTo>
                  <a:pt x="1481966" y="2753350"/>
                </a:lnTo>
              </a:path>
              <a:path w="5191759" h="2753360">
                <a:moveTo>
                  <a:pt x="2222995" y="2709567"/>
                </a:moveTo>
                <a:lnTo>
                  <a:pt x="2222995" y="2753350"/>
                </a:lnTo>
              </a:path>
              <a:path w="5191759" h="2753360">
                <a:moveTo>
                  <a:pt x="2968314" y="2709567"/>
                </a:moveTo>
                <a:lnTo>
                  <a:pt x="2968314" y="2753350"/>
                </a:lnTo>
              </a:path>
              <a:path w="5191759" h="2753360">
                <a:moveTo>
                  <a:pt x="3709255" y="2709567"/>
                </a:moveTo>
                <a:lnTo>
                  <a:pt x="3709255" y="2753350"/>
                </a:lnTo>
              </a:path>
              <a:path w="5191759" h="2753360">
                <a:moveTo>
                  <a:pt x="4450328" y="2709567"/>
                </a:moveTo>
                <a:lnTo>
                  <a:pt x="4450328" y="2753350"/>
                </a:lnTo>
              </a:path>
              <a:path w="5191759" h="2753360">
                <a:moveTo>
                  <a:pt x="5191226" y="2709567"/>
                </a:moveTo>
                <a:lnTo>
                  <a:pt x="5191226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80231" y="3980274"/>
            <a:ext cx="495046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31520" algn="l"/>
                <a:tab pos="1472565" algn="l"/>
                <a:tab pos="2213610" algn="l"/>
                <a:tab pos="2958465" algn="l"/>
                <a:tab pos="3699510" algn="l"/>
                <a:tab pos="4440555" algn="l"/>
                <a:tab pos="477837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55595" y="1228618"/>
            <a:ext cx="4516755" cy="2723515"/>
            <a:chOff x="1355595" y="1228618"/>
            <a:chExt cx="451675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6226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24257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-1500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24257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88122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27686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6129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21844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1500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412638" y="1491746"/>
            <a:ext cx="5204460" cy="2183765"/>
            <a:chOff x="1412638" y="1491746"/>
            <a:chExt cx="5204460" cy="2183765"/>
          </a:xfrm>
        </p:grpSpPr>
        <p:sp>
          <p:nvSpPr>
            <p:cNvPr id="19" name="object 19" descr=""/>
            <p:cNvSpPr/>
            <p:nvPr/>
          </p:nvSpPr>
          <p:spPr>
            <a:xfrm>
              <a:off x="1419218" y="1686917"/>
              <a:ext cx="5182870" cy="1806575"/>
            </a:xfrm>
            <a:custGeom>
              <a:avLst/>
              <a:gdLst/>
              <a:ahLst/>
              <a:cxnLst/>
              <a:rect l="l" t="t" r="r" b="b"/>
              <a:pathLst>
                <a:path w="5182870" h="1806575">
                  <a:moveTo>
                    <a:pt x="0" y="1806305"/>
                  </a:moveTo>
                  <a:lnTo>
                    <a:pt x="5182473" y="1806305"/>
                  </a:lnTo>
                </a:path>
                <a:path w="5182870" h="1806575">
                  <a:moveTo>
                    <a:pt x="0" y="1354718"/>
                  </a:moveTo>
                  <a:lnTo>
                    <a:pt x="5182473" y="1354718"/>
                  </a:lnTo>
                </a:path>
                <a:path w="5182870" h="1806575">
                  <a:moveTo>
                    <a:pt x="0" y="903086"/>
                  </a:moveTo>
                  <a:lnTo>
                    <a:pt x="5182473" y="903086"/>
                  </a:lnTo>
                </a:path>
                <a:path w="5182870" h="1806575">
                  <a:moveTo>
                    <a:pt x="0" y="451499"/>
                  </a:moveTo>
                  <a:lnTo>
                    <a:pt x="5182473" y="451499"/>
                  </a:lnTo>
                </a:path>
                <a:path w="5182870" h="1806575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419218" y="2489223"/>
              <a:ext cx="5191760" cy="179705"/>
            </a:xfrm>
            <a:custGeom>
              <a:avLst/>
              <a:gdLst/>
              <a:ahLst/>
              <a:cxnLst/>
              <a:rect l="l" t="t" r="r" b="b"/>
              <a:pathLst>
                <a:path w="5191759" h="179705">
                  <a:moveTo>
                    <a:pt x="0" y="162213"/>
                  </a:moveTo>
                  <a:lnTo>
                    <a:pt x="4381" y="162213"/>
                  </a:lnTo>
                  <a:lnTo>
                    <a:pt x="48297" y="162213"/>
                  </a:lnTo>
                  <a:lnTo>
                    <a:pt x="109633" y="157832"/>
                  </a:lnTo>
                  <a:lnTo>
                    <a:pt x="153444" y="153450"/>
                  </a:lnTo>
                  <a:lnTo>
                    <a:pt x="210517" y="140304"/>
                  </a:lnTo>
                  <a:lnTo>
                    <a:pt x="333285" y="100781"/>
                  </a:lnTo>
                  <a:lnTo>
                    <a:pt x="434170" y="70152"/>
                  </a:lnTo>
                  <a:lnTo>
                    <a:pt x="534923" y="48243"/>
                  </a:lnTo>
                  <a:lnTo>
                    <a:pt x="578822" y="43861"/>
                  </a:lnTo>
                  <a:lnTo>
                    <a:pt x="627010" y="39523"/>
                  </a:lnTo>
                  <a:lnTo>
                    <a:pt x="705879" y="39523"/>
                  </a:lnTo>
                  <a:lnTo>
                    <a:pt x="749822" y="48243"/>
                  </a:lnTo>
                  <a:lnTo>
                    <a:pt x="811140" y="57007"/>
                  </a:lnTo>
                  <a:lnTo>
                    <a:pt x="916401" y="87679"/>
                  </a:lnTo>
                  <a:lnTo>
                    <a:pt x="1065474" y="131541"/>
                  </a:lnTo>
                  <a:lnTo>
                    <a:pt x="1148807" y="153450"/>
                  </a:lnTo>
                  <a:lnTo>
                    <a:pt x="1192618" y="157832"/>
                  </a:lnTo>
                  <a:lnTo>
                    <a:pt x="1249560" y="162213"/>
                  </a:lnTo>
                  <a:lnTo>
                    <a:pt x="1319763" y="162213"/>
                  </a:lnTo>
                  <a:lnTo>
                    <a:pt x="1363575" y="157832"/>
                  </a:lnTo>
                  <a:lnTo>
                    <a:pt x="1433778" y="140304"/>
                  </a:lnTo>
                  <a:lnTo>
                    <a:pt x="1525777" y="118439"/>
                  </a:lnTo>
                  <a:lnTo>
                    <a:pt x="1692488" y="65770"/>
                  </a:lnTo>
                  <a:lnTo>
                    <a:pt x="1762560" y="48243"/>
                  </a:lnTo>
                  <a:lnTo>
                    <a:pt x="1806503" y="43861"/>
                  </a:lnTo>
                  <a:lnTo>
                    <a:pt x="1863444" y="39523"/>
                  </a:lnTo>
                  <a:lnTo>
                    <a:pt x="1933560" y="39523"/>
                  </a:lnTo>
                  <a:lnTo>
                    <a:pt x="1981836" y="48243"/>
                  </a:lnTo>
                  <a:lnTo>
                    <a:pt x="2051951" y="61388"/>
                  </a:lnTo>
                  <a:lnTo>
                    <a:pt x="2144038" y="83297"/>
                  </a:lnTo>
                  <a:lnTo>
                    <a:pt x="2244923" y="114058"/>
                  </a:lnTo>
                  <a:lnTo>
                    <a:pt x="2249300" y="100781"/>
                  </a:lnTo>
                  <a:lnTo>
                    <a:pt x="2253676" y="105162"/>
                  </a:lnTo>
                  <a:lnTo>
                    <a:pt x="2266807" y="118439"/>
                  </a:lnTo>
                  <a:lnTo>
                    <a:pt x="2275604" y="122777"/>
                  </a:lnTo>
                  <a:lnTo>
                    <a:pt x="2288734" y="131541"/>
                  </a:lnTo>
                  <a:lnTo>
                    <a:pt x="2293111" y="127159"/>
                  </a:lnTo>
                  <a:lnTo>
                    <a:pt x="2306241" y="70152"/>
                  </a:lnTo>
                  <a:lnTo>
                    <a:pt x="2328169" y="26246"/>
                  </a:lnTo>
                  <a:lnTo>
                    <a:pt x="2336922" y="30628"/>
                  </a:lnTo>
                  <a:lnTo>
                    <a:pt x="2354561" y="70152"/>
                  </a:lnTo>
                  <a:lnTo>
                    <a:pt x="2358937" y="74534"/>
                  </a:lnTo>
                  <a:lnTo>
                    <a:pt x="2367691" y="70152"/>
                  </a:lnTo>
                  <a:lnTo>
                    <a:pt x="2376444" y="57007"/>
                  </a:lnTo>
                  <a:lnTo>
                    <a:pt x="2389618" y="26246"/>
                  </a:lnTo>
                  <a:lnTo>
                    <a:pt x="2393995" y="30628"/>
                  </a:lnTo>
                  <a:lnTo>
                    <a:pt x="2415879" y="70152"/>
                  </a:lnTo>
                  <a:lnTo>
                    <a:pt x="2429053" y="87679"/>
                  </a:lnTo>
                  <a:lnTo>
                    <a:pt x="2433430" y="87679"/>
                  </a:lnTo>
                  <a:lnTo>
                    <a:pt x="2437807" y="78916"/>
                  </a:lnTo>
                  <a:lnTo>
                    <a:pt x="2459690" y="8763"/>
                  </a:lnTo>
                  <a:lnTo>
                    <a:pt x="2468444" y="0"/>
                  </a:lnTo>
                  <a:lnTo>
                    <a:pt x="2472864" y="0"/>
                  </a:lnTo>
                  <a:lnTo>
                    <a:pt x="2477241" y="4381"/>
                  </a:lnTo>
                  <a:lnTo>
                    <a:pt x="2499256" y="39523"/>
                  </a:lnTo>
                  <a:lnTo>
                    <a:pt x="2503633" y="39523"/>
                  </a:lnTo>
                  <a:lnTo>
                    <a:pt x="2512387" y="35010"/>
                  </a:lnTo>
                  <a:lnTo>
                    <a:pt x="2521140" y="26246"/>
                  </a:lnTo>
                  <a:lnTo>
                    <a:pt x="2529894" y="4381"/>
                  </a:lnTo>
                  <a:lnTo>
                    <a:pt x="2534270" y="4381"/>
                  </a:lnTo>
                  <a:lnTo>
                    <a:pt x="2538647" y="8763"/>
                  </a:lnTo>
                  <a:lnTo>
                    <a:pt x="2551821" y="35010"/>
                  </a:lnTo>
                  <a:lnTo>
                    <a:pt x="2569328" y="70152"/>
                  </a:lnTo>
                  <a:lnTo>
                    <a:pt x="2573705" y="70152"/>
                  </a:lnTo>
                  <a:lnTo>
                    <a:pt x="2578082" y="61388"/>
                  </a:lnTo>
                  <a:lnTo>
                    <a:pt x="2608763" y="21865"/>
                  </a:lnTo>
                  <a:lnTo>
                    <a:pt x="2613140" y="17483"/>
                  </a:lnTo>
                  <a:lnTo>
                    <a:pt x="2617516" y="21865"/>
                  </a:lnTo>
                  <a:lnTo>
                    <a:pt x="2639531" y="48243"/>
                  </a:lnTo>
                  <a:lnTo>
                    <a:pt x="2648285" y="48243"/>
                  </a:lnTo>
                  <a:lnTo>
                    <a:pt x="2657082" y="43861"/>
                  </a:lnTo>
                  <a:lnTo>
                    <a:pt x="2670212" y="35010"/>
                  </a:lnTo>
                  <a:lnTo>
                    <a:pt x="2674589" y="35010"/>
                  </a:lnTo>
                  <a:lnTo>
                    <a:pt x="2687720" y="43861"/>
                  </a:lnTo>
                  <a:lnTo>
                    <a:pt x="2700894" y="65770"/>
                  </a:lnTo>
                  <a:lnTo>
                    <a:pt x="2714024" y="78916"/>
                  </a:lnTo>
                  <a:lnTo>
                    <a:pt x="2718401" y="78916"/>
                  </a:lnTo>
                  <a:lnTo>
                    <a:pt x="2731531" y="78916"/>
                  </a:lnTo>
                  <a:lnTo>
                    <a:pt x="2749082" y="70152"/>
                  </a:lnTo>
                  <a:lnTo>
                    <a:pt x="2757835" y="70152"/>
                  </a:lnTo>
                  <a:lnTo>
                    <a:pt x="2771097" y="78916"/>
                  </a:lnTo>
                  <a:lnTo>
                    <a:pt x="2792981" y="92061"/>
                  </a:lnTo>
                  <a:lnTo>
                    <a:pt x="2801734" y="92061"/>
                  </a:lnTo>
                  <a:lnTo>
                    <a:pt x="2823662" y="92061"/>
                  </a:lnTo>
                  <a:lnTo>
                    <a:pt x="2832415" y="96399"/>
                  </a:lnTo>
                  <a:lnTo>
                    <a:pt x="2854299" y="114058"/>
                  </a:lnTo>
                  <a:lnTo>
                    <a:pt x="2867473" y="127159"/>
                  </a:lnTo>
                  <a:lnTo>
                    <a:pt x="2876227" y="127159"/>
                  </a:lnTo>
                  <a:lnTo>
                    <a:pt x="2889357" y="127159"/>
                  </a:lnTo>
                  <a:lnTo>
                    <a:pt x="2902618" y="122777"/>
                  </a:lnTo>
                  <a:lnTo>
                    <a:pt x="2911372" y="127159"/>
                  </a:lnTo>
                  <a:lnTo>
                    <a:pt x="2942053" y="149068"/>
                  </a:lnTo>
                  <a:lnTo>
                    <a:pt x="2950807" y="149068"/>
                  </a:lnTo>
                  <a:lnTo>
                    <a:pt x="2972734" y="144686"/>
                  </a:lnTo>
                  <a:lnTo>
                    <a:pt x="2981488" y="149068"/>
                  </a:lnTo>
                  <a:lnTo>
                    <a:pt x="2994618" y="157832"/>
                  </a:lnTo>
                  <a:lnTo>
                    <a:pt x="3007748" y="166595"/>
                  </a:lnTo>
                  <a:lnTo>
                    <a:pt x="3016502" y="170977"/>
                  </a:lnTo>
                  <a:lnTo>
                    <a:pt x="3029676" y="166595"/>
                  </a:lnTo>
                  <a:lnTo>
                    <a:pt x="3047314" y="162213"/>
                  </a:lnTo>
                  <a:lnTo>
                    <a:pt x="3060444" y="166595"/>
                  </a:lnTo>
                  <a:lnTo>
                    <a:pt x="3086749" y="179697"/>
                  </a:lnTo>
                  <a:lnTo>
                    <a:pt x="3099879" y="175359"/>
                  </a:lnTo>
                  <a:lnTo>
                    <a:pt x="3117386" y="170977"/>
                  </a:lnTo>
                  <a:lnTo>
                    <a:pt x="3126140" y="170977"/>
                  </a:lnTo>
                  <a:lnTo>
                    <a:pt x="3156821" y="179697"/>
                  </a:lnTo>
                  <a:lnTo>
                    <a:pt x="3165574" y="179697"/>
                  </a:lnTo>
                  <a:lnTo>
                    <a:pt x="3196343" y="166595"/>
                  </a:lnTo>
                  <a:lnTo>
                    <a:pt x="3209517" y="166595"/>
                  </a:lnTo>
                  <a:lnTo>
                    <a:pt x="3227024" y="170977"/>
                  </a:lnTo>
                  <a:lnTo>
                    <a:pt x="3240154" y="166595"/>
                  </a:lnTo>
                  <a:lnTo>
                    <a:pt x="3270835" y="157832"/>
                  </a:lnTo>
                  <a:lnTo>
                    <a:pt x="3305893" y="153450"/>
                  </a:lnTo>
                  <a:lnTo>
                    <a:pt x="3323531" y="144686"/>
                  </a:lnTo>
                  <a:lnTo>
                    <a:pt x="3341038" y="135923"/>
                  </a:lnTo>
                  <a:lnTo>
                    <a:pt x="3362966" y="131541"/>
                  </a:lnTo>
                  <a:lnTo>
                    <a:pt x="3380473" y="127159"/>
                  </a:lnTo>
                  <a:lnTo>
                    <a:pt x="3428661" y="109544"/>
                  </a:lnTo>
                  <a:lnTo>
                    <a:pt x="3450676" y="100781"/>
                  </a:lnTo>
                  <a:lnTo>
                    <a:pt x="3468183" y="92061"/>
                  </a:lnTo>
                  <a:lnTo>
                    <a:pt x="3490111" y="78916"/>
                  </a:lnTo>
                  <a:lnTo>
                    <a:pt x="3511995" y="74534"/>
                  </a:lnTo>
                  <a:lnTo>
                    <a:pt x="3533922" y="65770"/>
                  </a:lnTo>
                  <a:lnTo>
                    <a:pt x="3568980" y="57007"/>
                  </a:lnTo>
                  <a:lnTo>
                    <a:pt x="3604126" y="48243"/>
                  </a:lnTo>
                  <a:lnTo>
                    <a:pt x="3643560" y="35010"/>
                  </a:lnTo>
                  <a:lnTo>
                    <a:pt x="3718140" y="26246"/>
                  </a:lnTo>
                  <a:lnTo>
                    <a:pt x="3748821" y="26246"/>
                  </a:lnTo>
                  <a:lnTo>
                    <a:pt x="3788212" y="26246"/>
                  </a:lnTo>
                  <a:lnTo>
                    <a:pt x="3862836" y="35010"/>
                  </a:lnTo>
                  <a:lnTo>
                    <a:pt x="3902227" y="48243"/>
                  </a:lnTo>
                  <a:lnTo>
                    <a:pt x="3937284" y="52625"/>
                  </a:lnTo>
                  <a:lnTo>
                    <a:pt x="4025038" y="87679"/>
                  </a:lnTo>
                  <a:lnTo>
                    <a:pt x="4139053" y="127159"/>
                  </a:lnTo>
                  <a:lnTo>
                    <a:pt x="4209125" y="149068"/>
                  </a:lnTo>
                  <a:lnTo>
                    <a:pt x="4283705" y="166595"/>
                  </a:lnTo>
                  <a:lnTo>
                    <a:pt x="4349444" y="175359"/>
                  </a:lnTo>
                  <a:lnTo>
                    <a:pt x="4410894" y="175359"/>
                  </a:lnTo>
                  <a:lnTo>
                    <a:pt x="4485342" y="162213"/>
                  </a:lnTo>
                  <a:lnTo>
                    <a:pt x="4546792" y="149068"/>
                  </a:lnTo>
                  <a:lnTo>
                    <a:pt x="4630038" y="118439"/>
                  </a:lnTo>
                  <a:lnTo>
                    <a:pt x="4823009" y="52625"/>
                  </a:lnTo>
                  <a:lnTo>
                    <a:pt x="4897502" y="35010"/>
                  </a:lnTo>
                  <a:lnTo>
                    <a:pt x="4954575" y="26246"/>
                  </a:lnTo>
                  <a:lnTo>
                    <a:pt x="4994009" y="26246"/>
                  </a:lnTo>
                  <a:lnTo>
                    <a:pt x="5042197" y="26246"/>
                  </a:lnTo>
                  <a:lnTo>
                    <a:pt x="5108024" y="35010"/>
                  </a:lnTo>
                  <a:lnTo>
                    <a:pt x="5156212" y="48243"/>
                  </a:lnTo>
                  <a:lnTo>
                    <a:pt x="5191226" y="6138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419218" y="2427790"/>
              <a:ext cx="5191760" cy="316230"/>
            </a:xfrm>
            <a:custGeom>
              <a:avLst/>
              <a:gdLst/>
              <a:ahLst/>
              <a:cxnLst/>
              <a:rect l="l" t="t" r="r" b="b"/>
              <a:pathLst>
                <a:path w="5191759" h="316230">
                  <a:moveTo>
                    <a:pt x="0" y="122821"/>
                  </a:moveTo>
                  <a:lnTo>
                    <a:pt x="4381" y="122821"/>
                  </a:lnTo>
                  <a:lnTo>
                    <a:pt x="78965" y="140348"/>
                  </a:lnTo>
                  <a:lnTo>
                    <a:pt x="324532" y="206119"/>
                  </a:lnTo>
                  <a:lnTo>
                    <a:pt x="385850" y="214882"/>
                  </a:lnTo>
                  <a:lnTo>
                    <a:pt x="442923" y="219264"/>
                  </a:lnTo>
                  <a:lnTo>
                    <a:pt x="495488" y="219264"/>
                  </a:lnTo>
                  <a:lnTo>
                    <a:pt x="543676" y="214882"/>
                  </a:lnTo>
                  <a:lnTo>
                    <a:pt x="609503" y="201737"/>
                  </a:lnTo>
                  <a:lnTo>
                    <a:pt x="688372" y="184210"/>
                  </a:lnTo>
                  <a:lnTo>
                    <a:pt x="951459" y="114058"/>
                  </a:lnTo>
                  <a:lnTo>
                    <a:pt x="1012865" y="109676"/>
                  </a:lnTo>
                  <a:lnTo>
                    <a:pt x="1082981" y="105294"/>
                  </a:lnTo>
                  <a:lnTo>
                    <a:pt x="1140054" y="109676"/>
                  </a:lnTo>
                  <a:lnTo>
                    <a:pt x="1188242" y="114058"/>
                  </a:lnTo>
                  <a:lnTo>
                    <a:pt x="1253937" y="127203"/>
                  </a:lnTo>
                  <a:lnTo>
                    <a:pt x="1319763" y="144730"/>
                  </a:lnTo>
                  <a:lnTo>
                    <a:pt x="1556546" y="206119"/>
                  </a:lnTo>
                  <a:lnTo>
                    <a:pt x="1604734" y="214882"/>
                  </a:lnTo>
                  <a:lnTo>
                    <a:pt x="1661720" y="219264"/>
                  </a:lnTo>
                  <a:lnTo>
                    <a:pt x="1723125" y="219264"/>
                  </a:lnTo>
                  <a:lnTo>
                    <a:pt x="1775734" y="214882"/>
                  </a:lnTo>
                  <a:lnTo>
                    <a:pt x="1841561" y="201737"/>
                  </a:lnTo>
                  <a:lnTo>
                    <a:pt x="1924763" y="184210"/>
                  </a:lnTo>
                  <a:lnTo>
                    <a:pt x="2183473" y="114058"/>
                  </a:lnTo>
                  <a:lnTo>
                    <a:pt x="2244923" y="105294"/>
                  </a:lnTo>
                  <a:lnTo>
                    <a:pt x="2253676" y="78916"/>
                  </a:lnTo>
                  <a:lnTo>
                    <a:pt x="2262430" y="87679"/>
                  </a:lnTo>
                  <a:lnTo>
                    <a:pt x="2271227" y="100956"/>
                  </a:lnTo>
                  <a:lnTo>
                    <a:pt x="2279981" y="114058"/>
                  </a:lnTo>
                  <a:lnTo>
                    <a:pt x="2284357" y="118439"/>
                  </a:lnTo>
                  <a:lnTo>
                    <a:pt x="2288734" y="122821"/>
                  </a:lnTo>
                  <a:lnTo>
                    <a:pt x="2288734" y="118439"/>
                  </a:lnTo>
                  <a:lnTo>
                    <a:pt x="2293111" y="87679"/>
                  </a:lnTo>
                  <a:lnTo>
                    <a:pt x="2301864" y="48287"/>
                  </a:lnTo>
                  <a:lnTo>
                    <a:pt x="2315038" y="17527"/>
                  </a:lnTo>
                  <a:lnTo>
                    <a:pt x="2328169" y="4381"/>
                  </a:lnTo>
                  <a:lnTo>
                    <a:pt x="2328169" y="8763"/>
                  </a:lnTo>
                  <a:lnTo>
                    <a:pt x="2332545" y="21996"/>
                  </a:lnTo>
                  <a:lnTo>
                    <a:pt x="2341299" y="48287"/>
                  </a:lnTo>
                  <a:lnTo>
                    <a:pt x="2345676" y="70196"/>
                  </a:lnTo>
                  <a:lnTo>
                    <a:pt x="2350184" y="74578"/>
                  </a:lnTo>
                  <a:lnTo>
                    <a:pt x="2354561" y="70196"/>
                  </a:lnTo>
                  <a:lnTo>
                    <a:pt x="2385242" y="0"/>
                  </a:lnTo>
                  <a:lnTo>
                    <a:pt x="2385242" y="4381"/>
                  </a:lnTo>
                  <a:lnTo>
                    <a:pt x="2389618" y="17527"/>
                  </a:lnTo>
                  <a:lnTo>
                    <a:pt x="2402749" y="39523"/>
                  </a:lnTo>
                  <a:lnTo>
                    <a:pt x="2407125" y="48287"/>
                  </a:lnTo>
                  <a:lnTo>
                    <a:pt x="2415879" y="52669"/>
                  </a:lnTo>
                  <a:lnTo>
                    <a:pt x="2420256" y="48287"/>
                  </a:lnTo>
                  <a:lnTo>
                    <a:pt x="2429053" y="39523"/>
                  </a:lnTo>
                  <a:lnTo>
                    <a:pt x="2442183" y="13145"/>
                  </a:lnTo>
                  <a:lnTo>
                    <a:pt x="2450937" y="4381"/>
                  </a:lnTo>
                  <a:lnTo>
                    <a:pt x="2459690" y="4381"/>
                  </a:lnTo>
                  <a:lnTo>
                    <a:pt x="2464067" y="4381"/>
                  </a:lnTo>
                  <a:lnTo>
                    <a:pt x="2472864" y="4381"/>
                  </a:lnTo>
                  <a:lnTo>
                    <a:pt x="2481618" y="8763"/>
                  </a:lnTo>
                  <a:lnTo>
                    <a:pt x="2490459" y="13145"/>
                  </a:lnTo>
                  <a:lnTo>
                    <a:pt x="2503633" y="26378"/>
                  </a:lnTo>
                  <a:lnTo>
                    <a:pt x="2521140" y="35141"/>
                  </a:lnTo>
                  <a:lnTo>
                    <a:pt x="2525517" y="35141"/>
                  </a:lnTo>
                  <a:lnTo>
                    <a:pt x="2534270" y="26378"/>
                  </a:lnTo>
                  <a:lnTo>
                    <a:pt x="2543068" y="30760"/>
                  </a:lnTo>
                  <a:lnTo>
                    <a:pt x="2560575" y="52669"/>
                  </a:lnTo>
                  <a:lnTo>
                    <a:pt x="2573705" y="70196"/>
                  </a:lnTo>
                  <a:lnTo>
                    <a:pt x="2578082" y="70196"/>
                  </a:lnTo>
                  <a:lnTo>
                    <a:pt x="2582458" y="65814"/>
                  </a:lnTo>
                  <a:lnTo>
                    <a:pt x="2604386" y="43905"/>
                  </a:lnTo>
                  <a:lnTo>
                    <a:pt x="2608763" y="43905"/>
                  </a:lnTo>
                  <a:lnTo>
                    <a:pt x="2613140" y="43905"/>
                  </a:lnTo>
                  <a:lnTo>
                    <a:pt x="2621893" y="57050"/>
                  </a:lnTo>
                  <a:lnTo>
                    <a:pt x="2643908" y="87679"/>
                  </a:lnTo>
                  <a:lnTo>
                    <a:pt x="2657082" y="96443"/>
                  </a:lnTo>
                  <a:lnTo>
                    <a:pt x="2683343" y="109676"/>
                  </a:lnTo>
                  <a:lnTo>
                    <a:pt x="2709647" y="144730"/>
                  </a:lnTo>
                  <a:lnTo>
                    <a:pt x="2722777" y="157832"/>
                  </a:lnTo>
                  <a:lnTo>
                    <a:pt x="2727154" y="157832"/>
                  </a:lnTo>
                  <a:lnTo>
                    <a:pt x="2749082" y="149112"/>
                  </a:lnTo>
                  <a:lnTo>
                    <a:pt x="2757835" y="144730"/>
                  </a:lnTo>
                  <a:lnTo>
                    <a:pt x="2762300" y="149112"/>
                  </a:lnTo>
                  <a:lnTo>
                    <a:pt x="2771097" y="157832"/>
                  </a:lnTo>
                  <a:lnTo>
                    <a:pt x="2792981" y="197355"/>
                  </a:lnTo>
                  <a:lnTo>
                    <a:pt x="2801734" y="201737"/>
                  </a:lnTo>
                  <a:lnTo>
                    <a:pt x="2810488" y="201737"/>
                  </a:lnTo>
                  <a:lnTo>
                    <a:pt x="2819285" y="206119"/>
                  </a:lnTo>
                  <a:lnTo>
                    <a:pt x="2828038" y="210501"/>
                  </a:lnTo>
                  <a:lnTo>
                    <a:pt x="2836792" y="228028"/>
                  </a:lnTo>
                  <a:lnTo>
                    <a:pt x="2858720" y="254406"/>
                  </a:lnTo>
                  <a:lnTo>
                    <a:pt x="2867473" y="258788"/>
                  </a:lnTo>
                  <a:lnTo>
                    <a:pt x="2876227" y="254406"/>
                  </a:lnTo>
                  <a:lnTo>
                    <a:pt x="2898242" y="249893"/>
                  </a:lnTo>
                  <a:lnTo>
                    <a:pt x="2906995" y="254406"/>
                  </a:lnTo>
                  <a:lnTo>
                    <a:pt x="2928923" y="271890"/>
                  </a:lnTo>
                  <a:lnTo>
                    <a:pt x="2942053" y="280653"/>
                  </a:lnTo>
                  <a:lnTo>
                    <a:pt x="2977111" y="293799"/>
                  </a:lnTo>
                  <a:lnTo>
                    <a:pt x="2990241" y="306944"/>
                  </a:lnTo>
                  <a:lnTo>
                    <a:pt x="3003371" y="315707"/>
                  </a:lnTo>
                  <a:lnTo>
                    <a:pt x="3012125" y="315707"/>
                  </a:lnTo>
                  <a:lnTo>
                    <a:pt x="3025299" y="311326"/>
                  </a:lnTo>
                  <a:lnTo>
                    <a:pt x="3047314" y="302562"/>
                  </a:lnTo>
                  <a:lnTo>
                    <a:pt x="3060444" y="302562"/>
                  </a:lnTo>
                  <a:lnTo>
                    <a:pt x="3086749" y="306944"/>
                  </a:lnTo>
                  <a:lnTo>
                    <a:pt x="3126140" y="302562"/>
                  </a:lnTo>
                  <a:lnTo>
                    <a:pt x="3152444" y="302562"/>
                  </a:lnTo>
                  <a:lnTo>
                    <a:pt x="3165574" y="298180"/>
                  </a:lnTo>
                  <a:lnTo>
                    <a:pt x="3183213" y="285035"/>
                  </a:lnTo>
                  <a:lnTo>
                    <a:pt x="3200763" y="271890"/>
                  </a:lnTo>
                  <a:lnTo>
                    <a:pt x="3227024" y="258788"/>
                  </a:lnTo>
                  <a:lnTo>
                    <a:pt x="3240154" y="249893"/>
                  </a:lnTo>
                  <a:lnTo>
                    <a:pt x="3270835" y="232410"/>
                  </a:lnTo>
                  <a:lnTo>
                    <a:pt x="3310357" y="214882"/>
                  </a:lnTo>
                  <a:lnTo>
                    <a:pt x="3323531" y="201737"/>
                  </a:lnTo>
                  <a:lnTo>
                    <a:pt x="3345415" y="179872"/>
                  </a:lnTo>
                  <a:lnTo>
                    <a:pt x="3419908" y="127203"/>
                  </a:lnTo>
                  <a:lnTo>
                    <a:pt x="3459430" y="105294"/>
                  </a:lnTo>
                  <a:lnTo>
                    <a:pt x="3498864" y="74578"/>
                  </a:lnTo>
                  <a:lnTo>
                    <a:pt x="3538299" y="52669"/>
                  </a:lnTo>
                  <a:lnTo>
                    <a:pt x="3560183" y="39523"/>
                  </a:lnTo>
                  <a:lnTo>
                    <a:pt x="3577734" y="35141"/>
                  </a:lnTo>
                  <a:lnTo>
                    <a:pt x="3604126" y="26378"/>
                  </a:lnTo>
                  <a:lnTo>
                    <a:pt x="3639183" y="17527"/>
                  </a:lnTo>
                  <a:lnTo>
                    <a:pt x="3669821" y="13145"/>
                  </a:lnTo>
                  <a:lnTo>
                    <a:pt x="3700502" y="13145"/>
                  </a:lnTo>
                  <a:lnTo>
                    <a:pt x="3805763" y="43905"/>
                  </a:lnTo>
                  <a:lnTo>
                    <a:pt x="3858415" y="65814"/>
                  </a:lnTo>
                  <a:lnTo>
                    <a:pt x="3946038" y="127203"/>
                  </a:lnTo>
                  <a:lnTo>
                    <a:pt x="4064473" y="214882"/>
                  </a:lnTo>
                  <a:lnTo>
                    <a:pt x="4139053" y="263126"/>
                  </a:lnTo>
                  <a:lnTo>
                    <a:pt x="4187241" y="285035"/>
                  </a:lnTo>
                  <a:lnTo>
                    <a:pt x="4231053" y="298180"/>
                  </a:lnTo>
                  <a:lnTo>
                    <a:pt x="4261690" y="306944"/>
                  </a:lnTo>
                  <a:lnTo>
                    <a:pt x="4301256" y="311326"/>
                  </a:lnTo>
                  <a:lnTo>
                    <a:pt x="4331893" y="306944"/>
                  </a:lnTo>
                  <a:lnTo>
                    <a:pt x="4362574" y="302562"/>
                  </a:lnTo>
                  <a:lnTo>
                    <a:pt x="4402009" y="289417"/>
                  </a:lnTo>
                  <a:lnTo>
                    <a:pt x="4441531" y="271890"/>
                  </a:lnTo>
                  <a:lnTo>
                    <a:pt x="4480966" y="249893"/>
                  </a:lnTo>
                  <a:lnTo>
                    <a:pt x="4533530" y="214882"/>
                  </a:lnTo>
                  <a:lnTo>
                    <a:pt x="4608154" y="162213"/>
                  </a:lnTo>
                  <a:lnTo>
                    <a:pt x="4726546" y="78916"/>
                  </a:lnTo>
                  <a:lnTo>
                    <a:pt x="4770357" y="57050"/>
                  </a:lnTo>
                  <a:lnTo>
                    <a:pt x="4814256" y="35141"/>
                  </a:lnTo>
                  <a:lnTo>
                    <a:pt x="4858067" y="21996"/>
                  </a:lnTo>
                  <a:lnTo>
                    <a:pt x="4884372" y="17527"/>
                  </a:lnTo>
                  <a:lnTo>
                    <a:pt x="4919386" y="13145"/>
                  </a:lnTo>
                  <a:lnTo>
                    <a:pt x="4954575" y="17527"/>
                  </a:lnTo>
                  <a:lnTo>
                    <a:pt x="4994009" y="26378"/>
                  </a:lnTo>
                  <a:lnTo>
                    <a:pt x="5064081" y="52669"/>
                  </a:lnTo>
                  <a:lnTo>
                    <a:pt x="5112401" y="78916"/>
                  </a:lnTo>
                  <a:lnTo>
                    <a:pt x="5173719" y="122821"/>
                  </a:lnTo>
                  <a:lnTo>
                    <a:pt x="5191226" y="135966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419218" y="1498325"/>
              <a:ext cx="5191760" cy="2170430"/>
            </a:xfrm>
            <a:custGeom>
              <a:avLst/>
              <a:gdLst/>
              <a:ahLst/>
              <a:cxnLst/>
              <a:rect l="l" t="t" r="r" b="b"/>
              <a:pathLst>
                <a:path w="5191759" h="2170429">
                  <a:moveTo>
                    <a:pt x="0" y="1069814"/>
                  </a:moveTo>
                  <a:lnTo>
                    <a:pt x="4381" y="1069814"/>
                  </a:lnTo>
                  <a:lnTo>
                    <a:pt x="70203" y="1056668"/>
                  </a:lnTo>
                  <a:lnTo>
                    <a:pt x="149068" y="1043523"/>
                  </a:lnTo>
                  <a:lnTo>
                    <a:pt x="201720" y="1039141"/>
                  </a:lnTo>
                  <a:lnTo>
                    <a:pt x="306981" y="1043523"/>
                  </a:lnTo>
                  <a:lnTo>
                    <a:pt x="342039" y="1047905"/>
                  </a:lnTo>
                  <a:lnTo>
                    <a:pt x="416531" y="1065432"/>
                  </a:lnTo>
                  <a:lnTo>
                    <a:pt x="504242" y="1082959"/>
                  </a:lnTo>
                  <a:lnTo>
                    <a:pt x="622633" y="1113675"/>
                  </a:lnTo>
                  <a:lnTo>
                    <a:pt x="754198" y="1139966"/>
                  </a:lnTo>
                  <a:lnTo>
                    <a:pt x="819894" y="1144348"/>
                  </a:lnTo>
                  <a:lnTo>
                    <a:pt x="912024" y="1139966"/>
                  </a:lnTo>
                  <a:lnTo>
                    <a:pt x="951459" y="1135584"/>
                  </a:lnTo>
                  <a:lnTo>
                    <a:pt x="1056676" y="1113675"/>
                  </a:lnTo>
                  <a:lnTo>
                    <a:pt x="1122503" y="1100442"/>
                  </a:lnTo>
                  <a:lnTo>
                    <a:pt x="1223299" y="1074195"/>
                  </a:lnTo>
                  <a:lnTo>
                    <a:pt x="1346068" y="1047905"/>
                  </a:lnTo>
                  <a:lnTo>
                    <a:pt x="1389879" y="1043523"/>
                  </a:lnTo>
                  <a:lnTo>
                    <a:pt x="1455705" y="1039141"/>
                  </a:lnTo>
                  <a:lnTo>
                    <a:pt x="1517024" y="1043523"/>
                  </a:lnTo>
                  <a:lnTo>
                    <a:pt x="1569720" y="1047905"/>
                  </a:lnTo>
                  <a:lnTo>
                    <a:pt x="1661720" y="1065432"/>
                  </a:lnTo>
                  <a:lnTo>
                    <a:pt x="1723125" y="1078577"/>
                  </a:lnTo>
                  <a:lnTo>
                    <a:pt x="1889749" y="1122439"/>
                  </a:lnTo>
                  <a:lnTo>
                    <a:pt x="1955575" y="1135584"/>
                  </a:lnTo>
                  <a:lnTo>
                    <a:pt x="1994966" y="1139966"/>
                  </a:lnTo>
                  <a:lnTo>
                    <a:pt x="2065082" y="1144348"/>
                  </a:lnTo>
                  <a:lnTo>
                    <a:pt x="2139662" y="1139966"/>
                  </a:lnTo>
                  <a:lnTo>
                    <a:pt x="2187850" y="1135584"/>
                  </a:lnTo>
                  <a:lnTo>
                    <a:pt x="2244923" y="1126821"/>
                  </a:lnTo>
                  <a:lnTo>
                    <a:pt x="2244923" y="1144348"/>
                  </a:lnTo>
                  <a:lnTo>
                    <a:pt x="2258053" y="1337322"/>
                  </a:lnTo>
                  <a:lnTo>
                    <a:pt x="2262430" y="1398623"/>
                  </a:lnTo>
                  <a:lnTo>
                    <a:pt x="2271227" y="1425002"/>
                  </a:lnTo>
                  <a:lnTo>
                    <a:pt x="2284357" y="1451248"/>
                  </a:lnTo>
                  <a:lnTo>
                    <a:pt x="2288734" y="1429383"/>
                  </a:lnTo>
                  <a:lnTo>
                    <a:pt x="2288734" y="1416238"/>
                  </a:lnTo>
                  <a:lnTo>
                    <a:pt x="2293111" y="1420620"/>
                  </a:lnTo>
                  <a:lnTo>
                    <a:pt x="2297488" y="1468776"/>
                  </a:lnTo>
                  <a:lnTo>
                    <a:pt x="2306241" y="1578452"/>
                  </a:lnTo>
                  <a:lnTo>
                    <a:pt x="2315038" y="1648604"/>
                  </a:lnTo>
                  <a:lnTo>
                    <a:pt x="2332545" y="1745047"/>
                  </a:lnTo>
                  <a:lnTo>
                    <a:pt x="2336922" y="1731902"/>
                  </a:lnTo>
                  <a:lnTo>
                    <a:pt x="2341299" y="1714287"/>
                  </a:lnTo>
                  <a:lnTo>
                    <a:pt x="2345676" y="1714287"/>
                  </a:lnTo>
                  <a:lnTo>
                    <a:pt x="2350184" y="1723139"/>
                  </a:lnTo>
                  <a:lnTo>
                    <a:pt x="2354561" y="1749429"/>
                  </a:lnTo>
                  <a:lnTo>
                    <a:pt x="2363314" y="1823964"/>
                  </a:lnTo>
                  <a:lnTo>
                    <a:pt x="2385242" y="1937890"/>
                  </a:lnTo>
                  <a:lnTo>
                    <a:pt x="2393995" y="1911643"/>
                  </a:lnTo>
                  <a:lnTo>
                    <a:pt x="2398372" y="1902880"/>
                  </a:lnTo>
                  <a:lnTo>
                    <a:pt x="2398372" y="1907261"/>
                  </a:lnTo>
                  <a:lnTo>
                    <a:pt x="2407125" y="1920363"/>
                  </a:lnTo>
                  <a:lnTo>
                    <a:pt x="2415879" y="1959887"/>
                  </a:lnTo>
                  <a:lnTo>
                    <a:pt x="2424633" y="2016806"/>
                  </a:lnTo>
                  <a:lnTo>
                    <a:pt x="2433430" y="2056330"/>
                  </a:lnTo>
                  <a:lnTo>
                    <a:pt x="2437807" y="2056330"/>
                  </a:lnTo>
                  <a:lnTo>
                    <a:pt x="2442183" y="2051948"/>
                  </a:lnTo>
                  <a:lnTo>
                    <a:pt x="2450937" y="2047566"/>
                  </a:lnTo>
                  <a:lnTo>
                    <a:pt x="2455314" y="2047566"/>
                  </a:lnTo>
                  <a:lnTo>
                    <a:pt x="2468444" y="2056330"/>
                  </a:lnTo>
                  <a:lnTo>
                    <a:pt x="2472864" y="2069475"/>
                  </a:lnTo>
                  <a:lnTo>
                    <a:pt x="2486082" y="2117719"/>
                  </a:lnTo>
                  <a:lnTo>
                    <a:pt x="2490459" y="2122101"/>
                  </a:lnTo>
                  <a:lnTo>
                    <a:pt x="2494836" y="2117719"/>
                  </a:lnTo>
                  <a:lnTo>
                    <a:pt x="2512387" y="2091340"/>
                  </a:lnTo>
                  <a:lnTo>
                    <a:pt x="2521140" y="2065093"/>
                  </a:lnTo>
                  <a:lnTo>
                    <a:pt x="2525517" y="2069475"/>
                  </a:lnTo>
                  <a:lnTo>
                    <a:pt x="2529894" y="2078195"/>
                  </a:lnTo>
                  <a:lnTo>
                    <a:pt x="2534270" y="2091340"/>
                  </a:lnTo>
                  <a:lnTo>
                    <a:pt x="2538647" y="2086959"/>
                  </a:lnTo>
                  <a:lnTo>
                    <a:pt x="2547444" y="2078195"/>
                  </a:lnTo>
                  <a:lnTo>
                    <a:pt x="2556198" y="2060712"/>
                  </a:lnTo>
                  <a:lnTo>
                    <a:pt x="2564951" y="2025570"/>
                  </a:lnTo>
                  <a:lnTo>
                    <a:pt x="2573705" y="1999279"/>
                  </a:lnTo>
                  <a:lnTo>
                    <a:pt x="2578082" y="1994897"/>
                  </a:lnTo>
                  <a:lnTo>
                    <a:pt x="2586879" y="1990559"/>
                  </a:lnTo>
                  <a:lnTo>
                    <a:pt x="2595633" y="1981796"/>
                  </a:lnTo>
                  <a:lnTo>
                    <a:pt x="2608763" y="1959887"/>
                  </a:lnTo>
                  <a:lnTo>
                    <a:pt x="2613140" y="1937890"/>
                  </a:lnTo>
                  <a:lnTo>
                    <a:pt x="2630778" y="1867738"/>
                  </a:lnTo>
                  <a:lnTo>
                    <a:pt x="2661459" y="1780058"/>
                  </a:lnTo>
                  <a:lnTo>
                    <a:pt x="2670212" y="1718669"/>
                  </a:lnTo>
                  <a:lnTo>
                    <a:pt x="2687720" y="1635371"/>
                  </a:lnTo>
                  <a:lnTo>
                    <a:pt x="2705270" y="1569688"/>
                  </a:lnTo>
                  <a:lnTo>
                    <a:pt x="2718401" y="1521401"/>
                  </a:lnTo>
                  <a:lnTo>
                    <a:pt x="2753458" y="1328427"/>
                  </a:lnTo>
                  <a:lnTo>
                    <a:pt x="2771097" y="1253893"/>
                  </a:lnTo>
                  <a:lnTo>
                    <a:pt x="2876227" y="679615"/>
                  </a:lnTo>
                  <a:lnTo>
                    <a:pt x="2937676" y="390198"/>
                  </a:lnTo>
                  <a:lnTo>
                    <a:pt x="2972734" y="254275"/>
                  </a:lnTo>
                  <a:lnTo>
                    <a:pt x="3007748" y="144686"/>
                  </a:lnTo>
                  <a:lnTo>
                    <a:pt x="3025299" y="92061"/>
                  </a:lnTo>
                  <a:lnTo>
                    <a:pt x="3042937" y="65770"/>
                  </a:lnTo>
                  <a:lnTo>
                    <a:pt x="3069198" y="21865"/>
                  </a:lnTo>
                  <a:lnTo>
                    <a:pt x="3082328" y="8763"/>
                  </a:lnTo>
                  <a:lnTo>
                    <a:pt x="3095502" y="0"/>
                  </a:lnTo>
                  <a:lnTo>
                    <a:pt x="3113009" y="0"/>
                  </a:lnTo>
                  <a:lnTo>
                    <a:pt x="3126140" y="0"/>
                  </a:lnTo>
                  <a:lnTo>
                    <a:pt x="3165574" y="35141"/>
                  </a:lnTo>
                  <a:lnTo>
                    <a:pt x="3200763" y="105294"/>
                  </a:lnTo>
                  <a:lnTo>
                    <a:pt x="3227024" y="175359"/>
                  </a:lnTo>
                  <a:lnTo>
                    <a:pt x="3248951" y="249893"/>
                  </a:lnTo>
                  <a:lnTo>
                    <a:pt x="3279589" y="368289"/>
                  </a:lnTo>
                  <a:lnTo>
                    <a:pt x="3310357" y="491111"/>
                  </a:lnTo>
                  <a:lnTo>
                    <a:pt x="3354169" y="723477"/>
                  </a:lnTo>
                  <a:lnTo>
                    <a:pt x="3428661" y="1104956"/>
                  </a:lnTo>
                  <a:lnTo>
                    <a:pt x="3507618" y="1534546"/>
                  </a:lnTo>
                  <a:lnTo>
                    <a:pt x="3547053" y="1727520"/>
                  </a:lnTo>
                  <a:lnTo>
                    <a:pt x="3582198" y="1863356"/>
                  </a:lnTo>
                  <a:lnTo>
                    <a:pt x="3612879" y="1964268"/>
                  </a:lnTo>
                  <a:lnTo>
                    <a:pt x="3634807" y="2038803"/>
                  </a:lnTo>
                  <a:lnTo>
                    <a:pt x="3656690" y="2091340"/>
                  </a:lnTo>
                  <a:lnTo>
                    <a:pt x="3696125" y="2144009"/>
                  </a:lnTo>
                  <a:lnTo>
                    <a:pt x="3722517" y="2165875"/>
                  </a:lnTo>
                  <a:lnTo>
                    <a:pt x="3735647" y="2165875"/>
                  </a:lnTo>
                  <a:lnTo>
                    <a:pt x="3775082" y="2139628"/>
                  </a:lnTo>
                  <a:lnTo>
                    <a:pt x="3810140" y="2086959"/>
                  </a:lnTo>
                  <a:lnTo>
                    <a:pt x="3827647" y="2038803"/>
                  </a:lnTo>
                  <a:lnTo>
                    <a:pt x="3849574" y="1973032"/>
                  </a:lnTo>
                  <a:lnTo>
                    <a:pt x="3875966" y="1885352"/>
                  </a:lnTo>
                  <a:lnTo>
                    <a:pt x="3906647" y="1766913"/>
                  </a:lnTo>
                  <a:lnTo>
                    <a:pt x="3941661" y="1609081"/>
                  </a:lnTo>
                  <a:lnTo>
                    <a:pt x="3985473" y="1398623"/>
                  </a:lnTo>
                  <a:lnTo>
                    <a:pt x="4055676" y="1021526"/>
                  </a:lnTo>
                  <a:lnTo>
                    <a:pt x="4121415" y="657706"/>
                  </a:lnTo>
                  <a:lnTo>
                    <a:pt x="4165314" y="455969"/>
                  </a:lnTo>
                  <a:lnTo>
                    <a:pt x="4195995" y="320045"/>
                  </a:lnTo>
                  <a:lnTo>
                    <a:pt x="4226676" y="219220"/>
                  </a:lnTo>
                  <a:lnTo>
                    <a:pt x="4252936" y="144686"/>
                  </a:lnTo>
                  <a:lnTo>
                    <a:pt x="4274951" y="92061"/>
                  </a:lnTo>
                  <a:lnTo>
                    <a:pt x="4292502" y="57007"/>
                  </a:lnTo>
                  <a:lnTo>
                    <a:pt x="4327516" y="21865"/>
                  </a:lnTo>
                  <a:lnTo>
                    <a:pt x="4340690" y="13145"/>
                  </a:lnTo>
                  <a:lnTo>
                    <a:pt x="4353821" y="13145"/>
                  </a:lnTo>
                  <a:lnTo>
                    <a:pt x="4393255" y="39523"/>
                  </a:lnTo>
                  <a:lnTo>
                    <a:pt x="4424024" y="92061"/>
                  </a:lnTo>
                  <a:lnTo>
                    <a:pt x="4445908" y="140304"/>
                  </a:lnTo>
                  <a:lnTo>
                    <a:pt x="4467835" y="201737"/>
                  </a:lnTo>
                  <a:lnTo>
                    <a:pt x="4494140" y="289373"/>
                  </a:lnTo>
                  <a:lnTo>
                    <a:pt x="4520400" y="403343"/>
                  </a:lnTo>
                  <a:lnTo>
                    <a:pt x="4555546" y="556794"/>
                  </a:lnTo>
                  <a:lnTo>
                    <a:pt x="4599357" y="767251"/>
                  </a:lnTo>
                  <a:lnTo>
                    <a:pt x="4665096" y="1126821"/>
                  </a:lnTo>
                  <a:lnTo>
                    <a:pt x="4739676" y="1521401"/>
                  </a:lnTo>
                  <a:lnTo>
                    <a:pt x="4779110" y="1718669"/>
                  </a:lnTo>
                  <a:lnTo>
                    <a:pt x="4814256" y="1858974"/>
                  </a:lnTo>
                  <a:lnTo>
                    <a:pt x="4844937" y="1964268"/>
                  </a:lnTo>
                  <a:lnTo>
                    <a:pt x="4866821" y="2038803"/>
                  </a:lnTo>
                  <a:lnTo>
                    <a:pt x="4888748" y="2091340"/>
                  </a:lnTo>
                  <a:lnTo>
                    <a:pt x="4910632" y="2126482"/>
                  </a:lnTo>
                  <a:lnTo>
                    <a:pt x="4945690" y="2161493"/>
                  </a:lnTo>
                  <a:lnTo>
                    <a:pt x="4958951" y="2170256"/>
                  </a:lnTo>
                  <a:lnTo>
                    <a:pt x="4972082" y="2170256"/>
                  </a:lnTo>
                  <a:lnTo>
                    <a:pt x="4980835" y="2165875"/>
                  </a:lnTo>
                  <a:lnTo>
                    <a:pt x="4998386" y="2161493"/>
                  </a:lnTo>
                  <a:lnTo>
                    <a:pt x="5011516" y="2144009"/>
                  </a:lnTo>
                  <a:lnTo>
                    <a:pt x="5024647" y="2126482"/>
                  </a:lnTo>
                  <a:lnTo>
                    <a:pt x="5042197" y="2091340"/>
                  </a:lnTo>
                  <a:lnTo>
                    <a:pt x="5064081" y="2047566"/>
                  </a:lnTo>
                  <a:lnTo>
                    <a:pt x="5086009" y="1981796"/>
                  </a:lnTo>
                  <a:lnTo>
                    <a:pt x="5112401" y="1898498"/>
                  </a:lnTo>
                  <a:lnTo>
                    <a:pt x="5138661" y="1784440"/>
                  </a:lnTo>
                  <a:lnTo>
                    <a:pt x="5173719" y="1635371"/>
                  </a:lnTo>
                  <a:lnTo>
                    <a:pt x="5191226" y="1552073"/>
                  </a:lnTo>
                  <a:lnTo>
                    <a:pt x="5191226" y="1547692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2682470" y="822706"/>
            <a:ext cx="26581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322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4381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95247" y="8061538"/>
            <a:ext cx="428815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c:GUALAA-X0003A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c:GUALAB-X0003B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419218" y="5224483"/>
            <a:ext cx="5191760" cy="2753360"/>
          </a:xfrm>
          <a:custGeom>
            <a:avLst/>
            <a:gdLst/>
            <a:ahLst/>
            <a:cxnLst/>
            <a:rect l="l" t="t" r="r" b="b"/>
            <a:pathLst>
              <a:path w="5191759" h="2753359">
                <a:moveTo>
                  <a:pt x="0" y="2709567"/>
                </a:moveTo>
                <a:lnTo>
                  <a:pt x="5191231" y="2709567"/>
                </a:lnTo>
                <a:lnTo>
                  <a:pt x="5191231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191759" h="2753359">
                <a:moveTo>
                  <a:pt x="0" y="2709567"/>
                </a:moveTo>
                <a:lnTo>
                  <a:pt x="0" y="2753350"/>
                </a:lnTo>
              </a:path>
              <a:path w="5191759" h="2753359">
                <a:moveTo>
                  <a:pt x="741024" y="2709567"/>
                </a:moveTo>
                <a:lnTo>
                  <a:pt x="741024" y="2753350"/>
                </a:lnTo>
              </a:path>
              <a:path w="5191759" h="2753359">
                <a:moveTo>
                  <a:pt x="1481966" y="2709567"/>
                </a:moveTo>
                <a:lnTo>
                  <a:pt x="1481966" y="2753350"/>
                </a:lnTo>
              </a:path>
              <a:path w="5191759" h="2753359">
                <a:moveTo>
                  <a:pt x="2222995" y="2709567"/>
                </a:moveTo>
                <a:lnTo>
                  <a:pt x="2222995" y="2753350"/>
                </a:lnTo>
              </a:path>
              <a:path w="5191759" h="2753359">
                <a:moveTo>
                  <a:pt x="2968314" y="2709567"/>
                </a:moveTo>
                <a:lnTo>
                  <a:pt x="2968314" y="2753350"/>
                </a:lnTo>
              </a:path>
              <a:path w="5191759" h="2753359">
                <a:moveTo>
                  <a:pt x="3709255" y="2709567"/>
                </a:moveTo>
                <a:lnTo>
                  <a:pt x="3709255" y="2753350"/>
                </a:lnTo>
              </a:path>
              <a:path w="5191759" h="2753359">
                <a:moveTo>
                  <a:pt x="4450328" y="2709567"/>
                </a:moveTo>
                <a:lnTo>
                  <a:pt x="4450328" y="2753350"/>
                </a:lnTo>
              </a:path>
              <a:path w="5191759" h="2753359">
                <a:moveTo>
                  <a:pt x="5191226" y="2709567"/>
                </a:moveTo>
                <a:lnTo>
                  <a:pt x="5191226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6549556" y="796947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80231" y="7969471"/>
            <a:ext cx="495046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31520" algn="l"/>
                <a:tab pos="1472565" algn="l"/>
                <a:tab pos="2213610" algn="l"/>
                <a:tab pos="2958465" algn="l"/>
                <a:tab pos="3699510" algn="l"/>
                <a:tab pos="4440555" algn="l"/>
                <a:tab pos="477837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1355595" y="5217815"/>
            <a:ext cx="4516755" cy="2723515"/>
            <a:chOff x="1355595" y="5217815"/>
            <a:chExt cx="4516755" cy="2723515"/>
          </a:xfrm>
        </p:grpSpPr>
        <p:sp>
          <p:nvSpPr>
            <p:cNvPr id="29" name="object 29" descr=""/>
            <p:cNvSpPr/>
            <p:nvPr/>
          </p:nvSpPr>
          <p:spPr>
            <a:xfrm>
              <a:off x="2160242" y="5224483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362263" y="5768175"/>
              <a:ext cx="52705" cy="2165985"/>
            </a:xfrm>
            <a:custGeom>
              <a:avLst/>
              <a:gdLst/>
              <a:ahLst/>
              <a:cxnLst/>
              <a:rect l="l" t="t" r="r" b="b"/>
              <a:pathLst>
                <a:path w="52705" h="2165984">
                  <a:moveTo>
                    <a:pt x="52573" y="2165875"/>
                  </a:moveTo>
                  <a:lnTo>
                    <a:pt x="0" y="2165875"/>
                  </a:lnTo>
                </a:path>
                <a:path w="52705" h="2165984">
                  <a:moveTo>
                    <a:pt x="52573" y="1893985"/>
                  </a:moveTo>
                  <a:lnTo>
                    <a:pt x="0" y="1893985"/>
                  </a:lnTo>
                </a:path>
                <a:path w="52705" h="2165984">
                  <a:moveTo>
                    <a:pt x="52573" y="1622226"/>
                  </a:moveTo>
                  <a:lnTo>
                    <a:pt x="0" y="1622226"/>
                  </a:lnTo>
                </a:path>
                <a:path w="52705" h="2165984">
                  <a:moveTo>
                    <a:pt x="52573" y="1354718"/>
                  </a:moveTo>
                  <a:lnTo>
                    <a:pt x="0" y="1354718"/>
                  </a:lnTo>
                </a:path>
                <a:path w="52705" h="2165984">
                  <a:moveTo>
                    <a:pt x="52573" y="1082915"/>
                  </a:moveTo>
                  <a:lnTo>
                    <a:pt x="0" y="1082915"/>
                  </a:lnTo>
                </a:path>
                <a:path w="52705" h="2165984">
                  <a:moveTo>
                    <a:pt x="52573" y="811025"/>
                  </a:moveTo>
                  <a:lnTo>
                    <a:pt x="0" y="811025"/>
                  </a:lnTo>
                </a:path>
                <a:path w="52705" h="2165984">
                  <a:moveTo>
                    <a:pt x="52573" y="539266"/>
                  </a:moveTo>
                  <a:lnTo>
                    <a:pt x="0" y="539266"/>
                  </a:lnTo>
                </a:path>
                <a:path w="52705" h="2165984">
                  <a:moveTo>
                    <a:pt x="52573" y="267376"/>
                  </a:moveTo>
                  <a:lnTo>
                    <a:pt x="0" y="267376"/>
                  </a:lnTo>
                </a:path>
                <a:path w="52705" h="216598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392931" y="5496285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362263" y="522448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1117152" y="7864177"/>
            <a:ext cx="24257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-1200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65450" y="732050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65450" y="678123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91737" y="623759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91737" y="5395761"/>
            <a:ext cx="21526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9969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880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43439" y="5154631"/>
            <a:ext cx="21844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1400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1412638" y="5419555"/>
            <a:ext cx="5204460" cy="2508250"/>
            <a:chOff x="1412638" y="5419555"/>
            <a:chExt cx="5204460" cy="2508250"/>
          </a:xfrm>
        </p:grpSpPr>
        <p:sp>
          <p:nvSpPr>
            <p:cNvPr id="40" name="object 40" descr=""/>
            <p:cNvSpPr/>
            <p:nvPr/>
          </p:nvSpPr>
          <p:spPr>
            <a:xfrm>
              <a:off x="1419218" y="5496285"/>
              <a:ext cx="5182870" cy="2165985"/>
            </a:xfrm>
            <a:custGeom>
              <a:avLst/>
              <a:gdLst/>
              <a:ahLst/>
              <a:cxnLst/>
              <a:rect l="l" t="t" r="r" b="b"/>
              <a:pathLst>
                <a:path w="5182870" h="2165984">
                  <a:moveTo>
                    <a:pt x="0" y="2165875"/>
                  </a:moveTo>
                  <a:lnTo>
                    <a:pt x="5182473" y="2165875"/>
                  </a:lnTo>
                </a:path>
                <a:path w="5182870" h="2165984">
                  <a:moveTo>
                    <a:pt x="0" y="1894116"/>
                  </a:moveTo>
                  <a:lnTo>
                    <a:pt x="5182473" y="1894116"/>
                  </a:lnTo>
                </a:path>
                <a:path w="5182870" h="2165984">
                  <a:moveTo>
                    <a:pt x="0" y="1626608"/>
                  </a:moveTo>
                  <a:lnTo>
                    <a:pt x="5182473" y="1626608"/>
                  </a:lnTo>
                </a:path>
                <a:path w="5182870" h="2165984">
                  <a:moveTo>
                    <a:pt x="0" y="1354805"/>
                  </a:moveTo>
                  <a:lnTo>
                    <a:pt x="5182473" y="1354805"/>
                  </a:lnTo>
                </a:path>
                <a:path w="5182870" h="2165984">
                  <a:moveTo>
                    <a:pt x="0" y="1082915"/>
                  </a:moveTo>
                  <a:lnTo>
                    <a:pt x="5182473" y="1082915"/>
                  </a:lnTo>
                </a:path>
                <a:path w="5182870" h="2165984">
                  <a:moveTo>
                    <a:pt x="0" y="811157"/>
                  </a:moveTo>
                  <a:lnTo>
                    <a:pt x="5182473" y="811157"/>
                  </a:lnTo>
                </a:path>
                <a:path w="5182870" h="2165984">
                  <a:moveTo>
                    <a:pt x="0" y="539266"/>
                  </a:moveTo>
                  <a:lnTo>
                    <a:pt x="5182473" y="539266"/>
                  </a:lnTo>
                </a:path>
                <a:path w="5182870" h="2165984">
                  <a:moveTo>
                    <a:pt x="0" y="271890"/>
                  </a:moveTo>
                  <a:lnTo>
                    <a:pt x="5182473" y="271890"/>
                  </a:lnTo>
                </a:path>
                <a:path w="5182870" h="2165984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419218" y="6557336"/>
              <a:ext cx="5191760" cy="245745"/>
            </a:xfrm>
            <a:custGeom>
              <a:avLst/>
              <a:gdLst/>
              <a:ahLst/>
              <a:cxnLst/>
              <a:rect l="l" t="t" r="r" b="b"/>
              <a:pathLst>
                <a:path w="5191759" h="245745">
                  <a:moveTo>
                    <a:pt x="0" y="175359"/>
                  </a:moveTo>
                  <a:lnTo>
                    <a:pt x="13143" y="170977"/>
                  </a:lnTo>
                  <a:lnTo>
                    <a:pt x="48297" y="166595"/>
                  </a:lnTo>
                  <a:lnTo>
                    <a:pt x="114014" y="157832"/>
                  </a:lnTo>
                  <a:lnTo>
                    <a:pt x="166706" y="144686"/>
                  </a:lnTo>
                  <a:lnTo>
                    <a:pt x="236778" y="127159"/>
                  </a:lnTo>
                  <a:lnTo>
                    <a:pt x="368343" y="96443"/>
                  </a:lnTo>
                  <a:lnTo>
                    <a:pt x="425285" y="87679"/>
                  </a:lnTo>
                  <a:lnTo>
                    <a:pt x="504242" y="78916"/>
                  </a:lnTo>
                  <a:lnTo>
                    <a:pt x="556807" y="74534"/>
                  </a:lnTo>
                  <a:lnTo>
                    <a:pt x="609503" y="78916"/>
                  </a:lnTo>
                  <a:lnTo>
                    <a:pt x="688372" y="87679"/>
                  </a:lnTo>
                  <a:lnTo>
                    <a:pt x="749822" y="96443"/>
                  </a:lnTo>
                  <a:lnTo>
                    <a:pt x="907648" y="135923"/>
                  </a:lnTo>
                  <a:lnTo>
                    <a:pt x="1004111" y="157832"/>
                  </a:lnTo>
                  <a:lnTo>
                    <a:pt x="1069850" y="166595"/>
                  </a:lnTo>
                  <a:lnTo>
                    <a:pt x="1140054" y="175359"/>
                  </a:lnTo>
                  <a:lnTo>
                    <a:pt x="1183865" y="175359"/>
                  </a:lnTo>
                  <a:lnTo>
                    <a:pt x="1249560" y="170977"/>
                  </a:lnTo>
                  <a:lnTo>
                    <a:pt x="1337314" y="157832"/>
                  </a:lnTo>
                  <a:lnTo>
                    <a:pt x="1389879" y="149068"/>
                  </a:lnTo>
                  <a:lnTo>
                    <a:pt x="1622285" y="92061"/>
                  </a:lnTo>
                  <a:lnTo>
                    <a:pt x="1696865" y="83297"/>
                  </a:lnTo>
                  <a:lnTo>
                    <a:pt x="1758183" y="74534"/>
                  </a:lnTo>
                  <a:lnTo>
                    <a:pt x="1802126" y="74534"/>
                  </a:lnTo>
                  <a:lnTo>
                    <a:pt x="1867821" y="78916"/>
                  </a:lnTo>
                  <a:lnTo>
                    <a:pt x="1955575" y="92061"/>
                  </a:lnTo>
                  <a:lnTo>
                    <a:pt x="2008140" y="105162"/>
                  </a:lnTo>
                  <a:lnTo>
                    <a:pt x="2240546" y="157832"/>
                  </a:lnTo>
                  <a:lnTo>
                    <a:pt x="2240546" y="105162"/>
                  </a:lnTo>
                  <a:lnTo>
                    <a:pt x="2249300" y="179697"/>
                  </a:lnTo>
                  <a:lnTo>
                    <a:pt x="2253676" y="197355"/>
                  </a:lnTo>
                  <a:lnTo>
                    <a:pt x="2258053" y="140304"/>
                  </a:lnTo>
                  <a:lnTo>
                    <a:pt x="2262430" y="135923"/>
                  </a:lnTo>
                  <a:lnTo>
                    <a:pt x="2262430" y="140304"/>
                  </a:lnTo>
                  <a:lnTo>
                    <a:pt x="2271227" y="162213"/>
                  </a:lnTo>
                  <a:lnTo>
                    <a:pt x="2275604" y="153450"/>
                  </a:lnTo>
                  <a:lnTo>
                    <a:pt x="2279981" y="157832"/>
                  </a:lnTo>
                  <a:lnTo>
                    <a:pt x="2279981" y="166595"/>
                  </a:lnTo>
                  <a:lnTo>
                    <a:pt x="2284357" y="149068"/>
                  </a:lnTo>
                  <a:lnTo>
                    <a:pt x="2288734" y="96443"/>
                  </a:lnTo>
                  <a:lnTo>
                    <a:pt x="2293111" y="105162"/>
                  </a:lnTo>
                  <a:lnTo>
                    <a:pt x="2297488" y="144686"/>
                  </a:lnTo>
                  <a:lnTo>
                    <a:pt x="2301864" y="140304"/>
                  </a:lnTo>
                  <a:lnTo>
                    <a:pt x="2310618" y="74534"/>
                  </a:lnTo>
                  <a:lnTo>
                    <a:pt x="2315038" y="65770"/>
                  </a:lnTo>
                  <a:lnTo>
                    <a:pt x="2319415" y="57007"/>
                  </a:lnTo>
                  <a:lnTo>
                    <a:pt x="2323792" y="61388"/>
                  </a:lnTo>
                  <a:lnTo>
                    <a:pt x="2328169" y="48243"/>
                  </a:lnTo>
                  <a:lnTo>
                    <a:pt x="2332545" y="61388"/>
                  </a:lnTo>
                  <a:lnTo>
                    <a:pt x="2341299" y="74534"/>
                  </a:lnTo>
                  <a:lnTo>
                    <a:pt x="2350184" y="48243"/>
                  </a:lnTo>
                  <a:lnTo>
                    <a:pt x="2350184" y="57007"/>
                  </a:lnTo>
                  <a:lnTo>
                    <a:pt x="2358937" y="78916"/>
                  </a:lnTo>
                  <a:lnTo>
                    <a:pt x="2363314" y="74534"/>
                  </a:lnTo>
                  <a:lnTo>
                    <a:pt x="2367691" y="65770"/>
                  </a:lnTo>
                  <a:lnTo>
                    <a:pt x="2376444" y="52625"/>
                  </a:lnTo>
                  <a:lnTo>
                    <a:pt x="2380821" y="43861"/>
                  </a:lnTo>
                  <a:lnTo>
                    <a:pt x="2380821" y="48243"/>
                  </a:lnTo>
                  <a:lnTo>
                    <a:pt x="2389618" y="65770"/>
                  </a:lnTo>
                  <a:lnTo>
                    <a:pt x="2389618" y="61388"/>
                  </a:lnTo>
                  <a:lnTo>
                    <a:pt x="2398372" y="43861"/>
                  </a:lnTo>
                  <a:lnTo>
                    <a:pt x="2402749" y="48243"/>
                  </a:lnTo>
                  <a:lnTo>
                    <a:pt x="2407125" y="52625"/>
                  </a:lnTo>
                  <a:lnTo>
                    <a:pt x="2415879" y="74534"/>
                  </a:lnTo>
                  <a:lnTo>
                    <a:pt x="2420256" y="78916"/>
                  </a:lnTo>
                  <a:lnTo>
                    <a:pt x="2424633" y="74534"/>
                  </a:lnTo>
                  <a:lnTo>
                    <a:pt x="2429053" y="65770"/>
                  </a:lnTo>
                  <a:lnTo>
                    <a:pt x="2437807" y="43861"/>
                  </a:lnTo>
                  <a:lnTo>
                    <a:pt x="2442183" y="48243"/>
                  </a:lnTo>
                  <a:lnTo>
                    <a:pt x="2446560" y="48243"/>
                  </a:lnTo>
                  <a:lnTo>
                    <a:pt x="2450937" y="43861"/>
                  </a:lnTo>
                  <a:lnTo>
                    <a:pt x="2464067" y="4381"/>
                  </a:lnTo>
                  <a:lnTo>
                    <a:pt x="2468444" y="4381"/>
                  </a:lnTo>
                  <a:lnTo>
                    <a:pt x="2481618" y="8763"/>
                  </a:lnTo>
                  <a:lnTo>
                    <a:pt x="2486082" y="4381"/>
                  </a:lnTo>
                  <a:lnTo>
                    <a:pt x="2490459" y="8763"/>
                  </a:lnTo>
                  <a:lnTo>
                    <a:pt x="2503633" y="26246"/>
                  </a:lnTo>
                  <a:lnTo>
                    <a:pt x="2508010" y="17483"/>
                  </a:lnTo>
                  <a:lnTo>
                    <a:pt x="2516763" y="0"/>
                  </a:lnTo>
                  <a:lnTo>
                    <a:pt x="2521140" y="0"/>
                  </a:lnTo>
                  <a:lnTo>
                    <a:pt x="2543068" y="8763"/>
                  </a:lnTo>
                  <a:lnTo>
                    <a:pt x="2547444" y="8763"/>
                  </a:lnTo>
                  <a:lnTo>
                    <a:pt x="2551821" y="17483"/>
                  </a:lnTo>
                  <a:lnTo>
                    <a:pt x="2560575" y="35141"/>
                  </a:lnTo>
                  <a:lnTo>
                    <a:pt x="2564951" y="35141"/>
                  </a:lnTo>
                  <a:lnTo>
                    <a:pt x="2586879" y="30628"/>
                  </a:lnTo>
                  <a:lnTo>
                    <a:pt x="2591256" y="21865"/>
                  </a:lnTo>
                  <a:lnTo>
                    <a:pt x="2600009" y="8763"/>
                  </a:lnTo>
                  <a:lnTo>
                    <a:pt x="2604386" y="8763"/>
                  </a:lnTo>
                  <a:lnTo>
                    <a:pt x="2617516" y="13145"/>
                  </a:lnTo>
                  <a:lnTo>
                    <a:pt x="2630778" y="17483"/>
                  </a:lnTo>
                  <a:lnTo>
                    <a:pt x="2648285" y="26246"/>
                  </a:lnTo>
                  <a:lnTo>
                    <a:pt x="2657082" y="21865"/>
                  </a:lnTo>
                  <a:lnTo>
                    <a:pt x="2670212" y="26246"/>
                  </a:lnTo>
                  <a:lnTo>
                    <a:pt x="2678966" y="26246"/>
                  </a:lnTo>
                  <a:lnTo>
                    <a:pt x="2683343" y="30628"/>
                  </a:lnTo>
                  <a:lnTo>
                    <a:pt x="2692096" y="39523"/>
                  </a:lnTo>
                  <a:lnTo>
                    <a:pt x="2705270" y="57007"/>
                  </a:lnTo>
                  <a:lnTo>
                    <a:pt x="2727154" y="70152"/>
                  </a:lnTo>
                  <a:lnTo>
                    <a:pt x="2757835" y="70152"/>
                  </a:lnTo>
                  <a:lnTo>
                    <a:pt x="2771097" y="74534"/>
                  </a:lnTo>
                  <a:lnTo>
                    <a:pt x="2788604" y="87679"/>
                  </a:lnTo>
                  <a:lnTo>
                    <a:pt x="2836792" y="109544"/>
                  </a:lnTo>
                  <a:lnTo>
                    <a:pt x="2867473" y="140304"/>
                  </a:lnTo>
                  <a:lnTo>
                    <a:pt x="2880603" y="149068"/>
                  </a:lnTo>
                  <a:lnTo>
                    <a:pt x="2902618" y="153450"/>
                  </a:lnTo>
                  <a:lnTo>
                    <a:pt x="2950807" y="179697"/>
                  </a:lnTo>
                  <a:lnTo>
                    <a:pt x="2968314" y="188460"/>
                  </a:lnTo>
                  <a:lnTo>
                    <a:pt x="2977111" y="188460"/>
                  </a:lnTo>
                  <a:lnTo>
                    <a:pt x="3020922" y="219220"/>
                  </a:lnTo>
                  <a:lnTo>
                    <a:pt x="3042937" y="219220"/>
                  </a:lnTo>
                  <a:lnTo>
                    <a:pt x="3060444" y="227984"/>
                  </a:lnTo>
                  <a:lnTo>
                    <a:pt x="3077951" y="236748"/>
                  </a:lnTo>
                  <a:lnTo>
                    <a:pt x="3104256" y="236748"/>
                  </a:lnTo>
                  <a:lnTo>
                    <a:pt x="3117386" y="236748"/>
                  </a:lnTo>
                  <a:lnTo>
                    <a:pt x="3156821" y="245511"/>
                  </a:lnTo>
                  <a:lnTo>
                    <a:pt x="3165574" y="245511"/>
                  </a:lnTo>
                  <a:lnTo>
                    <a:pt x="3196343" y="236748"/>
                  </a:lnTo>
                  <a:lnTo>
                    <a:pt x="3240154" y="236748"/>
                  </a:lnTo>
                  <a:lnTo>
                    <a:pt x="3275212" y="227984"/>
                  </a:lnTo>
                  <a:lnTo>
                    <a:pt x="3301516" y="219220"/>
                  </a:lnTo>
                  <a:lnTo>
                    <a:pt x="3323531" y="206075"/>
                  </a:lnTo>
                  <a:lnTo>
                    <a:pt x="3345415" y="192974"/>
                  </a:lnTo>
                  <a:lnTo>
                    <a:pt x="3446300" y="144686"/>
                  </a:lnTo>
                  <a:lnTo>
                    <a:pt x="3476981" y="122777"/>
                  </a:lnTo>
                  <a:lnTo>
                    <a:pt x="3498864" y="105162"/>
                  </a:lnTo>
                  <a:lnTo>
                    <a:pt x="3582198" y="65770"/>
                  </a:lnTo>
                  <a:lnTo>
                    <a:pt x="3608502" y="52625"/>
                  </a:lnTo>
                  <a:lnTo>
                    <a:pt x="3652314" y="30628"/>
                  </a:lnTo>
                  <a:lnTo>
                    <a:pt x="3700502" y="17483"/>
                  </a:lnTo>
                  <a:lnTo>
                    <a:pt x="3722517" y="13145"/>
                  </a:lnTo>
                  <a:lnTo>
                    <a:pt x="3766328" y="8763"/>
                  </a:lnTo>
                  <a:lnTo>
                    <a:pt x="3792633" y="8763"/>
                  </a:lnTo>
                  <a:lnTo>
                    <a:pt x="3845197" y="13145"/>
                  </a:lnTo>
                  <a:lnTo>
                    <a:pt x="3967966" y="57007"/>
                  </a:lnTo>
                  <a:lnTo>
                    <a:pt x="4003111" y="74534"/>
                  </a:lnTo>
                  <a:lnTo>
                    <a:pt x="4204748" y="192974"/>
                  </a:lnTo>
                  <a:lnTo>
                    <a:pt x="4261690" y="214839"/>
                  </a:lnTo>
                  <a:lnTo>
                    <a:pt x="4318763" y="232366"/>
                  </a:lnTo>
                  <a:lnTo>
                    <a:pt x="4349444" y="241129"/>
                  </a:lnTo>
                  <a:lnTo>
                    <a:pt x="4393255" y="241129"/>
                  </a:lnTo>
                  <a:lnTo>
                    <a:pt x="4428401" y="241129"/>
                  </a:lnTo>
                  <a:lnTo>
                    <a:pt x="4472212" y="236748"/>
                  </a:lnTo>
                  <a:lnTo>
                    <a:pt x="4511647" y="223602"/>
                  </a:lnTo>
                  <a:lnTo>
                    <a:pt x="4555546" y="210457"/>
                  </a:lnTo>
                  <a:lnTo>
                    <a:pt x="4612531" y="179697"/>
                  </a:lnTo>
                  <a:lnTo>
                    <a:pt x="4669473" y="149068"/>
                  </a:lnTo>
                  <a:lnTo>
                    <a:pt x="4827386" y="57007"/>
                  </a:lnTo>
                  <a:lnTo>
                    <a:pt x="4888748" y="30628"/>
                  </a:lnTo>
                  <a:lnTo>
                    <a:pt x="4936936" y="17483"/>
                  </a:lnTo>
                  <a:lnTo>
                    <a:pt x="4967705" y="8763"/>
                  </a:lnTo>
                  <a:lnTo>
                    <a:pt x="5007140" y="8763"/>
                  </a:lnTo>
                  <a:lnTo>
                    <a:pt x="5046574" y="8763"/>
                  </a:lnTo>
                  <a:lnTo>
                    <a:pt x="5090473" y="13145"/>
                  </a:lnTo>
                  <a:lnTo>
                    <a:pt x="5125531" y="26246"/>
                  </a:lnTo>
                  <a:lnTo>
                    <a:pt x="5164966" y="39523"/>
                  </a:lnTo>
                  <a:lnTo>
                    <a:pt x="5191226" y="48243"/>
                  </a:lnTo>
                  <a:lnTo>
                    <a:pt x="5191226" y="52625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419218" y="6535427"/>
              <a:ext cx="5191760" cy="294005"/>
            </a:xfrm>
            <a:custGeom>
              <a:avLst/>
              <a:gdLst/>
              <a:ahLst/>
              <a:cxnLst/>
              <a:rect l="l" t="t" r="r" b="b"/>
              <a:pathLst>
                <a:path w="5191759" h="294004">
                  <a:moveTo>
                    <a:pt x="0" y="135966"/>
                  </a:moveTo>
                  <a:lnTo>
                    <a:pt x="4381" y="140348"/>
                  </a:lnTo>
                  <a:lnTo>
                    <a:pt x="197343" y="179741"/>
                  </a:lnTo>
                  <a:lnTo>
                    <a:pt x="267459" y="188504"/>
                  </a:lnTo>
                  <a:lnTo>
                    <a:pt x="333285" y="192886"/>
                  </a:lnTo>
                  <a:lnTo>
                    <a:pt x="385850" y="192886"/>
                  </a:lnTo>
                  <a:lnTo>
                    <a:pt x="464807" y="184122"/>
                  </a:lnTo>
                  <a:lnTo>
                    <a:pt x="534923" y="175359"/>
                  </a:lnTo>
                  <a:lnTo>
                    <a:pt x="627010" y="157832"/>
                  </a:lnTo>
                  <a:lnTo>
                    <a:pt x="837444" y="113970"/>
                  </a:lnTo>
                  <a:lnTo>
                    <a:pt x="925155" y="105206"/>
                  </a:lnTo>
                  <a:lnTo>
                    <a:pt x="977719" y="105206"/>
                  </a:lnTo>
                  <a:lnTo>
                    <a:pt x="1043546" y="109588"/>
                  </a:lnTo>
                  <a:lnTo>
                    <a:pt x="1126879" y="118352"/>
                  </a:lnTo>
                  <a:lnTo>
                    <a:pt x="1188242" y="127071"/>
                  </a:lnTo>
                  <a:lnTo>
                    <a:pt x="1460082" y="179741"/>
                  </a:lnTo>
                  <a:lnTo>
                    <a:pt x="1552169" y="192886"/>
                  </a:lnTo>
                  <a:lnTo>
                    <a:pt x="1604734" y="192886"/>
                  </a:lnTo>
                  <a:lnTo>
                    <a:pt x="1670561" y="188504"/>
                  </a:lnTo>
                  <a:lnTo>
                    <a:pt x="1749430" y="179741"/>
                  </a:lnTo>
                  <a:lnTo>
                    <a:pt x="1810879" y="166595"/>
                  </a:lnTo>
                  <a:lnTo>
                    <a:pt x="2069458" y="113970"/>
                  </a:lnTo>
                  <a:lnTo>
                    <a:pt x="2165966" y="105206"/>
                  </a:lnTo>
                  <a:lnTo>
                    <a:pt x="2214242" y="105206"/>
                  </a:lnTo>
                  <a:lnTo>
                    <a:pt x="2240546" y="105206"/>
                  </a:lnTo>
                  <a:lnTo>
                    <a:pt x="2240546" y="65770"/>
                  </a:lnTo>
                  <a:lnTo>
                    <a:pt x="2249300" y="109588"/>
                  </a:lnTo>
                  <a:lnTo>
                    <a:pt x="2253676" y="135966"/>
                  </a:lnTo>
                  <a:lnTo>
                    <a:pt x="2253676" y="131453"/>
                  </a:lnTo>
                  <a:lnTo>
                    <a:pt x="2258053" y="65770"/>
                  </a:lnTo>
                  <a:lnTo>
                    <a:pt x="2262430" y="61432"/>
                  </a:lnTo>
                  <a:lnTo>
                    <a:pt x="2262430" y="65770"/>
                  </a:lnTo>
                  <a:lnTo>
                    <a:pt x="2271227" y="96443"/>
                  </a:lnTo>
                  <a:lnTo>
                    <a:pt x="2275604" y="96443"/>
                  </a:lnTo>
                  <a:lnTo>
                    <a:pt x="2279981" y="100824"/>
                  </a:lnTo>
                  <a:lnTo>
                    <a:pt x="2279981" y="113970"/>
                  </a:lnTo>
                  <a:lnTo>
                    <a:pt x="2284357" y="96443"/>
                  </a:lnTo>
                  <a:lnTo>
                    <a:pt x="2288734" y="52537"/>
                  </a:lnTo>
                  <a:lnTo>
                    <a:pt x="2293111" y="65770"/>
                  </a:lnTo>
                  <a:lnTo>
                    <a:pt x="2297488" y="96443"/>
                  </a:lnTo>
                  <a:lnTo>
                    <a:pt x="2301864" y="87679"/>
                  </a:lnTo>
                  <a:lnTo>
                    <a:pt x="2310618" y="21908"/>
                  </a:lnTo>
                  <a:lnTo>
                    <a:pt x="2315038" y="8763"/>
                  </a:lnTo>
                  <a:lnTo>
                    <a:pt x="2319415" y="4381"/>
                  </a:lnTo>
                  <a:lnTo>
                    <a:pt x="2323792" y="17527"/>
                  </a:lnTo>
                  <a:lnTo>
                    <a:pt x="2328169" y="26290"/>
                  </a:lnTo>
                  <a:lnTo>
                    <a:pt x="2336922" y="43774"/>
                  </a:lnTo>
                  <a:lnTo>
                    <a:pt x="2341299" y="43774"/>
                  </a:lnTo>
                  <a:lnTo>
                    <a:pt x="2341299" y="39392"/>
                  </a:lnTo>
                  <a:lnTo>
                    <a:pt x="2345676" y="30672"/>
                  </a:lnTo>
                  <a:lnTo>
                    <a:pt x="2350184" y="35054"/>
                  </a:lnTo>
                  <a:lnTo>
                    <a:pt x="2358937" y="52537"/>
                  </a:lnTo>
                  <a:lnTo>
                    <a:pt x="2358937" y="48155"/>
                  </a:lnTo>
                  <a:lnTo>
                    <a:pt x="2372068" y="13145"/>
                  </a:lnTo>
                  <a:lnTo>
                    <a:pt x="2380821" y="13145"/>
                  </a:lnTo>
                  <a:lnTo>
                    <a:pt x="2389618" y="30672"/>
                  </a:lnTo>
                  <a:lnTo>
                    <a:pt x="2398372" y="26290"/>
                  </a:lnTo>
                  <a:lnTo>
                    <a:pt x="2407125" y="39392"/>
                  </a:lnTo>
                  <a:lnTo>
                    <a:pt x="2411502" y="48155"/>
                  </a:lnTo>
                  <a:lnTo>
                    <a:pt x="2415879" y="43774"/>
                  </a:lnTo>
                  <a:lnTo>
                    <a:pt x="2420256" y="35054"/>
                  </a:lnTo>
                  <a:lnTo>
                    <a:pt x="2424633" y="26290"/>
                  </a:lnTo>
                  <a:lnTo>
                    <a:pt x="2433430" y="17527"/>
                  </a:lnTo>
                  <a:lnTo>
                    <a:pt x="2437807" y="8763"/>
                  </a:lnTo>
                  <a:lnTo>
                    <a:pt x="2442183" y="8763"/>
                  </a:lnTo>
                  <a:lnTo>
                    <a:pt x="2446560" y="13145"/>
                  </a:lnTo>
                  <a:lnTo>
                    <a:pt x="2450937" y="13145"/>
                  </a:lnTo>
                  <a:lnTo>
                    <a:pt x="2459690" y="4381"/>
                  </a:lnTo>
                  <a:lnTo>
                    <a:pt x="2468444" y="8763"/>
                  </a:lnTo>
                  <a:lnTo>
                    <a:pt x="2472864" y="0"/>
                  </a:lnTo>
                  <a:lnTo>
                    <a:pt x="2486082" y="4381"/>
                  </a:lnTo>
                  <a:lnTo>
                    <a:pt x="2490459" y="4381"/>
                  </a:lnTo>
                  <a:lnTo>
                    <a:pt x="2494836" y="8763"/>
                  </a:lnTo>
                  <a:lnTo>
                    <a:pt x="2508010" y="26290"/>
                  </a:lnTo>
                  <a:lnTo>
                    <a:pt x="2516763" y="30672"/>
                  </a:lnTo>
                  <a:lnTo>
                    <a:pt x="2525517" y="30672"/>
                  </a:lnTo>
                  <a:lnTo>
                    <a:pt x="2529894" y="30672"/>
                  </a:lnTo>
                  <a:lnTo>
                    <a:pt x="2538647" y="35054"/>
                  </a:lnTo>
                  <a:lnTo>
                    <a:pt x="2547444" y="35054"/>
                  </a:lnTo>
                  <a:lnTo>
                    <a:pt x="2551821" y="39392"/>
                  </a:lnTo>
                  <a:lnTo>
                    <a:pt x="2569328" y="57050"/>
                  </a:lnTo>
                  <a:lnTo>
                    <a:pt x="2573705" y="57050"/>
                  </a:lnTo>
                  <a:lnTo>
                    <a:pt x="2600009" y="43774"/>
                  </a:lnTo>
                  <a:lnTo>
                    <a:pt x="2604386" y="39392"/>
                  </a:lnTo>
                  <a:lnTo>
                    <a:pt x="2608763" y="43774"/>
                  </a:lnTo>
                  <a:lnTo>
                    <a:pt x="2630778" y="61432"/>
                  </a:lnTo>
                  <a:lnTo>
                    <a:pt x="2639531" y="70152"/>
                  </a:lnTo>
                  <a:lnTo>
                    <a:pt x="2648285" y="83297"/>
                  </a:lnTo>
                  <a:lnTo>
                    <a:pt x="2661459" y="87679"/>
                  </a:lnTo>
                  <a:lnTo>
                    <a:pt x="2683343" y="109588"/>
                  </a:lnTo>
                  <a:lnTo>
                    <a:pt x="2692096" y="113970"/>
                  </a:lnTo>
                  <a:lnTo>
                    <a:pt x="2714024" y="135966"/>
                  </a:lnTo>
                  <a:lnTo>
                    <a:pt x="2722777" y="140348"/>
                  </a:lnTo>
                  <a:lnTo>
                    <a:pt x="2731531" y="144686"/>
                  </a:lnTo>
                  <a:lnTo>
                    <a:pt x="2740284" y="140348"/>
                  </a:lnTo>
                  <a:lnTo>
                    <a:pt x="2749082" y="135966"/>
                  </a:lnTo>
                  <a:lnTo>
                    <a:pt x="2757835" y="140348"/>
                  </a:lnTo>
                  <a:lnTo>
                    <a:pt x="2775474" y="153450"/>
                  </a:lnTo>
                  <a:lnTo>
                    <a:pt x="2792981" y="175359"/>
                  </a:lnTo>
                  <a:lnTo>
                    <a:pt x="2810488" y="188504"/>
                  </a:lnTo>
                  <a:lnTo>
                    <a:pt x="2819285" y="192886"/>
                  </a:lnTo>
                  <a:lnTo>
                    <a:pt x="2828038" y="201606"/>
                  </a:lnTo>
                  <a:lnTo>
                    <a:pt x="2836792" y="214882"/>
                  </a:lnTo>
                  <a:lnTo>
                    <a:pt x="2849922" y="227984"/>
                  </a:lnTo>
                  <a:lnTo>
                    <a:pt x="2867473" y="236748"/>
                  </a:lnTo>
                  <a:lnTo>
                    <a:pt x="2876227" y="236748"/>
                  </a:lnTo>
                  <a:lnTo>
                    <a:pt x="2889357" y="232366"/>
                  </a:lnTo>
                  <a:lnTo>
                    <a:pt x="2906995" y="236748"/>
                  </a:lnTo>
                  <a:lnTo>
                    <a:pt x="2920125" y="245511"/>
                  </a:lnTo>
                  <a:lnTo>
                    <a:pt x="2959560" y="267420"/>
                  </a:lnTo>
                  <a:lnTo>
                    <a:pt x="2972734" y="271802"/>
                  </a:lnTo>
                  <a:lnTo>
                    <a:pt x="2994618" y="289417"/>
                  </a:lnTo>
                  <a:lnTo>
                    <a:pt x="3007748" y="293799"/>
                  </a:lnTo>
                  <a:lnTo>
                    <a:pt x="3020922" y="289417"/>
                  </a:lnTo>
                  <a:lnTo>
                    <a:pt x="3038517" y="284904"/>
                  </a:lnTo>
                  <a:lnTo>
                    <a:pt x="3051691" y="280522"/>
                  </a:lnTo>
                  <a:lnTo>
                    <a:pt x="3117386" y="280522"/>
                  </a:lnTo>
                  <a:lnTo>
                    <a:pt x="3156821" y="276184"/>
                  </a:lnTo>
                  <a:lnTo>
                    <a:pt x="3169951" y="271802"/>
                  </a:lnTo>
                  <a:lnTo>
                    <a:pt x="3218270" y="241129"/>
                  </a:lnTo>
                  <a:lnTo>
                    <a:pt x="3257705" y="219264"/>
                  </a:lnTo>
                  <a:lnTo>
                    <a:pt x="3270835" y="214882"/>
                  </a:lnTo>
                  <a:lnTo>
                    <a:pt x="3305893" y="197268"/>
                  </a:lnTo>
                  <a:lnTo>
                    <a:pt x="3332285" y="170977"/>
                  </a:lnTo>
                  <a:lnTo>
                    <a:pt x="3354169" y="157832"/>
                  </a:lnTo>
                  <a:lnTo>
                    <a:pt x="3415531" y="113970"/>
                  </a:lnTo>
                  <a:lnTo>
                    <a:pt x="3481357" y="74534"/>
                  </a:lnTo>
                  <a:lnTo>
                    <a:pt x="3516371" y="52537"/>
                  </a:lnTo>
                  <a:lnTo>
                    <a:pt x="3564603" y="30672"/>
                  </a:lnTo>
                  <a:lnTo>
                    <a:pt x="3661067" y="8763"/>
                  </a:lnTo>
                  <a:lnTo>
                    <a:pt x="3691748" y="8763"/>
                  </a:lnTo>
                  <a:lnTo>
                    <a:pt x="3713632" y="13145"/>
                  </a:lnTo>
                  <a:lnTo>
                    <a:pt x="3779458" y="26290"/>
                  </a:lnTo>
                  <a:lnTo>
                    <a:pt x="3818893" y="43774"/>
                  </a:lnTo>
                  <a:lnTo>
                    <a:pt x="3853951" y="61432"/>
                  </a:lnTo>
                  <a:lnTo>
                    <a:pt x="3932908" y="109588"/>
                  </a:lnTo>
                  <a:lnTo>
                    <a:pt x="4007488" y="162213"/>
                  </a:lnTo>
                  <a:lnTo>
                    <a:pt x="4055676" y="197268"/>
                  </a:lnTo>
                  <a:lnTo>
                    <a:pt x="4125791" y="236748"/>
                  </a:lnTo>
                  <a:lnTo>
                    <a:pt x="4182864" y="263038"/>
                  </a:lnTo>
                  <a:lnTo>
                    <a:pt x="4217879" y="276184"/>
                  </a:lnTo>
                  <a:lnTo>
                    <a:pt x="4252936" y="280522"/>
                  </a:lnTo>
                  <a:lnTo>
                    <a:pt x="4292502" y="284904"/>
                  </a:lnTo>
                  <a:lnTo>
                    <a:pt x="4327516" y="284904"/>
                  </a:lnTo>
                  <a:lnTo>
                    <a:pt x="4397632" y="267420"/>
                  </a:lnTo>
                  <a:lnTo>
                    <a:pt x="4441531" y="249893"/>
                  </a:lnTo>
                  <a:lnTo>
                    <a:pt x="4485342" y="227984"/>
                  </a:lnTo>
                  <a:lnTo>
                    <a:pt x="4533530" y="197268"/>
                  </a:lnTo>
                  <a:lnTo>
                    <a:pt x="4634415" y="127071"/>
                  </a:lnTo>
                  <a:lnTo>
                    <a:pt x="4708995" y="78916"/>
                  </a:lnTo>
                  <a:lnTo>
                    <a:pt x="4752806" y="52537"/>
                  </a:lnTo>
                  <a:lnTo>
                    <a:pt x="4805371" y="30672"/>
                  </a:lnTo>
                  <a:lnTo>
                    <a:pt x="4849314" y="17527"/>
                  </a:lnTo>
                  <a:lnTo>
                    <a:pt x="4875574" y="8763"/>
                  </a:lnTo>
                  <a:lnTo>
                    <a:pt x="4910632" y="8763"/>
                  </a:lnTo>
                  <a:lnTo>
                    <a:pt x="4945690" y="13145"/>
                  </a:lnTo>
                  <a:lnTo>
                    <a:pt x="4989589" y="17527"/>
                  </a:lnTo>
                  <a:lnTo>
                    <a:pt x="5024647" y="30672"/>
                  </a:lnTo>
                  <a:lnTo>
                    <a:pt x="5059705" y="43774"/>
                  </a:lnTo>
                  <a:lnTo>
                    <a:pt x="5108024" y="70152"/>
                  </a:lnTo>
                  <a:lnTo>
                    <a:pt x="5169342" y="109588"/>
                  </a:lnTo>
                  <a:lnTo>
                    <a:pt x="5191226" y="122690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419218" y="5426133"/>
              <a:ext cx="5191760" cy="2494915"/>
            </a:xfrm>
            <a:custGeom>
              <a:avLst/>
              <a:gdLst/>
              <a:ahLst/>
              <a:cxnLst/>
              <a:rect l="l" t="t" r="r" b="b"/>
              <a:pathLst>
                <a:path w="5191759" h="2494915">
                  <a:moveTo>
                    <a:pt x="0" y="1218882"/>
                  </a:moveTo>
                  <a:lnTo>
                    <a:pt x="4381" y="1218882"/>
                  </a:lnTo>
                  <a:lnTo>
                    <a:pt x="57059" y="1214500"/>
                  </a:lnTo>
                  <a:lnTo>
                    <a:pt x="131517" y="1214500"/>
                  </a:lnTo>
                  <a:lnTo>
                    <a:pt x="179836" y="1214500"/>
                  </a:lnTo>
                  <a:lnTo>
                    <a:pt x="236778" y="1223264"/>
                  </a:lnTo>
                  <a:lnTo>
                    <a:pt x="328909" y="1236365"/>
                  </a:lnTo>
                  <a:lnTo>
                    <a:pt x="587575" y="1289035"/>
                  </a:lnTo>
                  <a:lnTo>
                    <a:pt x="653314" y="1297798"/>
                  </a:lnTo>
                  <a:lnTo>
                    <a:pt x="732271" y="1302180"/>
                  </a:lnTo>
                  <a:lnTo>
                    <a:pt x="780459" y="1297798"/>
                  </a:lnTo>
                  <a:lnTo>
                    <a:pt x="863836" y="1289035"/>
                  </a:lnTo>
                  <a:lnTo>
                    <a:pt x="925155" y="1280271"/>
                  </a:lnTo>
                  <a:lnTo>
                    <a:pt x="995358" y="1267126"/>
                  </a:lnTo>
                  <a:lnTo>
                    <a:pt x="1175068" y="1227646"/>
                  </a:lnTo>
                  <a:lnTo>
                    <a:pt x="1245183" y="1218882"/>
                  </a:lnTo>
                  <a:lnTo>
                    <a:pt x="1341691" y="1214500"/>
                  </a:lnTo>
                  <a:lnTo>
                    <a:pt x="1389879" y="1214500"/>
                  </a:lnTo>
                  <a:lnTo>
                    <a:pt x="1468836" y="1223264"/>
                  </a:lnTo>
                  <a:lnTo>
                    <a:pt x="1543416" y="1231984"/>
                  </a:lnTo>
                  <a:lnTo>
                    <a:pt x="1617908" y="1249642"/>
                  </a:lnTo>
                  <a:lnTo>
                    <a:pt x="1797618" y="1284653"/>
                  </a:lnTo>
                  <a:lnTo>
                    <a:pt x="1872198" y="1293416"/>
                  </a:lnTo>
                  <a:lnTo>
                    <a:pt x="1959952" y="1302180"/>
                  </a:lnTo>
                  <a:lnTo>
                    <a:pt x="2008140" y="1297798"/>
                  </a:lnTo>
                  <a:lnTo>
                    <a:pt x="2082720" y="1293416"/>
                  </a:lnTo>
                  <a:lnTo>
                    <a:pt x="2157212" y="1280271"/>
                  </a:lnTo>
                  <a:lnTo>
                    <a:pt x="2231792" y="1267126"/>
                  </a:lnTo>
                  <a:lnTo>
                    <a:pt x="2240546" y="1262744"/>
                  </a:lnTo>
                  <a:lnTo>
                    <a:pt x="2240546" y="1275889"/>
                  </a:lnTo>
                  <a:lnTo>
                    <a:pt x="2240546" y="1451248"/>
                  </a:lnTo>
                  <a:lnTo>
                    <a:pt x="2249300" y="1468732"/>
                  </a:lnTo>
                  <a:lnTo>
                    <a:pt x="2249300" y="1411856"/>
                  </a:lnTo>
                  <a:lnTo>
                    <a:pt x="2253676" y="1359187"/>
                  </a:lnTo>
                  <a:lnTo>
                    <a:pt x="2258053" y="1464394"/>
                  </a:lnTo>
                  <a:lnTo>
                    <a:pt x="2266807" y="1552161"/>
                  </a:lnTo>
                  <a:lnTo>
                    <a:pt x="2271227" y="1609081"/>
                  </a:lnTo>
                  <a:lnTo>
                    <a:pt x="2275604" y="1617844"/>
                  </a:lnTo>
                  <a:lnTo>
                    <a:pt x="2279981" y="1600317"/>
                  </a:lnTo>
                  <a:lnTo>
                    <a:pt x="2279981" y="1556543"/>
                  </a:lnTo>
                  <a:lnTo>
                    <a:pt x="2284357" y="1578408"/>
                  </a:lnTo>
                  <a:lnTo>
                    <a:pt x="2293111" y="1736240"/>
                  </a:lnTo>
                  <a:lnTo>
                    <a:pt x="2293111" y="1727520"/>
                  </a:lnTo>
                  <a:lnTo>
                    <a:pt x="2297488" y="1705611"/>
                  </a:lnTo>
                  <a:lnTo>
                    <a:pt x="2301864" y="1723139"/>
                  </a:lnTo>
                  <a:lnTo>
                    <a:pt x="2306241" y="1780058"/>
                  </a:lnTo>
                  <a:lnTo>
                    <a:pt x="2310618" y="1806436"/>
                  </a:lnTo>
                  <a:lnTo>
                    <a:pt x="2319415" y="1942359"/>
                  </a:lnTo>
                  <a:lnTo>
                    <a:pt x="2323792" y="1920363"/>
                  </a:lnTo>
                  <a:lnTo>
                    <a:pt x="2332545" y="1902836"/>
                  </a:lnTo>
                  <a:lnTo>
                    <a:pt x="2332545" y="1911599"/>
                  </a:lnTo>
                  <a:lnTo>
                    <a:pt x="2341299" y="1999279"/>
                  </a:lnTo>
                  <a:lnTo>
                    <a:pt x="2350184" y="2025657"/>
                  </a:lnTo>
                  <a:lnTo>
                    <a:pt x="2354561" y="2016894"/>
                  </a:lnTo>
                  <a:lnTo>
                    <a:pt x="2358937" y="2021276"/>
                  </a:lnTo>
                  <a:lnTo>
                    <a:pt x="2358937" y="2030039"/>
                  </a:lnTo>
                  <a:lnTo>
                    <a:pt x="2363314" y="2091428"/>
                  </a:lnTo>
                  <a:lnTo>
                    <a:pt x="2372068" y="2148347"/>
                  </a:lnTo>
                  <a:lnTo>
                    <a:pt x="2376444" y="2161493"/>
                  </a:lnTo>
                  <a:lnTo>
                    <a:pt x="2385242" y="2148347"/>
                  </a:lnTo>
                  <a:lnTo>
                    <a:pt x="2385242" y="2152729"/>
                  </a:lnTo>
                  <a:lnTo>
                    <a:pt x="2389618" y="2170344"/>
                  </a:lnTo>
                  <a:lnTo>
                    <a:pt x="2398372" y="2227264"/>
                  </a:lnTo>
                  <a:lnTo>
                    <a:pt x="2402749" y="2214118"/>
                  </a:lnTo>
                  <a:lnTo>
                    <a:pt x="2402749" y="2201017"/>
                  </a:lnTo>
                  <a:lnTo>
                    <a:pt x="2407125" y="2205398"/>
                  </a:lnTo>
                  <a:lnTo>
                    <a:pt x="2411502" y="2222882"/>
                  </a:lnTo>
                  <a:lnTo>
                    <a:pt x="2424633" y="2306180"/>
                  </a:lnTo>
                  <a:lnTo>
                    <a:pt x="2429053" y="2306180"/>
                  </a:lnTo>
                  <a:lnTo>
                    <a:pt x="2433430" y="2297416"/>
                  </a:lnTo>
                  <a:lnTo>
                    <a:pt x="2433430" y="2306180"/>
                  </a:lnTo>
                  <a:lnTo>
                    <a:pt x="2446560" y="2363217"/>
                  </a:lnTo>
                  <a:lnTo>
                    <a:pt x="2450937" y="2358840"/>
                  </a:lnTo>
                  <a:lnTo>
                    <a:pt x="2459690" y="2354458"/>
                  </a:lnTo>
                  <a:lnTo>
                    <a:pt x="2459690" y="2358840"/>
                  </a:lnTo>
                  <a:lnTo>
                    <a:pt x="2468444" y="2398351"/>
                  </a:lnTo>
                  <a:lnTo>
                    <a:pt x="2472864" y="2407105"/>
                  </a:lnTo>
                  <a:lnTo>
                    <a:pt x="2472864" y="2402728"/>
                  </a:lnTo>
                  <a:lnTo>
                    <a:pt x="2481618" y="2393864"/>
                  </a:lnTo>
                  <a:lnTo>
                    <a:pt x="2481618" y="2398351"/>
                  </a:lnTo>
                  <a:lnTo>
                    <a:pt x="2499256" y="2428997"/>
                  </a:lnTo>
                  <a:lnTo>
                    <a:pt x="2499256" y="2424619"/>
                  </a:lnTo>
                  <a:lnTo>
                    <a:pt x="2503633" y="2411483"/>
                  </a:lnTo>
                  <a:lnTo>
                    <a:pt x="2508010" y="2393864"/>
                  </a:lnTo>
                  <a:lnTo>
                    <a:pt x="2512387" y="2398351"/>
                  </a:lnTo>
                  <a:lnTo>
                    <a:pt x="2521140" y="2415865"/>
                  </a:lnTo>
                  <a:lnTo>
                    <a:pt x="2525517" y="2407105"/>
                  </a:lnTo>
                  <a:lnTo>
                    <a:pt x="2534270" y="2385109"/>
                  </a:lnTo>
                  <a:lnTo>
                    <a:pt x="2538647" y="2389486"/>
                  </a:lnTo>
                  <a:lnTo>
                    <a:pt x="2543068" y="2393864"/>
                  </a:lnTo>
                  <a:lnTo>
                    <a:pt x="2547444" y="2389486"/>
                  </a:lnTo>
                  <a:lnTo>
                    <a:pt x="2564951" y="2341326"/>
                  </a:lnTo>
                  <a:lnTo>
                    <a:pt x="2573705" y="2332567"/>
                  </a:lnTo>
                  <a:lnTo>
                    <a:pt x="2586879" y="2297416"/>
                  </a:lnTo>
                  <a:lnTo>
                    <a:pt x="2595633" y="2297416"/>
                  </a:lnTo>
                  <a:lnTo>
                    <a:pt x="2600009" y="2288696"/>
                  </a:lnTo>
                  <a:lnTo>
                    <a:pt x="2604386" y="2266787"/>
                  </a:lnTo>
                  <a:lnTo>
                    <a:pt x="2613140" y="2222882"/>
                  </a:lnTo>
                  <a:lnTo>
                    <a:pt x="2621893" y="2205398"/>
                  </a:lnTo>
                  <a:lnTo>
                    <a:pt x="2630778" y="2165875"/>
                  </a:lnTo>
                  <a:lnTo>
                    <a:pt x="2639531" y="2130864"/>
                  </a:lnTo>
                  <a:lnTo>
                    <a:pt x="2652662" y="2100192"/>
                  </a:lnTo>
                  <a:lnTo>
                    <a:pt x="2709647" y="1806436"/>
                  </a:lnTo>
                  <a:lnTo>
                    <a:pt x="2722777" y="1723139"/>
                  </a:lnTo>
                  <a:lnTo>
                    <a:pt x="2784227" y="1372332"/>
                  </a:lnTo>
                  <a:lnTo>
                    <a:pt x="2806111" y="1223264"/>
                  </a:lnTo>
                  <a:lnTo>
                    <a:pt x="2863096" y="881309"/>
                  </a:lnTo>
                  <a:lnTo>
                    <a:pt x="2924502" y="548030"/>
                  </a:lnTo>
                  <a:lnTo>
                    <a:pt x="2968314" y="324515"/>
                  </a:lnTo>
                  <a:lnTo>
                    <a:pt x="3012125" y="157832"/>
                  </a:lnTo>
                  <a:lnTo>
                    <a:pt x="3029676" y="114014"/>
                  </a:lnTo>
                  <a:lnTo>
                    <a:pt x="3047314" y="74534"/>
                  </a:lnTo>
                  <a:lnTo>
                    <a:pt x="3073575" y="26378"/>
                  </a:lnTo>
                  <a:lnTo>
                    <a:pt x="3113009" y="0"/>
                  </a:lnTo>
                  <a:lnTo>
                    <a:pt x="3121763" y="0"/>
                  </a:lnTo>
                  <a:lnTo>
                    <a:pt x="3134937" y="4337"/>
                  </a:lnTo>
                  <a:lnTo>
                    <a:pt x="3143690" y="8719"/>
                  </a:lnTo>
                  <a:lnTo>
                    <a:pt x="3161197" y="26378"/>
                  </a:lnTo>
                  <a:lnTo>
                    <a:pt x="3169951" y="48243"/>
                  </a:lnTo>
                  <a:lnTo>
                    <a:pt x="3191966" y="92149"/>
                  </a:lnTo>
                  <a:lnTo>
                    <a:pt x="3213894" y="153450"/>
                  </a:lnTo>
                  <a:lnTo>
                    <a:pt x="3240154" y="232366"/>
                  </a:lnTo>
                  <a:lnTo>
                    <a:pt x="3266458" y="342042"/>
                  </a:lnTo>
                  <a:lnTo>
                    <a:pt x="3297140" y="482347"/>
                  </a:lnTo>
                  <a:lnTo>
                    <a:pt x="3332285" y="670808"/>
                  </a:lnTo>
                  <a:lnTo>
                    <a:pt x="3376096" y="933847"/>
                  </a:lnTo>
                  <a:lnTo>
                    <a:pt x="3533922" y="1902836"/>
                  </a:lnTo>
                  <a:lnTo>
                    <a:pt x="3568980" y="2073813"/>
                  </a:lnTo>
                  <a:lnTo>
                    <a:pt x="3604126" y="2214118"/>
                  </a:lnTo>
                  <a:lnTo>
                    <a:pt x="3630386" y="2310570"/>
                  </a:lnTo>
                  <a:lnTo>
                    <a:pt x="3652314" y="2380731"/>
                  </a:lnTo>
                  <a:lnTo>
                    <a:pt x="3669821" y="2424619"/>
                  </a:lnTo>
                  <a:lnTo>
                    <a:pt x="3704879" y="2477267"/>
                  </a:lnTo>
                  <a:lnTo>
                    <a:pt x="3731270" y="2490403"/>
                  </a:lnTo>
                  <a:lnTo>
                    <a:pt x="3744401" y="2490403"/>
                  </a:lnTo>
                  <a:lnTo>
                    <a:pt x="3757575" y="2486026"/>
                  </a:lnTo>
                  <a:lnTo>
                    <a:pt x="3766328" y="2472780"/>
                  </a:lnTo>
                  <a:lnTo>
                    <a:pt x="3783835" y="2455270"/>
                  </a:lnTo>
                  <a:lnTo>
                    <a:pt x="3814516" y="2389486"/>
                  </a:lnTo>
                  <a:lnTo>
                    <a:pt x="3836444" y="2336944"/>
                  </a:lnTo>
                  <a:lnTo>
                    <a:pt x="3858415" y="2258024"/>
                  </a:lnTo>
                  <a:lnTo>
                    <a:pt x="3884720" y="2157111"/>
                  </a:lnTo>
                  <a:lnTo>
                    <a:pt x="3915401" y="2016894"/>
                  </a:lnTo>
                  <a:lnTo>
                    <a:pt x="3950459" y="1832683"/>
                  </a:lnTo>
                  <a:lnTo>
                    <a:pt x="3994357" y="1578408"/>
                  </a:lnTo>
                  <a:lnTo>
                    <a:pt x="4160937" y="561263"/>
                  </a:lnTo>
                  <a:lnTo>
                    <a:pt x="4195995" y="394580"/>
                  </a:lnTo>
                  <a:lnTo>
                    <a:pt x="4226676" y="271846"/>
                  </a:lnTo>
                  <a:lnTo>
                    <a:pt x="4248560" y="184210"/>
                  </a:lnTo>
                  <a:lnTo>
                    <a:pt x="4274951" y="118395"/>
                  </a:lnTo>
                  <a:lnTo>
                    <a:pt x="4292502" y="74534"/>
                  </a:lnTo>
                  <a:lnTo>
                    <a:pt x="4327516" y="30716"/>
                  </a:lnTo>
                  <a:lnTo>
                    <a:pt x="4349444" y="17614"/>
                  </a:lnTo>
                  <a:lnTo>
                    <a:pt x="4362574" y="17614"/>
                  </a:lnTo>
                  <a:lnTo>
                    <a:pt x="4375704" y="26378"/>
                  </a:lnTo>
                  <a:lnTo>
                    <a:pt x="4388879" y="35098"/>
                  </a:lnTo>
                  <a:lnTo>
                    <a:pt x="4402009" y="57007"/>
                  </a:lnTo>
                  <a:lnTo>
                    <a:pt x="4419647" y="83254"/>
                  </a:lnTo>
                  <a:lnTo>
                    <a:pt x="4437154" y="127159"/>
                  </a:lnTo>
                  <a:lnTo>
                    <a:pt x="4459082" y="184210"/>
                  </a:lnTo>
                  <a:lnTo>
                    <a:pt x="4480966" y="267508"/>
                  </a:lnTo>
                  <a:lnTo>
                    <a:pt x="4507270" y="377053"/>
                  </a:lnTo>
                  <a:lnTo>
                    <a:pt x="4537951" y="521739"/>
                  </a:lnTo>
                  <a:lnTo>
                    <a:pt x="4573096" y="714713"/>
                  </a:lnTo>
                  <a:lnTo>
                    <a:pt x="4621284" y="999617"/>
                  </a:lnTo>
                  <a:lnTo>
                    <a:pt x="4770357" y="1898454"/>
                  </a:lnTo>
                  <a:lnTo>
                    <a:pt x="4805371" y="2082577"/>
                  </a:lnTo>
                  <a:lnTo>
                    <a:pt x="4836183" y="2214118"/>
                  </a:lnTo>
                  <a:lnTo>
                    <a:pt x="4862444" y="2310570"/>
                  </a:lnTo>
                  <a:lnTo>
                    <a:pt x="4884372" y="2380731"/>
                  </a:lnTo>
                  <a:lnTo>
                    <a:pt x="4906255" y="2433379"/>
                  </a:lnTo>
                  <a:lnTo>
                    <a:pt x="4941313" y="2481644"/>
                  </a:lnTo>
                  <a:lnTo>
                    <a:pt x="4967705" y="2494781"/>
                  </a:lnTo>
                  <a:lnTo>
                    <a:pt x="4980835" y="2494781"/>
                  </a:lnTo>
                  <a:lnTo>
                    <a:pt x="5015893" y="2464025"/>
                  </a:lnTo>
                  <a:lnTo>
                    <a:pt x="5050951" y="2398351"/>
                  </a:lnTo>
                  <a:lnTo>
                    <a:pt x="5072835" y="2341326"/>
                  </a:lnTo>
                  <a:lnTo>
                    <a:pt x="5094850" y="2262405"/>
                  </a:lnTo>
                  <a:lnTo>
                    <a:pt x="5121154" y="2161493"/>
                  </a:lnTo>
                  <a:lnTo>
                    <a:pt x="5151792" y="2021276"/>
                  </a:lnTo>
                  <a:lnTo>
                    <a:pt x="5182473" y="1841447"/>
                  </a:lnTo>
                  <a:lnTo>
                    <a:pt x="5191226" y="1806436"/>
                  </a:lnTo>
                  <a:lnTo>
                    <a:pt x="5191226" y="1802055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2669340" y="4996799"/>
            <a:ext cx="267144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25400" marR="5080" indent="-1333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6" name="object 4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8788" y="4161281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3740" marR="5080" indent="-70167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60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86383" y="8170545"/>
            <a:ext cx="5190490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4950" marR="5080" indent="-222885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6257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257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c:LIMÓNA-X0004A</a:t>
            </a:r>
            <a:r>
              <a:rPr dirty="0" sz="550" spc="34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c:LIMÓNB-X0004B</a:t>
            </a:r>
            <a:r>
              <a:rPr dirty="0" sz="550" spc="35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800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364446" y="1276864"/>
            <a:ext cx="5252720" cy="2609215"/>
            <a:chOff x="1364446" y="1276864"/>
            <a:chExt cx="5252720" cy="2609215"/>
          </a:xfrm>
        </p:grpSpPr>
        <p:sp>
          <p:nvSpPr>
            <p:cNvPr id="12" name="object 12" descr=""/>
            <p:cNvSpPr/>
            <p:nvPr/>
          </p:nvSpPr>
          <p:spPr>
            <a:xfrm>
              <a:off x="1371025" y="1572859"/>
              <a:ext cx="5231130" cy="2034539"/>
            </a:xfrm>
            <a:custGeom>
              <a:avLst/>
              <a:gdLst/>
              <a:ahLst/>
              <a:cxnLst/>
              <a:rect l="l" t="t" r="r" b="b"/>
              <a:pathLst>
                <a:path w="5231130" h="2034539">
                  <a:moveTo>
                    <a:pt x="0" y="2034421"/>
                  </a:moveTo>
                  <a:lnTo>
                    <a:pt x="5230665" y="2034421"/>
                  </a:lnTo>
                </a:path>
                <a:path w="5231130" h="2034539">
                  <a:moveTo>
                    <a:pt x="0" y="1696760"/>
                  </a:moveTo>
                  <a:lnTo>
                    <a:pt x="5230665" y="1696760"/>
                  </a:lnTo>
                </a:path>
                <a:path w="5231130" h="2034539">
                  <a:moveTo>
                    <a:pt x="0" y="1354849"/>
                  </a:moveTo>
                  <a:lnTo>
                    <a:pt x="5230665" y="1354849"/>
                  </a:lnTo>
                </a:path>
                <a:path w="5231130" h="2034539">
                  <a:moveTo>
                    <a:pt x="0" y="1017144"/>
                  </a:moveTo>
                  <a:lnTo>
                    <a:pt x="5230665" y="1017144"/>
                  </a:lnTo>
                </a:path>
                <a:path w="5231130" h="2034539">
                  <a:moveTo>
                    <a:pt x="0" y="679615"/>
                  </a:moveTo>
                  <a:lnTo>
                    <a:pt x="5230665" y="679615"/>
                  </a:lnTo>
                </a:path>
                <a:path w="5231130" h="2034539">
                  <a:moveTo>
                    <a:pt x="0" y="342042"/>
                  </a:moveTo>
                  <a:lnTo>
                    <a:pt x="5230665" y="342042"/>
                  </a:lnTo>
                </a:path>
                <a:path w="5231130" h="2034539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71025" y="2300718"/>
              <a:ext cx="5240020" cy="526415"/>
            </a:xfrm>
            <a:custGeom>
              <a:avLst/>
              <a:gdLst/>
              <a:ahLst/>
              <a:cxnLst/>
              <a:rect l="l" t="t" r="r" b="b"/>
              <a:pathLst>
                <a:path w="5240020" h="526414">
                  <a:moveTo>
                    <a:pt x="0" y="328809"/>
                  </a:moveTo>
                  <a:lnTo>
                    <a:pt x="4381" y="328809"/>
                  </a:lnTo>
                  <a:lnTo>
                    <a:pt x="61335" y="320045"/>
                  </a:lnTo>
                  <a:lnTo>
                    <a:pt x="92108" y="315664"/>
                  </a:lnTo>
                  <a:lnTo>
                    <a:pt x="175332" y="302562"/>
                  </a:lnTo>
                  <a:lnTo>
                    <a:pt x="271840" y="280566"/>
                  </a:lnTo>
                  <a:lnTo>
                    <a:pt x="429666" y="254275"/>
                  </a:lnTo>
                  <a:lnTo>
                    <a:pt x="513000" y="249893"/>
                  </a:lnTo>
                  <a:lnTo>
                    <a:pt x="587492" y="245511"/>
                  </a:lnTo>
                  <a:lnTo>
                    <a:pt x="688376" y="258657"/>
                  </a:lnTo>
                  <a:lnTo>
                    <a:pt x="732188" y="263038"/>
                  </a:lnTo>
                  <a:lnTo>
                    <a:pt x="929536" y="302562"/>
                  </a:lnTo>
                  <a:lnTo>
                    <a:pt x="999651" y="315664"/>
                  </a:lnTo>
                  <a:lnTo>
                    <a:pt x="1052304" y="324427"/>
                  </a:lnTo>
                  <a:lnTo>
                    <a:pt x="1135550" y="328809"/>
                  </a:lnTo>
                  <a:lnTo>
                    <a:pt x="1201376" y="333191"/>
                  </a:lnTo>
                  <a:lnTo>
                    <a:pt x="1280246" y="324427"/>
                  </a:lnTo>
                  <a:lnTo>
                    <a:pt x="1394260" y="306944"/>
                  </a:lnTo>
                  <a:lnTo>
                    <a:pt x="1490724" y="289285"/>
                  </a:lnTo>
                  <a:lnTo>
                    <a:pt x="1626666" y="263038"/>
                  </a:lnTo>
                  <a:lnTo>
                    <a:pt x="1692361" y="254275"/>
                  </a:lnTo>
                  <a:lnTo>
                    <a:pt x="1775738" y="245511"/>
                  </a:lnTo>
                  <a:lnTo>
                    <a:pt x="1841434" y="249893"/>
                  </a:lnTo>
                  <a:lnTo>
                    <a:pt x="1981753" y="263038"/>
                  </a:lnTo>
                  <a:lnTo>
                    <a:pt x="2244796" y="315664"/>
                  </a:lnTo>
                  <a:lnTo>
                    <a:pt x="2249216" y="311282"/>
                  </a:lnTo>
                  <a:lnTo>
                    <a:pt x="2266811" y="311282"/>
                  </a:lnTo>
                  <a:lnTo>
                    <a:pt x="2266811" y="298049"/>
                  </a:lnTo>
                  <a:lnTo>
                    <a:pt x="2271188" y="320045"/>
                  </a:lnTo>
                  <a:lnTo>
                    <a:pt x="2275608" y="320045"/>
                  </a:lnTo>
                  <a:lnTo>
                    <a:pt x="2275608" y="328809"/>
                  </a:lnTo>
                  <a:lnTo>
                    <a:pt x="2275608" y="337573"/>
                  </a:lnTo>
                  <a:lnTo>
                    <a:pt x="2275608" y="333191"/>
                  </a:lnTo>
                  <a:lnTo>
                    <a:pt x="2279985" y="306944"/>
                  </a:lnTo>
                  <a:lnTo>
                    <a:pt x="2284362" y="311282"/>
                  </a:lnTo>
                  <a:lnTo>
                    <a:pt x="2284362" y="341954"/>
                  </a:lnTo>
                  <a:lnTo>
                    <a:pt x="2288738" y="385860"/>
                  </a:lnTo>
                  <a:lnTo>
                    <a:pt x="2288738" y="372583"/>
                  </a:lnTo>
                  <a:lnTo>
                    <a:pt x="2293115" y="289285"/>
                  </a:lnTo>
                  <a:lnTo>
                    <a:pt x="2297492" y="184122"/>
                  </a:lnTo>
                  <a:lnTo>
                    <a:pt x="2306246" y="219133"/>
                  </a:lnTo>
                  <a:lnTo>
                    <a:pt x="2306246" y="210369"/>
                  </a:lnTo>
                  <a:lnTo>
                    <a:pt x="2310622" y="184122"/>
                  </a:lnTo>
                  <a:lnTo>
                    <a:pt x="2319420" y="184122"/>
                  </a:lnTo>
                  <a:lnTo>
                    <a:pt x="2323796" y="179741"/>
                  </a:lnTo>
                  <a:lnTo>
                    <a:pt x="2323796" y="184122"/>
                  </a:lnTo>
                  <a:lnTo>
                    <a:pt x="2323796" y="188504"/>
                  </a:lnTo>
                  <a:lnTo>
                    <a:pt x="2328173" y="184122"/>
                  </a:lnTo>
                  <a:lnTo>
                    <a:pt x="2328173" y="201649"/>
                  </a:lnTo>
                  <a:lnTo>
                    <a:pt x="2336927" y="245511"/>
                  </a:lnTo>
                  <a:lnTo>
                    <a:pt x="2336927" y="258657"/>
                  </a:lnTo>
                  <a:lnTo>
                    <a:pt x="2341303" y="293667"/>
                  </a:lnTo>
                  <a:lnTo>
                    <a:pt x="2341303" y="289285"/>
                  </a:lnTo>
                  <a:lnTo>
                    <a:pt x="2358810" y="188504"/>
                  </a:lnTo>
                  <a:lnTo>
                    <a:pt x="2367608" y="140217"/>
                  </a:lnTo>
                  <a:lnTo>
                    <a:pt x="2371984" y="96443"/>
                  </a:lnTo>
                  <a:lnTo>
                    <a:pt x="2380738" y="78916"/>
                  </a:lnTo>
                  <a:lnTo>
                    <a:pt x="2385115" y="39436"/>
                  </a:lnTo>
                  <a:lnTo>
                    <a:pt x="2385115" y="48155"/>
                  </a:lnTo>
                  <a:lnTo>
                    <a:pt x="2389492" y="96443"/>
                  </a:lnTo>
                  <a:lnTo>
                    <a:pt x="2398376" y="170977"/>
                  </a:lnTo>
                  <a:lnTo>
                    <a:pt x="2398376" y="175359"/>
                  </a:lnTo>
                  <a:lnTo>
                    <a:pt x="2402753" y="179741"/>
                  </a:lnTo>
                  <a:lnTo>
                    <a:pt x="2411507" y="188504"/>
                  </a:lnTo>
                  <a:lnTo>
                    <a:pt x="2415883" y="197268"/>
                  </a:lnTo>
                  <a:lnTo>
                    <a:pt x="2424637" y="188504"/>
                  </a:lnTo>
                  <a:lnTo>
                    <a:pt x="2424637" y="184122"/>
                  </a:lnTo>
                  <a:lnTo>
                    <a:pt x="2433434" y="140217"/>
                  </a:lnTo>
                  <a:lnTo>
                    <a:pt x="2442188" y="61301"/>
                  </a:lnTo>
                  <a:lnTo>
                    <a:pt x="2446564" y="56919"/>
                  </a:lnTo>
                  <a:lnTo>
                    <a:pt x="2450941" y="56919"/>
                  </a:lnTo>
                  <a:lnTo>
                    <a:pt x="2459695" y="70064"/>
                  </a:lnTo>
                  <a:lnTo>
                    <a:pt x="2459695" y="65683"/>
                  </a:lnTo>
                  <a:lnTo>
                    <a:pt x="2464071" y="61301"/>
                  </a:lnTo>
                  <a:lnTo>
                    <a:pt x="2464071" y="65683"/>
                  </a:lnTo>
                  <a:lnTo>
                    <a:pt x="2472825" y="87679"/>
                  </a:lnTo>
                  <a:lnTo>
                    <a:pt x="2477246" y="135835"/>
                  </a:lnTo>
                  <a:lnTo>
                    <a:pt x="2485999" y="166595"/>
                  </a:lnTo>
                  <a:lnTo>
                    <a:pt x="2490376" y="153450"/>
                  </a:lnTo>
                  <a:lnTo>
                    <a:pt x="2503506" y="87679"/>
                  </a:lnTo>
                  <a:lnTo>
                    <a:pt x="2516636" y="35054"/>
                  </a:lnTo>
                  <a:lnTo>
                    <a:pt x="2525434" y="0"/>
                  </a:lnTo>
                  <a:lnTo>
                    <a:pt x="2529810" y="0"/>
                  </a:lnTo>
                  <a:lnTo>
                    <a:pt x="2529810" y="4381"/>
                  </a:lnTo>
                  <a:lnTo>
                    <a:pt x="2534275" y="35054"/>
                  </a:lnTo>
                  <a:lnTo>
                    <a:pt x="2547449" y="100824"/>
                  </a:lnTo>
                  <a:lnTo>
                    <a:pt x="2556202" y="118352"/>
                  </a:lnTo>
                  <a:lnTo>
                    <a:pt x="2564956" y="144599"/>
                  </a:lnTo>
                  <a:lnTo>
                    <a:pt x="2564956" y="140217"/>
                  </a:lnTo>
                  <a:lnTo>
                    <a:pt x="2569333" y="131453"/>
                  </a:lnTo>
                  <a:lnTo>
                    <a:pt x="2578086" y="87679"/>
                  </a:lnTo>
                  <a:lnTo>
                    <a:pt x="2586840" y="35054"/>
                  </a:lnTo>
                  <a:lnTo>
                    <a:pt x="2591260" y="30672"/>
                  </a:lnTo>
                  <a:lnTo>
                    <a:pt x="2591260" y="35054"/>
                  </a:lnTo>
                  <a:lnTo>
                    <a:pt x="2608767" y="70064"/>
                  </a:lnTo>
                  <a:lnTo>
                    <a:pt x="2630651" y="144599"/>
                  </a:lnTo>
                  <a:lnTo>
                    <a:pt x="2639448" y="122733"/>
                  </a:lnTo>
                  <a:lnTo>
                    <a:pt x="2665709" y="61301"/>
                  </a:lnTo>
                  <a:lnTo>
                    <a:pt x="2670086" y="70064"/>
                  </a:lnTo>
                  <a:lnTo>
                    <a:pt x="2678970" y="105206"/>
                  </a:lnTo>
                  <a:lnTo>
                    <a:pt x="2687724" y="131453"/>
                  </a:lnTo>
                  <a:lnTo>
                    <a:pt x="2700854" y="157832"/>
                  </a:lnTo>
                  <a:lnTo>
                    <a:pt x="2709651" y="162213"/>
                  </a:lnTo>
                  <a:lnTo>
                    <a:pt x="2714028" y="162213"/>
                  </a:lnTo>
                  <a:lnTo>
                    <a:pt x="2718405" y="157832"/>
                  </a:lnTo>
                  <a:lnTo>
                    <a:pt x="2727159" y="144599"/>
                  </a:lnTo>
                  <a:lnTo>
                    <a:pt x="2731535" y="144599"/>
                  </a:lnTo>
                  <a:lnTo>
                    <a:pt x="2740289" y="149068"/>
                  </a:lnTo>
                  <a:lnTo>
                    <a:pt x="2744666" y="153450"/>
                  </a:lnTo>
                  <a:lnTo>
                    <a:pt x="2753463" y="170977"/>
                  </a:lnTo>
                  <a:lnTo>
                    <a:pt x="2775347" y="223515"/>
                  </a:lnTo>
                  <a:lnTo>
                    <a:pt x="2784100" y="228028"/>
                  </a:lnTo>
                  <a:lnTo>
                    <a:pt x="2797274" y="228028"/>
                  </a:lnTo>
                  <a:lnTo>
                    <a:pt x="2801651" y="228028"/>
                  </a:lnTo>
                  <a:lnTo>
                    <a:pt x="2810492" y="219133"/>
                  </a:lnTo>
                  <a:lnTo>
                    <a:pt x="2814869" y="223515"/>
                  </a:lnTo>
                  <a:lnTo>
                    <a:pt x="2823666" y="232366"/>
                  </a:lnTo>
                  <a:lnTo>
                    <a:pt x="2832420" y="254275"/>
                  </a:lnTo>
                  <a:lnTo>
                    <a:pt x="2849927" y="298049"/>
                  </a:lnTo>
                  <a:lnTo>
                    <a:pt x="2858680" y="306944"/>
                  </a:lnTo>
                  <a:lnTo>
                    <a:pt x="2867477" y="306944"/>
                  </a:lnTo>
                  <a:lnTo>
                    <a:pt x="2884984" y="306944"/>
                  </a:lnTo>
                  <a:lnTo>
                    <a:pt x="2893738" y="315664"/>
                  </a:lnTo>
                  <a:lnTo>
                    <a:pt x="2902492" y="328809"/>
                  </a:lnTo>
                  <a:lnTo>
                    <a:pt x="2911289" y="350718"/>
                  </a:lnTo>
                  <a:lnTo>
                    <a:pt x="2924419" y="376965"/>
                  </a:lnTo>
                  <a:lnTo>
                    <a:pt x="2933173" y="390198"/>
                  </a:lnTo>
                  <a:lnTo>
                    <a:pt x="2941926" y="394580"/>
                  </a:lnTo>
                  <a:lnTo>
                    <a:pt x="2950811" y="394580"/>
                  </a:lnTo>
                  <a:lnTo>
                    <a:pt x="2963941" y="385860"/>
                  </a:lnTo>
                  <a:lnTo>
                    <a:pt x="2968318" y="394580"/>
                  </a:lnTo>
                  <a:lnTo>
                    <a:pt x="2981492" y="416489"/>
                  </a:lnTo>
                  <a:lnTo>
                    <a:pt x="2998999" y="447117"/>
                  </a:lnTo>
                  <a:lnTo>
                    <a:pt x="3003376" y="455881"/>
                  </a:lnTo>
                  <a:lnTo>
                    <a:pt x="3007753" y="460394"/>
                  </a:lnTo>
                  <a:lnTo>
                    <a:pt x="3025303" y="451499"/>
                  </a:lnTo>
                  <a:lnTo>
                    <a:pt x="3042810" y="447117"/>
                  </a:lnTo>
                  <a:lnTo>
                    <a:pt x="3047187" y="455881"/>
                  </a:lnTo>
                  <a:lnTo>
                    <a:pt x="3060317" y="477878"/>
                  </a:lnTo>
                  <a:lnTo>
                    <a:pt x="3069115" y="499787"/>
                  </a:lnTo>
                  <a:lnTo>
                    <a:pt x="3077868" y="508550"/>
                  </a:lnTo>
                  <a:lnTo>
                    <a:pt x="3086709" y="508550"/>
                  </a:lnTo>
                  <a:lnTo>
                    <a:pt x="3091130" y="504168"/>
                  </a:lnTo>
                  <a:lnTo>
                    <a:pt x="3104260" y="491023"/>
                  </a:lnTo>
                  <a:lnTo>
                    <a:pt x="3108637" y="491023"/>
                  </a:lnTo>
                  <a:lnTo>
                    <a:pt x="3117390" y="495405"/>
                  </a:lnTo>
                  <a:lnTo>
                    <a:pt x="3126144" y="504168"/>
                  </a:lnTo>
                  <a:lnTo>
                    <a:pt x="3143695" y="526033"/>
                  </a:lnTo>
                  <a:lnTo>
                    <a:pt x="3152448" y="526033"/>
                  </a:lnTo>
                  <a:lnTo>
                    <a:pt x="3161202" y="521695"/>
                  </a:lnTo>
                  <a:lnTo>
                    <a:pt x="3174332" y="504168"/>
                  </a:lnTo>
                  <a:lnTo>
                    <a:pt x="3183129" y="499787"/>
                  </a:lnTo>
                  <a:lnTo>
                    <a:pt x="3191883" y="499787"/>
                  </a:lnTo>
                  <a:lnTo>
                    <a:pt x="3205013" y="508550"/>
                  </a:lnTo>
                  <a:lnTo>
                    <a:pt x="3218143" y="517314"/>
                  </a:lnTo>
                  <a:lnTo>
                    <a:pt x="3222651" y="517314"/>
                  </a:lnTo>
                  <a:lnTo>
                    <a:pt x="3231405" y="508550"/>
                  </a:lnTo>
                  <a:lnTo>
                    <a:pt x="3257709" y="482259"/>
                  </a:lnTo>
                  <a:lnTo>
                    <a:pt x="3266463" y="482259"/>
                  </a:lnTo>
                  <a:lnTo>
                    <a:pt x="3275216" y="482259"/>
                  </a:lnTo>
                  <a:lnTo>
                    <a:pt x="3288347" y="482259"/>
                  </a:lnTo>
                  <a:lnTo>
                    <a:pt x="3297144" y="477878"/>
                  </a:lnTo>
                  <a:lnTo>
                    <a:pt x="3305897" y="469114"/>
                  </a:lnTo>
                  <a:lnTo>
                    <a:pt x="3336535" y="434016"/>
                  </a:lnTo>
                  <a:lnTo>
                    <a:pt x="3349709" y="425252"/>
                  </a:lnTo>
                  <a:lnTo>
                    <a:pt x="3362970" y="420870"/>
                  </a:lnTo>
                  <a:lnTo>
                    <a:pt x="3376101" y="407725"/>
                  </a:lnTo>
                  <a:lnTo>
                    <a:pt x="3393608" y="381478"/>
                  </a:lnTo>
                  <a:lnTo>
                    <a:pt x="3406738" y="368201"/>
                  </a:lnTo>
                  <a:lnTo>
                    <a:pt x="3424289" y="355100"/>
                  </a:lnTo>
                  <a:lnTo>
                    <a:pt x="3441796" y="337573"/>
                  </a:lnTo>
                  <a:lnTo>
                    <a:pt x="3459347" y="320045"/>
                  </a:lnTo>
                  <a:lnTo>
                    <a:pt x="3489984" y="276184"/>
                  </a:lnTo>
                  <a:lnTo>
                    <a:pt x="3525173" y="241129"/>
                  </a:lnTo>
                  <a:lnTo>
                    <a:pt x="3560187" y="197268"/>
                  </a:lnTo>
                  <a:lnTo>
                    <a:pt x="3577738" y="188504"/>
                  </a:lnTo>
                  <a:lnTo>
                    <a:pt x="3595245" y="175359"/>
                  </a:lnTo>
                  <a:lnTo>
                    <a:pt x="3608375" y="157832"/>
                  </a:lnTo>
                  <a:lnTo>
                    <a:pt x="3630390" y="135835"/>
                  </a:lnTo>
                  <a:lnTo>
                    <a:pt x="3643564" y="122733"/>
                  </a:lnTo>
                  <a:lnTo>
                    <a:pt x="3669825" y="109588"/>
                  </a:lnTo>
                  <a:lnTo>
                    <a:pt x="3709260" y="78916"/>
                  </a:lnTo>
                  <a:lnTo>
                    <a:pt x="3726810" y="78916"/>
                  </a:lnTo>
                  <a:lnTo>
                    <a:pt x="3744317" y="74534"/>
                  </a:lnTo>
                  <a:lnTo>
                    <a:pt x="3779463" y="61301"/>
                  </a:lnTo>
                  <a:lnTo>
                    <a:pt x="3792593" y="65683"/>
                  </a:lnTo>
                  <a:lnTo>
                    <a:pt x="3814521" y="70064"/>
                  </a:lnTo>
                  <a:lnTo>
                    <a:pt x="3853955" y="70064"/>
                  </a:lnTo>
                  <a:lnTo>
                    <a:pt x="3871462" y="78916"/>
                  </a:lnTo>
                  <a:lnTo>
                    <a:pt x="3893390" y="92061"/>
                  </a:lnTo>
                  <a:lnTo>
                    <a:pt x="3924159" y="109588"/>
                  </a:lnTo>
                  <a:lnTo>
                    <a:pt x="3950419" y="131453"/>
                  </a:lnTo>
                  <a:lnTo>
                    <a:pt x="3972347" y="149068"/>
                  </a:lnTo>
                  <a:lnTo>
                    <a:pt x="3998651" y="170977"/>
                  </a:lnTo>
                  <a:lnTo>
                    <a:pt x="4033665" y="210369"/>
                  </a:lnTo>
                  <a:lnTo>
                    <a:pt x="4103868" y="284904"/>
                  </a:lnTo>
                  <a:lnTo>
                    <a:pt x="4134549" y="320045"/>
                  </a:lnTo>
                  <a:lnTo>
                    <a:pt x="4169607" y="359482"/>
                  </a:lnTo>
                  <a:lnTo>
                    <a:pt x="4200376" y="390198"/>
                  </a:lnTo>
                  <a:lnTo>
                    <a:pt x="4270492" y="451499"/>
                  </a:lnTo>
                  <a:lnTo>
                    <a:pt x="4327521" y="491023"/>
                  </a:lnTo>
                  <a:lnTo>
                    <a:pt x="4402013" y="512932"/>
                  </a:lnTo>
                  <a:lnTo>
                    <a:pt x="4419520" y="512932"/>
                  </a:lnTo>
                  <a:lnTo>
                    <a:pt x="4467840" y="504168"/>
                  </a:lnTo>
                  <a:lnTo>
                    <a:pt x="4489723" y="499787"/>
                  </a:lnTo>
                  <a:lnTo>
                    <a:pt x="4533535" y="477878"/>
                  </a:lnTo>
                  <a:lnTo>
                    <a:pt x="4555462" y="460394"/>
                  </a:lnTo>
                  <a:lnTo>
                    <a:pt x="4594985" y="429634"/>
                  </a:lnTo>
                  <a:lnTo>
                    <a:pt x="4634419" y="394580"/>
                  </a:lnTo>
                  <a:lnTo>
                    <a:pt x="4704535" y="315664"/>
                  </a:lnTo>
                  <a:lnTo>
                    <a:pt x="4809752" y="197268"/>
                  </a:lnTo>
                  <a:lnTo>
                    <a:pt x="4853563" y="157832"/>
                  </a:lnTo>
                  <a:lnTo>
                    <a:pt x="4893129" y="122733"/>
                  </a:lnTo>
                  <a:lnTo>
                    <a:pt x="4928187" y="100824"/>
                  </a:lnTo>
                  <a:lnTo>
                    <a:pt x="4967578" y="78916"/>
                  </a:lnTo>
                  <a:lnTo>
                    <a:pt x="5024651" y="65683"/>
                  </a:lnTo>
                  <a:lnTo>
                    <a:pt x="5046579" y="65683"/>
                  </a:lnTo>
                  <a:lnTo>
                    <a:pt x="5107897" y="74534"/>
                  </a:lnTo>
                  <a:lnTo>
                    <a:pt x="5169347" y="109588"/>
                  </a:lnTo>
                  <a:lnTo>
                    <a:pt x="5239419" y="166595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371025" y="2331391"/>
              <a:ext cx="5240020" cy="478155"/>
            </a:xfrm>
            <a:custGeom>
              <a:avLst/>
              <a:gdLst/>
              <a:ahLst/>
              <a:cxnLst/>
              <a:rect l="l" t="t" r="r" b="b"/>
              <a:pathLst>
                <a:path w="5240020" h="478155">
                  <a:moveTo>
                    <a:pt x="0" y="249893"/>
                  </a:moveTo>
                  <a:lnTo>
                    <a:pt x="4381" y="254231"/>
                  </a:lnTo>
                  <a:lnTo>
                    <a:pt x="184130" y="284991"/>
                  </a:lnTo>
                  <a:lnTo>
                    <a:pt x="263087" y="293755"/>
                  </a:lnTo>
                  <a:lnTo>
                    <a:pt x="320028" y="298137"/>
                  </a:lnTo>
                  <a:lnTo>
                    <a:pt x="385855" y="293755"/>
                  </a:lnTo>
                  <a:lnTo>
                    <a:pt x="491116" y="289373"/>
                  </a:lnTo>
                  <a:lnTo>
                    <a:pt x="561188" y="276271"/>
                  </a:lnTo>
                  <a:lnTo>
                    <a:pt x="675202" y="254231"/>
                  </a:lnTo>
                  <a:lnTo>
                    <a:pt x="819898" y="232366"/>
                  </a:lnTo>
                  <a:lnTo>
                    <a:pt x="903231" y="223602"/>
                  </a:lnTo>
                  <a:lnTo>
                    <a:pt x="951420" y="219220"/>
                  </a:lnTo>
                  <a:lnTo>
                    <a:pt x="1004028" y="223602"/>
                  </a:lnTo>
                  <a:lnTo>
                    <a:pt x="1113666" y="227984"/>
                  </a:lnTo>
                  <a:lnTo>
                    <a:pt x="1170695" y="236748"/>
                  </a:lnTo>
                  <a:lnTo>
                    <a:pt x="1232057" y="249893"/>
                  </a:lnTo>
                  <a:lnTo>
                    <a:pt x="1490724" y="289373"/>
                  </a:lnTo>
                  <a:lnTo>
                    <a:pt x="1600362" y="298137"/>
                  </a:lnTo>
                  <a:lnTo>
                    <a:pt x="1648550" y="293755"/>
                  </a:lnTo>
                  <a:lnTo>
                    <a:pt x="1705535" y="289373"/>
                  </a:lnTo>
                  <a:lnTo>
                    <a:pt x="1801999" y="276271"/>
                  </a:lnTo>
                  <a:lnTo>
                    <a:pt x="1929144" y="254231"/>
                  </a:lnTo>
                  <a:lnTo>
                    <a:pt x="2091390" y="227984"/>
                  </a:lnTo>
                  <a:lnTo>
                    <a:pt x="2170347" y="223602"/>
                  </a:lnTo>
                  <a:lnTo>
                    <a:pt x="2240419" y="219220"/>
                  </a:lnTo>
                  <a:lnTo>
                    <a:pt x="2244796" y="219220"/>
                  </a:lnTo>
                  <a:lnTo>
                    <a:pt x="2249216" y="227984"/>
                  </a:lnTo>
                  <a:lnTo>
                    <a:pt x="2266811" y="227984"/>
                  </a:lnTo>
                  <a:lnTo>
                    <a:pt x="2266811" y="214839"/>
                  </a:lnTo>
                  <a:lnTo>
                    <a:pt x="2271188" y="232366"/>
                  </a:lnTo>
                  <a:lnTo>
                    <a:pt x="2275608" y="232366"/>
                  </a:lnTo>
                  <a:lnTo>
                    <a:pt x="2275608" y="241129"/>
                  </a:lnTo>
                  <a:lnTo>
                    <a:pt x="2275608" y="249893"/>
                  </a:lnTo>
                  <a:lnTo>
                    <a:pt x="2275608" y="241129"/>
                  </a:lnTo>
                  <a:lnTo>
                    <a:pt x="2279985" y="223602"/>
                  </a:lnTo>
                  <a:lnTo>
                    <a:pt x="2284362" y="223602"/>
                  </a:lnTo>
                  <a:lnTo>
                    <a:pt x="2284362" y="245511"/>
                  </a:lnTo>
                  <a:lnTo>
                    <a:pt x="2288738" y="271890"/>
                  </a:lnTo>
                  <a:lnTo>
                    <a:pt x="2288738" y="236748"/>
                  </a:lnTo>
                  <a:lnTo>
                    <a:pt x="2293115" y="127159"/>
                  </a:lnTo>
                  <a:lnTo>
                    <a:pt x="2297492" y="61388"/>
                  </a:lnTo>
                  <a:lnTo>
                    <a:pt x="2297492" y="74534"/>
                  </a:lnTo>
                  <a:lnTo>
                    <a:pt x="2306246" y="105162"/>
                  </a:lnTo>
                  <a:lnTo>
                    <a:pt x="2310622" y="87679"/>
                  </a:lnTo>
                  <a:lnTo>
                    <a:pt x="2314999" y="96399"/>
                  </a:lnTo>
                  <a:lnTo>
                    <a:pt x="2319420" y="109544"/>
                  </a:lnTo>
                  <a:lnTo>
                    <a:pt x="2323796" y="109544"/>
                  </a:lnTo>
                  <a:lnTo>
                    <a:pt x="2323796" y="127159"/>
                  </a:lnTo>
                  <a:lnTo>
                    <a:pt x="2328173" y="122777"/>
                  </a:lnTo>
                  <a:lnTo>
                    <a:pt x="2328173" y="131541"/>
                  </a:lnTo>
                  <a:lnTo>
                    <a:pt x="2336927" y="236748"/>
                  </a:lnTo>
                  <a:lnTo>
                    <a:pt x="2341303" y="241129"/>
                  </a:lnTo>
                  <a:lnTo>
                    <a:pt x="2341303" y="223602"/>
                  </a:lnTo>
                  <a:lnTo>
                    <a:pt x="2354434" y="105162"/>
                  </a:lnTo>
                  <a:lnTo>
                    <a:pt x="2358810" y="74534"/>
                  </a:lnTo>
                  <a:lnTo>
                    <a:pt x="2363231" y="61388"/>
                  </a:lnTo>
                  <a:lnTo>
                    <a:pt x="2367608" y="52625"/>
                  </a:lnTo>
                  <a:lnTo>
                    <a:pt x="2376361" y="0"/>
                  </a:lnTo>
                  <a:lnTo>
                    <a:pt x="2376361" y="4381"/>
                  </a:lnTo>
                  <a:lnTo>
                    <a:pt x="2385115" y="35010"/>
                  </a:lnTo>
                  <a:lnTo>
                    <a:pt x="2389492" y="113926"/>
                  </a:lnTo>
                  <a:lnTo>
                    <a:pt x="2398376" y="157832"/>
                  </a:lnTo>
                  <a:lnTo>
                    <a:pt x="2407130" y="135923"/>
                  </a:lnTo>
                  <a:lnTo>
                    <a:pt x="2411507" y="127159"/>
                  </a:lnTo>
                  <a:lnTo>
                    <a:pt x="2415883" y="122777"/>
                  </a:lnTo>
                  <a:lnTo>
                    <a:pt x="2415883" y="118395"/>
                  </a:lnTo>
                  <a:lnTo>
                    <a:pt x="2420260" y="113926"/>
                  </a:lnTo>
                  <a:lnTo>
                    <a:pt x="2437811" y="17483"/>
                  </a:lnTo>
                  <a:lnTo>
                    <a:pt x="2442188" y="17483"/>
                  </a:lnTo>
                  <a:lnTo>
                    <a:pt x="2442188" y="21865"/>
                  </a:lnTo>
                  <a:lnTo>
                    <a:pt x="2455318" y="52625"/>
                  </a:lnTo>
                  <a:lnTo>
                    <a:pt x="2459695" y="52625"/>
                  </a:lnTo>
                  <a:lnTo>
                    <a:pt x="2464071" y="52625"/>
                  </a:lnTo>
                  <a:lnTo>
                    <a:pt x="2464071" y="57007"/>
                  </a:lnTo>
                  <a:lnTo>
                    <a:pt x="2472825" y="74534"/>
                  </a:lnTo>
                  <a:lnTo>
                    <a:pt x="2481622" y="65770"/>
                  </a:lnTo>
                  <a:lnTo>
                    <a:pt x="2485999" y="70152"/>
                  </a:lnTo>
                  <a:lnTo>
                    <a:pt x="2490376" y="61388"/>
                  </a:lnTo>
                  <a:lnTo>
                    <a:pt x="2499129" y="48243"/>
                  </a:lnTo>
                  <a:lnTo>
                    <a:pt x="2521057" y="35010"/>
                  </a:lnTo>
                  <a:lnTo>
                    <a:pt x="2529810" y="21865"/>
                  </a:lnTo>
                  <a:lnTo>
                    <a:pt x="2534275" y="26246"/>
                  </a:lnTo>
                  <a:lnTo>
                    <a:pt x="2538651" y="43861"/>
                  </a:lnTo>
                  <a:lnTo>
                    <a:pt x="2547449" y="74534"/>
                  </a:lnTo>
                  <a:lnTo>
                    <a:pt x="2560579" y="92061"/>
                  </a:lnTo>
                  <a:lnTo>
                    <a:pt x="2564956" y="105162"/>
                  </a:lnTo>
                  <a:lnTo>
                    <a:pt x="2569333" y="105162"/>
                  </a:lnTo>
                  <a:lnTo>
                    <a:pt x="2573709" y="100781"/>
                  </a:lnTo>
                  <a:lnTo>
                    <a:pt x="2578086" y="87679"/>
                  </a:lnTo>
                  <a:lnTo>
                    <a:pt x="2586840" y="52625"/>
                  </a:lnTo>
                  <a:lnTo>
                    <a:pt x="2595637" y="48243"/>
                  </a:lnTo>
                  <a:lnTo>
                    <a:pt x="2608767" y="65770"/>
                  </a:lnTo>
                  <a:lnTo>
                    <a:pt x="2617521" y="87679"/>
                  </a:lnTo>
                  <a:lnTo>
                    <a:pt x="2626274" y="118395"/>
                  </a:lnTo>
                  <a:lnTo>
                    <a:pt x="2630651" y="127159"/>
                  </a:lnTo>
                  <a:lnTo>
                    <a:pt x="2635071" y="122777"/>
                  </a:lnTo>
                  <a:lnTo>
                    <a:pt x="2639448" y="118395"/>
                  </a:lnTo>
                  <a:lnTo>
                    <a:pt x="2648202" y="105162"/>
                  </a:lnTo>
                  <a:lnTo>
                    <a:pt x="2661332" y="100781"/>
                  </a:lnTo>
                  <a:lnTo>
                    <a:pt x="2665709" y="96399"/>
                  </a:lnTo>
                  <a:lnTo>
                    <a:pt x="2670086" y="100781"/>
                  </a:lnTo>
                  <a:lnTo>
                    <a:pt x="2674594" y="109544"/>
                  </a:lnTo>
                  <a:lnTo>
                    <a:pt x="2683347" y="135923"/>
                  </a:lnTo>
                  <a:lnTo>
                    <a:pt x="2692101" y="157832"/>
                  </a:lnTo>
                  <a:lnTo>
                    <a:pt x="2718405" y="192842"/>
                  </a:lnTo>
                  <a:lnTo>
                    <a:pt x="2722782" y="192842"/>
                  </a:lnTo>
                  <a:lnTo>
                    <a:pt x="2735912" y="184079"/>
                  </a:lnTo>
                  <a:lnTo>
                    <a:pt x="2749086" y="184079"/>
                  </a:lnTo>
                  <a:lnTo>
                    <a:pt x="2753463" y="184079"/>
                  </a:lnTo>
                  <a:lnTo>
                    <a:pt x="2757840" y="188460"/>
                  </a:lnTo>
                  <a:lnTo>
                    <a:pt x="2762216" y="206075"/>
                  </a:lnTo>
                  <a:lnTo>
                    <a:pt x="2775347" y="249893"/>
                  </a:lnTo>
                  <a:lnTo>
                    <a:pt x="2788477" y="258613"/>
                  </a:lnTo>
                  <a:lnTo>
                    <a:pt x="2797274" y="262995"/>
                  </a:lnTo>
                  <a:lnTo>
                    <a:pt x="2801651" y="258613"/>
                  </a:lnTo>
                  <a:lnTo>
                    <a:pt x="2806028" y="245511"/>
                  </a:lnTo>
                  <a:lnTo>
                    <a:pt x="2814869" y="241129"/>
                  </a:lnTo>
                  <a:lnTo>
                    <a:pt x="2823666" y="254231"/>
                  </a:lnTo>
                  <a:lnTo>
                    <a:pt x="2845550" y="320045"/>
                  </a:lnTo>
                  <a:lnTo>
                    <a:pt x="2854303" y="346292"/>
                  </a:lnTo>
                  <a:lnTo>
                    <a:pt x="2858680" y="346292"/>
                  </a:lnTo>
                  <a:lnTo>
                    <a:pt x="2863101" y="341911"/>
                  </a:lnTo>
                  <a:lnTo>
                    <a:pt x="2871854" y="333191"/>
                  </a:lnTo>
                  <a:lnTo>
                    <a:pt x="2884984" y="333191"/>
                  </a:lnTo>
                  <a:lnTo>
                    <a:pt x="2893738" y="333191"/>
                  </a:lnTo>
                  <a:lnTo>
                    <a:pt x="2898115" y="346292"/>
                  </a:lnTo>
                  <a:lnTo>
                    <a:pt x="2920042" y="394580"/>
                  </a:lnTo>
                  <a:lnTo>
                    <a:pt x="2933173" y="398962"/>
                  </a:lnTo>
                  <a:lnTo>
                    <a:pt x="2937549" y="398962"/>
                  </a:lnTo>
                  <a:lnTo>
                    <a:pt x="2946434" y="390198"/>
                  </a:lnTo>
                  <a:lnTo>
                    <a:pt x="2950811" y="390198"/>
                  </a:lnTo>
                  <a:lnTo>
                    <a:pt x="2959564" y="390198"/>
                  </a:lnTo>
                  <a:lnTo>
                    <a:pt x="2968318" y="398962"/>
                  </a:lnTo>
                  <a:lnTo>
                    <a:pt x="2981492" y="420827"/>
                  </a:lnTo>
                  <a:lnTo>
                    <a:pt x="2998999" y="451587"/>
                  </a:lnTo>
                  <a:lnTo>
                    <a:pt x="3007753" y="455969"/>
                  </a:lnTo>
                  <a:lnTo>
                    <a:pt x="3016506" y="455969"/>
                  </a:lnTo>
                  <a:lnTo>
                    <a:pt x="3038434" y="451587"/>
                  </a:lnTo>
                  <a:lnTo>
                    <a:pt x="3047187" y="455969"/>
                  </a:lnTo>
                  <a:lnTo>
                    <a:pt x="3069115" y="477878"/>
                  </a:lnTo>
                  <a:lnTo>
                    <a:pt x="3077868" y="477878"/>
                  </a:lnTo>
                  <a:lnTo>
                    <a:pt x="3086709" y="473496"/>
                  </a:lnTo>
                  <a:lnTo>
                    <a:pt x="3104260" y="460350"/>
                  </a:lnTo>
                  <a:lnTo>
                    <a:pt x="3113014" y="460350"/>
                  </a:lnTo>
                  <a:lnTo>
                    <a:pt x="3121767" y="464732"/>
                  </a:lnTo>
                  <a:lnTo>
                    <a:pt x="3134941" y="473496"/>
                  </a:lnTo>
                  <a:lnTo>
                    <a:pt x="3148072" y="477878"/>
                  </a:lnTo>
                  <a:lnTo>
                    <a:pt x="3156825" y="473496"/>
                  </a:lnTo>
                  <a:lnTo>
                    <a:pt x="3196260" y="455969"/>
                  </a:lnTo>
                  <a:lnTo>
                    <a:pt x="3213767" y="451587"/>
                  </a:lnTo>
                  <a:lnTo>
                    <a:pt x="3231405" y="442823"/>
                  </a:lnTo>
                  <a:lnTo>
                    <a:pt x="3244535" y="425208"/>
                  </a:lnTo>
                  <a:lnTo>
                    <a:pt x="3257709" y="412107"/>
                  </a:lnTo>
                  <a:lnTo>
                    <a:pt x="3275216" y="398962"/>
                  </a:lnTo>
                  <a:lnTo>
                    <a:pt x="3301521" y="394580"/>
                  </a:lnTo>
                  <a:lnTo>
                    <a:pt x="3314651" y="377053"/>
                  </a:lnTo>
                  <a:lnTo>
                    <a:pt x="3340955" y="346292"/>
                  </a:lnTo>
                  <a:lnTo>
                    <a:pt x="3376101" y="320045"/>
                  </a:lnTo>
                  <a:lnTo>
                    <a:pt x="3389231" y="298137"/>
                  </a:lnTo>
                  <a:lnTo>
                    <a:pt x="3411159" y="267376"/>
                  </a:lnTo>
                  <a:lnTo>
                    <a:pt x="3419912" y="258613"/>
                  </a:lnTo>
                  <a:lnTo>
                    <a:pt x="3441796" y="245511"/>
                  </a:lnTo>
                  <a:lnTo>
                    <a:pt x="3454970" y="232366"/>
                  </a:lnTo>
                  <a:lnTo>
                    <a:pt x="3485607" y="192842"/>
                  </a:lnTo>
                  <a:lnTo>
                    <a:pt x="3498869" y="184079"/>
                  </a:lnTo>
                  <a:lnTo>
                    <a:pt x="3516376" y="170977"/>
                  </a:lnTo>
                  <a:lnTo>
                    <a:pt x="3529550" y="153450"/>
                  </a:lnTo>
                  <a:lnTo>
                    <a:pt x="3555810" y="122777"/>
                  </a:lnTo>
                  <a:lnTo>
                    <a:pt x="3573361" y="113926"/>
                  </a:lnTo>
                  <a:lnTo>
                    <a:pt x="3595245" y="100781"/>
                  </a:lnTo>
                  <a:lnTo>
                    <a:pt x="3630390" y="70152"/>
                  </a:lnTo>
                  <a:lnTo>
                    <a:pt x="3647941" y="65770"/>
                  </a:lnTo>
                  <a:lnTo>
                    <a:pt x="3674202" y="57007"/>
                  </a:lnTo>
                  <a:lnTo>
                    <a:pt x="3696129" y="43861"/>
                  </a:lnTo>
                  <a:lnTo>
                    <a:pt x="3713636" y="43861"/>
                  </a:lnTo>
                  <a:lnTo>
                    <a:pt x="3788216" y="48243"/>
                  </a:lnTo>
                  <a:lnTo>
                    <a:pt x="3853955" y="74534"/>
                  </a:lnTo>
                  <a:lnTo>
                    <a:pt x="3884636" y="96399"/>
                  </a:lnTo>
                  <a:lnTo>
                    <a:pt x="3911028" y="118395"/>
                  </a:lnTo>
                  <a:lnTo>
                    <a:pt x="3937289" y="135923"/>
                  </a:lnTo>
                  <a:lnTo>
                    <a:pt x="3985477" y="184079"/>
                  </a:lnTo>
                  <a:lnTo>
                    <a:pt x="4007405" y="210457"/>
                  </a:lnTo>
                  <a:lnTo>
                    <a:pt x="4064434" y="267376"/>
                  </a:lnTo>
                  <a:lnTo>
                    <a:pt x="4090738" y="298137"/>
                  </a:lnTo>
                  <a:lnTo>
                    <a:pt x="4121419" y="328809"/>
                  </a:lnTo>
                  <a:lnTo>
                    <a:pt x="4173984" y="381434"/>
                  </a:lnTo>
                  <a:lnTo>
                    <a:pt x="4266071" y="447205"/>
                  </a:lnTo>
                  <a:lnTo>
                    <a:pt x="4314390" y="464732"/>
                  </a:lnTo>
                  <a:lnTo>
                    <a:pt x="4366955" y="473496"/>
                  </a:lnTo>
                  <a:lnTo>
                    <a:pt x="4397636" y="469114"/>
                  </a:lnTo>
                  <a:lnTo>
                    <a:pt x="4463463" y="447205"/>
                  </a:lnTo>
                  <a:lnTo>
                    <a:pt x="4524781" y="403343"/>
                  </a:lnTo>
                  <a:lnTo>
                    <a:pt x="4564216" y="372671"/>
                  </a:lnTo>
                  <a:lnTo>
                    <a:pt x="4630042" y="306900"/>
                  </a:lnTo>
                  <a:lnTo>
                    <a:pt x="4792245" y="135923"/>
                  </a:lnTo>
                  <a:lnTo>
                    <a:pt x="4827303" y="109544"/>
                  </a:lnTo>
                  <a:lnTo>
                    <a:pt x="4879955" y="70152"/>
                  </a:lnTo>
                  <a:lnTo>
                    <a:pt x="4915013" y="57007"/>
                  </a:lnTo>
                  <a:lnTo>
                    <a:pt x="4941318" y="48243"/>
                  </a:lnTo>
                  <a:lnTo>
                    <a:pt x="4967578" y="43861"/>
                  </a:lnTo>
                  <a:lnTo>
                    <a:pt x="5002767" y="43861"/>
                  </a:lnTo>
                  <a:lnTo>
                    <a:pt x="5059709" y="57007"/>
                  </a:lnTo>
                  <a:lnTo>
                    <a:pt x="5121027" y="87679"/>
                  </a:lnTo>
                  <a:lnTo>
                    <a:pt x="5160593" y="118395"/>
                  </a:lnTo>
                  <a:lnTo>
                    <a:pt x="5204405" y="157832"/>
                  </a:lnTo>
                  <a:lnTo>
                    <a:pt x="5239419" y="192842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71025" y="1283442"/>
              <a:ext cx="5240020" cy="2595880"/>
            </a:xfrm>
            <a:custGeom>
              <a:avLst/>
              <a:gdLst/>
              <a:ahLst/>
              <a:cxnLst/>
              <a:rect l="l" t="t" r="r" b="b"/>
              <a:pathLst>
                <a:path w="5240020" h="2595879">
                  <a:moveTo>
                    <a:pt x="0" y="1271551"/>
                  </a:moveTo>
                  <a:lnTo>
                    <a:pt x="4381" y="1271551"/>
                  </a:lnTo>
                  <a:lnTo>
                    <a:pt x="56954" y="1267169"/>
                  </a:lnTo>
                  <a:lnTo>
                    <a:pt x="144682" y="1267169"/>
                  </a:lnTo>
                  <a:lnTo>
                    <a:pt x="188507" y="1271551"/>
                  </a:lnTo>
                  <a:lnTo>
                    <a:pt x="320028" y="1289078"/>
                  </a:lnTo>
                  <a:lnTo>
                    <a:pt x="372724" y="1297842"/>
                  </a:lnTo>
                  <a:lnTo>
                    <a:pt x="451550" y="1310944"/>
                  </a:lnTo>
                  <a:lnTo>
                    <a:pt x="635768" y="1341704"/>
                  </a:lnTo>
                  <a:lnTo>
                    <a:pt x="710260" y="1346085"/>
                  </a:lnTo>
                  <a:lnTo>
                    <a:pt x="767333" y="1346085"/>
                  </a:lnTo>
                  <a:lnTo>
                    <a:pt x="819898" y="1341704"/>
                  </a:lnTo>
                  <a:lnTo>
                    <a:pt x="872463" y="1337322"/>
                  </a:lnTo>
                  <a:lnTo>
                    <a:pt x="964594" y="1324220"/>
                  </a:lnTo>
                  <a:lnTo>
                    <a:pt x="1104869" y="1293460"/>
                  </a:lnTo>
                  <a:lnTo>
                    <a:pt x="1205753" y="1275933"/>
                  </a:lnTo>
                  <a:lnTo>
                    <a:pt x="1288999" y="1271551"/>
                  </a:lnTo>
                  <a:lnTo>
                    <a:pt x="1389883" y="1267169"/>
                  </a:lnTo>
                  <a:lnTo>
                    <a:pt x="1433695" y="1271551"/>
                  </a:lnTo>
                  <a:lnTo>
                    <a:pt x="1499521" y="1275933"/>
                  </a:lnTo>
                  <a:lnTo>
                    <a:pt x="1560840" y="1289078"/>
                  </a:lnTo>
                  <a:lnTo>
                    <a:pt x="1867826" y="1341704"/>
                  </a:lnTo>
                  <a:lnTo>
                    <a:pt x="1916014" y="1341704"/>
                  </a:lnTo>
                  <a:lnTo>
                    <a:pt x="2012521" y="1346085"/>
                  </a:lnTo>
                  <a:lnTo>
                    <a:pt x="2051956" y="1341704"/>
                  </a:lnTo>
                  <a:lnTo>
                    <a:pt x="2139666" y="1332940"/>
                  </a:lnTo>
                  <a:lnTo>
                    <a:pt x="2179101" y="1328558"/>
                  </a:lnTo>
                  <a:lnTo>
                    <a:pt x="2244796" y="1315325"/>
                  </a:lnTo>
                  <a:lnTo>
                    <a:pt x="2244796" y="938360"/>
                  </a:lnTo>
                  <a:lnTo>
                    <a:pt x="2253593" y="947123"/>
                  </a:lnTo>
                  <a:lnTo>
                    <a:pt x="2262434" y="951505"/>
                  </a:lnTo>
                  <a:lnTo>
                    <a:pt x="2266811" y="951505"/>
                  </a:lnTo>
                  <a:lnTo>
                    <a:pt x="2266811" y="925127"/>
                  </a:lnTo>
                  <a:lnTo>
                    <a:pt x="2271188" y="960269"/>
                  </a:lnTo>
                  <a:lnTo>
                    <a:pt x="2275608" y="955887"/>
                  </a:lnTo>
                  <a:lnTo>
                    <a:pt x="2275608" y="947123"/>
                  </a:lnTo>
                  <a:lnTo>
                    <a:pt x="2279985" y="960269"/>
                  </a:lnTo>
                  <a:lnTo>
                    <a:pt x="2284362" y="960269"/>
                  </a:lnTo>
                  <a:lnTo>
                    <a:pt x="2284362" y="951505"/>
                  </a:lnTo>
                  <a:lnTo>
                    <a:pt x="2288738" y="916363"/>
                  </a:lnTo>
                  <a:lnTo>
                    <a:pt x="2288738" y="951505"/>
                  </a:lnTo>
                  <a:lnTo>
                    <a:pt x="2293115" y="1069814"/>
                  </a:lnTo>
                  <a:lnTo>
                    <a:pt x="2293115" y="1372376"/>
                  </a:lnTo>
                  <a:lnTo>
                    <a:pt x="2297492" y="1354849"/>
                  </a:lnTo>
                  <a:lnTo>
                    <a:pt x="2301869" y="1197017"/>
                  </a:lnTo>
                  <a:lnTo>
                    <a:pt x="2314999" y="929509"/>
                  </a:lnTo>
                  <a:lnTo>
                    <a:pt x="2323796" y="758531"/>
                  </a:lnTo>
                  <a:lnTo>
                    <a:pt x="2328173" y="648986"/>
                  </a:lnTo>
                  <a:lnTo>
                    <a:pt x="2332550" y="697142"/>
                  </a:lnTo>
                  <a:lnTo>
                    <a:pt x="2332550" y="675233"/>
                  </a:lnTo>
                  <a:lnTo>
                    <a:pt x="2336927" y="526165"/>
                  </a:lnTo>
                  <a:lnTo>
                    <a:pt x="2341303" y="346424"/>
                  </a:lnTo>
                  <a:lnTo>
                    <a:pt x="2345680" y="381478"/>
                  </a:lnTo>
                  <a:lnTo>
                    <a:pt x="2350057" y="543692"/>
                  </a:lnTo>
                  <a:lnTo>
                    <a:pt x="2354434" y="670852"/>
                  </a:lnTo>
                  <a:lnTo>
                    <a:pt x="2363231" y="736666"/>
                  </a:lnTo>
                  <a:lnTo>
                    <a:pt x="2363231" y="732284"/>
                  </a:lnTo>
                  <a:lnTo>
                    <a:pt x="2367608" y="732284"/>
                  </a:lnTo>
                  <a:lnTo>
                    <a:pt x="2371984" y="736666"/>
                  </a:lnTo>
                  <a:lnTo>
                    <a:pt x="2371984" y="719139"/>
                  </a:lnTo>
                  <a:lnTo>
                    <a:pt x="2380738" y="648986"/>
                  </a:lnTo>
                  <a:lnTo>
                    <a:pt x="2380738" y="653368"/>
                  </a:lnTo>
                  <a:lnTo>
                    <a:pt x="2385115" y="666470"/>
                  </a:lnTo>
                  <a:lnTo>
                    <a:pt x="2385115" y="653368"/>
                  </a:lnTo>
                  <a:lnTo>
                    <a:pt x="2393868" y="451631"/>
                  </a:lnTo>
                  <a:lnTo>
                    <a:pt x="2402753" y="232410"/>
                  </a:lnTo>
                  <a:lnTo>
                    <a:pt x="2407130" y="179872"/>
                  </a:lnTo>
                  <a:lnTo>
                    <a:pt x="2411507" y="179872"/>
                  </a:lnTo>
                  <a:lnTo>
                    <a:pt x="2411507" y="184210"/>
                  </a:lnTo>
                  <a:lnTo>
                    <a:pt x="2411507" y="179872"/>
                  </a:lnTo>
                  <a:lnTo>
                    <a:pt x="2415883" y="149112"/>
                  </a:lnTo>
                  <a:lnTo>
                    <a:pt x="2420260" y="166727"/>
                  </a:lnTo>
                  <a:lnTo>
                    <a:pt x="2429014" y="250024"/>
                  </a:lnTo>
                  <a:lnTo>
                    <a:pt x="2433434" y="293799"/>
                  </a:lnTo>
                  <a:lnTo>
                    <a:pt x="2446564" y="416620"/>
                  </a:lnTo>
                  <a:lnTo>
                    <a:pt x="2446564" y="412238"/>
                  </a:lnTo>
                  <a:lnTo>
                    <a:pt x="2450941" y="399093"/>
                  </a:lnTo>
                  <a:lnTo>
                    <a:pt x="2455318" y="328940"/>
                  </a:lnTo>
                  <a:lnTo>
                    <a:pt x="2481622" y="30760"/>
                  </a:lnTo>
                  <a:lnTo>
                    <a:pt x="2485999" y="8763"/>
                  </a:lnTo>
                  <a:lnTo>
                    <a:pt x="2490376" y="13276"/>
                  </a:lnTo>
                  <a:lnTo>
                    <a:pt x="2494753" y="39523"/>
                  </a:lnTo>
                  <a:lnTo>
                    <a:pt x="2503506" y="144730"/>
                  </a:lnTo>
                  <a:lnTo>
                    <a:pt x="2516636" y="280653"/>
                  </a:lnTo>
                  <a:lnTo>
                    <a:pt x="2521057" y="293799"/>
                  </a:lnTo>
                  <a:lnTo>
                    <a:pt x="2521057" y="289417"/>
                  </a:lnTo>
                  <a:lnTo>
                    <a:pt x="2525434" y="276271"/>
                  </a:lnTo>
                  <a:lnTo>
                    <a:pt x="2529810" y="245643"/>
                  </a:lnTo>
                  <a:lnTo>
                    <a:pt x="2538651" y="162213"/>
                  </a:lnTo>
                  <a:lnTo>
                    <a:pt x="2547449" y="52669"/>
                  </a:lnTo>
                  <a:lnTo>
                    <a:pt x="2560579" y="8763"/>
                  </a:lnTo>
                  <a:lnTo>
                    <a:pt x="2564956" y="0"/>
                  </a:lnTo>
                  <a:lnTo>
                    <a:pt x="2569333" y="17658"/>
                  </a:lnTo>
                  <a:lnTo>
                    <a:pt x="2573709" y="87679"/>
                  </a:lnTo>
                  <a:lnTo>
                    <a:pt x="2586840" y="263126"/>
                  </a:lnTo>
                  <a:lnTo>
                    <a:pt x="2595637" y="285035"/>
                  </a:lnTo>
                  <a:lnTo>
                    <a:pt x="2600014" y="285035"/>
                  </a:lnTo>
                  <a:lnTo>
                    <a:pt x="2608767" y="289417"/>
                  </a:lnTo>
                  <a:lnTo>
                    <a:pt x="2608767" y="285035"/>
                  </a:lnTo>
                  <a:lnTo>
                    <a:pt x="2613144" y="263126"/>
                  </a:lnTo>
                  <a:lnTo>
                    <a:pt x="2626274" y="157832"/>
                  </a:lnTo>
                  <a:lnTo>
                    <a:pt x="2630651" y="157832"/>
                  </a:lnTo>
                  <a:lnTo>
                    <a:pt x="2630651" y="166727"/>
                  </a:lnTo>
                  <a:lnTo>
                    <a:pt x="2639448" y="214882"/>
                  </a:lnTo>
                  <a:lnTo>
                    <a:pt x="2656955" y="412238"/>
                  </a:lnTo>
                  <a:lnTo>
                    <a:pt x="2670086" y="543692"/>
                  </a:lnTo>
                  <a:lnTo>
                    <a:pt x="2674594" y="556925"/>
                  </a:lnTo>
                  <a:lnTo>
                    <a:pt x="2674594" y="552543"/>
                  </a:lnTo>
                  <a:lnTo>
                    <a:pt x="2678970" y="539310"/>
                  </a:lnTo>
                  <a:lnTo>
                    <a:pt x="2696477" y="478009"/>
                  </a:lnTo>
                  <a:lnTo>
                    <a:pt x="2700854" y="478009"/>
                  </a:lnTo>
                  <a:lnTo>
                    <a:pt x="2705275" y="478009"/>
                  </a:lnTo>
                  <a:lnTo>
                    <a:pt x="2705275" y="482391"/>
                  </a:lnTo>
                  <a:lnTo>
                    <a:pt x="2709651" y="499918"/>
                  </a:lnTo>
                  <a:lnTo>
                    <a:pt x="2718405" y="543692"/>
                  </a:lnTo>
                  <a:lnTo>
                    <a:pt x="2727159" y="675233"/>
                  </a:lnTo>
                  <a:lnTo>
                    <a:pt x="2735912" y="806819"/>
                  </a:lnTo>
                  <a:lnTo>
                    <a:pt x="2744666" y="859444"/>
                  </a:lnTo>
                  <a:lnTo>
                    <a:pt x="2753463" y="885735"/>
                  </a:lnTo>
                  <a:lnTo>
                    <a:pt x="2757840" y="890116"/>
                  </a:lnTo>
                  <a:lnTo>
                    <a:pt x="2762216" y="885735"/>
                  </a:lnTo>
                  <a:lnTo>
                    <a:pt x="2770970" y="868207"/>
                  </a:lnTo>
                  <a:lnTo>
                    <a:pt x="2775347" y="881353"/>
                  </a:lnTo>
                  <a:lnTo>
                    <a:pt x="2784100" y="925127"/>
                  </a:lnTo>
                  <a:lnTo>
                    <a:pt x="2792897" y="1043567"/>
                  </a:lnTo>
                  <a:lnTo>
                    <a:pt x="2819289" y="1306562"/>
                  </a:lnTo>
                  <a:lnTo>
                    <a:pt x="2823666" y="1324220"/>
                  </a:lnTo>
                  <a:lnTo>
                    <a:pt x="2828043" y="1328558"/>
                  </a:lnTo>
                  <a:lnTo>
                    <a:pt x="2845550" y="1332940"/>
                  </a:lnTo>
                  <a:lnTo>
                    <a:pt x="2849927" y="1341704"/>
                  </a:lnTo>
                  <a:lnTo>
                    <a:pt x="2854303" y="1363613"/>
                  </a:lnTo>
                  <a:lnTo>
                    <a:pt x="2858680" y="1407474"/>
                  </a:lnTo>
                  <a:lnTo>
                    <a:pt x="2871854" y="1530208"/>
                  </a:lnTo>
                  <a:lnTo>
                    <a:pt x="2884984" y="1692422"/>
                  </a:lnTo>
                  <a:lnTo>
                    <a:pt x="2893738" y="1749429"/>
                  </a:lnTo>
                  <a:lnTo>
                    <a:pt x="2915666" y="1775720"/>
                  </a:lnTo>
                  <a:lnTo>
                    <a:pt x="2920042" y="1784571"/>
                  </a:lnTo>
                  <a:lnTo>
                    <a:pt x="2924419" y="1806436"/>
                  </a:lnTo>
                  <a:lnTo>
                    <a:pt x="2933173" y="1859105"/>
                  </a:lnTo>
                  <a:lnTo>
                    <a:pt x="2946434" y="1973032"/>
                  </a:lnTo>
                  <a:lnTo>
                    <a:pt x="2959564" y="2117763"/>
                  </a:lnTo>
                  <a:lnTo>
                    <a:pt x="2968318" y="2152773"/>
                  </a:lnTo>
                  <a:lnTo>
                    <a:pt x="2977115" y="2165918"/>
                  </a:lnTo>
                  <a:lnTo>
                    <a:pt x="2981492" y="2170388"/>
                  </a:lnTo>
                  <a:lnTo>
                    <a:pt x="2994622" y="2174770"/>
                  </a:lnTo>
                  <a:lnTo>
                    <a:pt x="2998999" y="2183533"/>
                  </a:lnTo>
                  <a:lnTo>
                    <a:pt x="3003376" y="2209780"/>
                  </a:lnTo>
                  <a:lnTo>
                    <a:pt x="3016506" y="2275595"/>
                  </a:lnTo>
                  <a:lnTo>
                    <a:pt x="3034057" y="2402754"/>
                  </a:lnTo>
                  <a:lnTo>
                    <a:pt x="3042810" y="2437809"/>
                  </a:lnTo>
                  <a:lnTo>
                    <a:pt x="3047187" y="2442190"/>
                  </a:lnTo>
                  <a:lnTo>
                    <a:pt x="3051564" y="2442190"/>
                  </a:lnTo>
                  <a:lnTo>
                    <a:pt x="3064694" y="2433427"/>
                  </a:lnTo>
                  <a:lnTo>
                    <a:pt x="3073492" y="2442190"/>
                  </a:lnTo>
                  <a:lnTo>
                    <a:pt x="3077868" y="2455292"/>
                  </a:lnTo>
                  <a:lnTo>
                    <a:pt x="3086709" y="2486061"/>
                  </a:lnTo>
                  <a:lnTo>
                    <a:pt x="3108637" y="2591250"/>
                  </a:lnTo>
                  <a:lnTo>
                    <a:pt x="3117390" y="2595627"/>
                  </a:lnTo>
                  <a:lnTo>
                    <a:pt x="3121767" y="2591250"/>
                  </a:lnTo>
                  <a:lnTo>
                    <a:pt x="3126144" y="2582491"/>
                  </a:lnTo>
                  <a:lnTo>
                    <a:pt x="3134941" y="2560599"/>
                  </a:lnTo>
                  <a:lnTo>
                    <a:pt x="3143695" y="2534225"/>
                  </a:lnTo>
                  <a:lnTo>
                    <a:pt x="3148072" y="2534225"/>
                  </a:lnTo>
                  <a:lnTo>
                    <a:pt x="3152448" y="2534225"/>
                  </a:lnTo>
                  <a:lnTo>
                    <a:pt x="3161202" y="2547358"/>
                  </a:lnTo>
                  <a:lnTo>
                    <a:pt x="3178753" y="2578113"/>
                  </a:lnTo>
                  <a:lnTo>
                    <a:pt x="3183129" y="2578113"/>
                  </a:lnTo>
                  <a:lnTo>
                    <a:pt x="3187506" y="2573736"/>
                  </a:lnTo>
                  <a:lnTo>
                    <a:pt x="3196260" y="2556222"/>
                  </a:lnTo>
                  <a:lnTo>
                    <a:pt x="3205013" y="2507952"/>
                  </a:lnTo>
                  <a:lnTo>
                    <a:pt x="3222651" y="2459674"/>
                  </a:lnTo>
                  <a:lnTo>
                    <a:pt x="3227028" y="2442190"/>
                  </a:lnTo>
                  <a:lnTo>
                    <a:pt x="3235782" y="2437809"/>
                  </a:lnTo>
                  <a:lnTo>
                    <a:pt x="3248956" y="2433427"/>
                  </a:lnTo>
                  <a:lnTo>
                    <a:pt x="3253333" y="2424663"/>
                  </a:lnTo>
                  <a:lnTo>
                    <a:pt x="3262086" y="2402754"/>
                  </a:lnTo>
                  <a:lnTo>
                    <a:pt x="3270840" y="2354511"/>
                  </a:lnTo>
                  <a:lnTo>
                    <a:pt x="3301521" y="2187915"/>
                  </a:lnTo>
                  <a:lnTo>
                    <a:pt x="3314651" y="2144009"/>
                  </a:lnTo>
                  <a:lnTo>
                    <a:pt x="3327781" y="2108999"/>
                  </a:lnTo>
                  <a:lnTo>
                    <a:pt x="3336535" y="2060712"/>
                  </a:lnTo>
                  <a:lnTo>
                    <a:pt x="3354086" y="1959930"/>
                  </a:lnTo>
                  <a:lnTo>
                    <a:pt x="3371724" y="1828345"/>
                  </a:lnTo>
                  <a:lnTo>
                    <a:pt x="3384854" y="1766956"/>
                  </a:lnTo>
                  <a:lnTo>
                    <a:pt x="3402361" y="1696804"/>
                  </a:lnTo>
                  <a:lnTo>
                    <a:pt x="3415535" y="1613506"/>
                  </a:lnTo>
                  <a:lnTo>
                    <a:pt x="3454970" y="1328558"/>
                  </a:lnTo>
                  <a:lnTo>
                    <a:pt x="3485607" y="1179490"/>
                  </a:lnTo>
                  <a:lnTo>
                    <a:pt x="3533927" y="863826"/>
                  </a:lnTo>
                  <a:lnTo>
                    <a:pt x="3555810" y="745386"/>
                  </a:lnTo>
                  <a:lnTo>
                    <a:pt x="3582115" y="591936"/>
                  </a:lnTo>
                  <a:lnTo>
                    <a:pt x="3595245" y="504256"/>
                  </a:lnTo>
                  <a:lnTo>
                    <a:pt x="3612796" y="438485"/>
                  </a:lnTo>
                  <a:lnTo>
                    <a:pt x="3630390" y="368333"/>
                  </a:lnTo>
                  <a:lnTo>
                    <a:pt x="3669825" y="214882"/>
                  </a:lnTo>
                  <a:lnTo>
                    <a:pt x="3678579" y="188592"/>
                  </a:lnTo>
                  <a:lnTo>
                    <a:pt x="3709260" y="127203"/>
                  </a:lnTo>
                  <a:lnTo>
                    <a:pt x="3735564" y="70196"/>
                  </a:lnTo>
                  <a:lnTo>
                    <a:pt x="3744317" y="61432"/>
                  </a:lnTo>
                  <a:lnTo>
                    <a:pt x="3748694" y="57050"/>
                  </a:lnTo>
                  <a:lnTo>
                    <a:pt x="3761825" y="61432"/>
                  </a:lnTo>
                  <a:lnTo>
                    <a:pt x="3779463" y="61432"/>
                  </a:lnTo>
                  <a:lnTo>
                    <a:pt x="3805767" y="65814"/>
                  </a:lnTo>
                  <a:lnTo>
                    <a:pt x="3836405" y="122821"/>
                  </a:lnTo>
                  <a:lnTo>
                    <a:pt x="3862709" y="184210"/>
                  </a:lnTo>
                  <a:lnTo>
                    <a:pt x="3880216" y="228028"/>
                  </a:lnTo>
                  <a:lnTo>
                    <a:pt x="3893390" y="276271"/>
                  </a:lnTo>
                  <a:lnTo>
                    <a:pt x="3915405" y="368333"/>
                  </a:lnTo>
                  <a:lnTo>
                    <a:pt x="3972347" y="622608"/>
                  </a:lnTo>
                  <a:lnTo>
                    <a:pt x="4055680" y="1118101"/>
                  </a:lnTo>
                  <a:lnTo>
                    <a:pt x="4090738" y="1354849"/>
                  </a:lnTo>
                  <a:lnTo>
                    <a:pt x="4130173" y="1582834"/>
                  </a:lnTo>
                  <a:lnTo>
                    <a:pt x="4156477" y="1766956"/>
                  </a:lnTo>
                  <a:lnTo>
                    <a:pt x="4226680" y="2126526"/>
                  </a:lnTo>
                  <a:lnTo>
                    <a:pt x="4257318" y="2262449"/>
                  </a:lnTo>
                  <a:lnTo>
                    <a:pt x="4287999" y="2385139"/>
                  </a:lnTo>
                  <a:lnTo>
                    <a:pt x="4305506" y="2437809"/>
                  </a:lnTo>
                  <a:lnTo>
                    <a:pt x="4331897" y="2490438"/>
                  </a:lnTo>
                  <a:lnTo>
                    <a:pt x="4353825" y="2529844"/>
                  </a:lnTo>
                  <a:lnTo>
                    <a:pt x="4380086" y="2556222"/>
                  </a:lnTo>
                  <a:lnTo>
                    <a:pt x="4388883" y="2556222"/>
                  </a:lnTo>
                  <a:lnTo>
                    <a:pt x="4406390" y="2556222"/>
                  </a:lnTo>
                  <a:lnTo>
                    <a:pt x="4419520" y="2551845"/>
                  </a:lnTo>
                  <a:lnTo>
                    <a:pt x="4432694" y="2538603"/>
                  </a:lnTo>
                  <a:lnTo>
                    <a:pt x="4445825" y="2525466"/>
                  </a:lnTo>
                  <a:lnTo>
                    <a:pt x="4459086" y="2499197"/>
                  </a:lnTo>
                  <a:lnTo>
                    <a:pt x="4480970" y="2446572"/>
                  </a:lnTo>
                  <a:lnTo>
                    <a:pt x="4502897" y="2385139"/>
                  </a:lnTo>
                  <a:lnTo>
                    <a:pt x="4520405" y="2314987"/>
                  </a:lnTo>
                  <a:lnTo>
                    <a:pt x="4551086" y="2201060"/>
                  </a:lnTo>
                  <a:lnTo>
                    <a:pt x="4586143" y="2038847"/>
                  </a:lnTo>
                  <a:lnTo>
                    <a:pt x="4616912" y="1872251"/>
                  </a:lnTo>
                  <a:lnTo>
                    <a:pt x="4669477" y="1538972"/>
                  </a:lnTo>
                  <a:lnTo>
                    <a:pt x="4787868" y="806819"/>
                  </a:lnTo>
                  <a:lnTo>
                    <a:pt x="4836056" y="548074"/>
                  </a:lnTo>
                  <a:lnTo>
                    <a:pt x="4866825" y="407857"/>
                  </a:lnTo>
                  <a:lnTo>
                    <a:pt x="4897506" y="280653"/>
                  </a:lnTo>
                  <a:lnTo>
                    <a:pt x="4923767" y="201737"/>
                  </a:lnTo>
                  <a:lnTo>
                    <a:pt x="4945694" y="144730"/>
                  </a:lnTo>
                  <a:lnTo>
                    <a:pt x="4963201" y="100956"/>
                  </a:lnTo>
                  <a:lnTo>
                    <a:pt x="4998390" y="61432"/>
                  </a:lnTo>
                  <a:lnTo>
                    <a:pt x="5020274" y="52669"/>
                  </a:lnTo>
                  <a:lnTo>
                    <a:pt x="5033405" y="57050"/>
                  </a:lnTo>
                  <a:lnTo>
                    <a:pt x="5072839" y="96574"/>
                  </a:lnTo>
                  <a:lnTo>
                    <a:pt x="5090390" y="131585"/>
                  </a:lnTo>
                  <a:lnTo>
                    <a:pt x="5112274" y="179872"/>
                  </a:lnTo>
                  <a:lnTo>
                    <a:pt x="5134201" y="245643"/>
                  </a:lnTo>
                  <a:lnTo>
                    <a:pt x="5156216" y="333322"/>
                  </a:lnTo>
                  <a:lnTo>
                    <a:pt x="5182477" y="456012"/>
                  </a:lnTo>
                  <a:lnTo>
                    <a:pt x="5217535" y="613845"/>
                  </a:lnTo>
                  <a:lnTo>
                    <a:pt x="5239419" y="736666"/>
                  </a:lnTo>
                  <a:lnTo>
                    <a:pt x="5239419" y="741048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56078" y="822706"/>
            <a:ext cx="26581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9259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9207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307403" y="5242707"/>
            <a:ext cx="5309870" cy="2766695"/>
            <a:chOff x="1307403" y="5242707"/>
            <a:chExt cx="5309870" cy="2766695"/>
          </a:xfrm>
        </p:grpSpPr>
        <p:sp>
          <p:nvSpPr>
            <p:cNvPr id="18" name="object 18" descr=""/>
            <p:cNvSpPr/>
            <p:nvPr/>
          </p:nvSpPr>
          <p:spPr>
            <a:xfrm>
              <a:off x="1371025" y="5249375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120720" y="5249375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14070" y="592899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095247" y="5859138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6257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257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6448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c:MÉNDEA-X0005A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c:MÉNDEB-X0005B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c:MÉNDEC-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X0005C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314070" y="5249375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143439" y="5179523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800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364446" y="5326095"/>
            <a:ext cx="5252720" cy="2556510"/>
            <a:chOff x="1364446" y="5326095"/>
            <a:chExt cx="5252720" cy="2556510"/>
          </a:xfrm>
        </p:grpSpPr>
        <p:sp>
          <p:nvSpPr>
            <p:cNvPr id="25" name="object 25" descr=""/>
            <p:cNvSpPr/>
            <p:nvPr/>
          </p:nvSpPr>
          <p:spPr>
            <a:xfrm>
              <a:off x="1371025" y="5586948"/>
              <a:ext cx="5231130" cy="2034539"/>
            </a:xfrm>
            <a:custGeom>
              <a:avLst/>
              <a:gdLst/>
              <a:ahLst/>
              <a:cxnLst/>
              <a:rect l="l" t="t" r="r" b="b"/>
              <a:pathLst>
                <a:path w="5231130" h="2034540">
                  <a:moveTo>
                    <a:pt x="0" y="2034421"/>
                  </a:moveTo>
                  <a:lnTo>
                    <a:pt x="5230665" y="2034421"/>
                  </a:lnTo>
                </a:path>
                <a:path w="5231130" h="2034540">
                  <a:moveTo>
                    <a:pt x="0" y="1696760"/>
                  </a:moveTo>
                  <a:lnTo>
                    <a:pt x="5230665" y="1696760"/>
                  </a:lnTo>
                </a:path>
                <a:path w="5231130" h="2034540">
                  <a:moveTo>
                    <a:pt x="0" y="1354849"/>
                  </a:moveTo>
                  <a:lnTo>
                    <a:pt x="5230665" y="1354849"/>
                  </a:lnTo>
                </a:path>
                <a:path w="5231130" h="2034540">
                  <a:moveTo>
                    <a:pt x="0" y="1017144"/>
                  </a:moveTo>
                  <a:lnTo>
                    <a:pt x="5230665" y="1017144"/>
                  </a:lnTo>
                </a:path>
                <a:path w="5231130" h="2034540">
                  <a:moveTo>
                    <a:pt x="0" y="679615"/>
                  </a:moveTo>
                  <a:lnTo>
                    <a:pt x="5230665" y="679615"/>
                  </a:lnTo>
                </a:path>
                <a:path w="5231130" h="2034540">
                  <a:moveTo>
                    <a:pt x="0" y="342042"/>
                  </a:moveTo>
                  <a:lnTo>
                    <a:pt x="5230665" y="342042"/>
                  </a:lnTo>
                </a:path>
                <a:path w="5231130" h="2034540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371025" y="6297192"/>
              <a:ext cx="5240020" cy="570230"/>
            </a:xfrm>
            <a:custGeom>
              <a:avLst/>
              <a:gdLst/>
              <a:ahLst/>
              <a:cxnLst/>
              <a:rect l="l" t="t" r="r" b="b"/>
              <a:pathLst>
                <a:path w="5240020" h="570229">
                  <a:moveTo>
                    <a:pt x="0" y="320177"/>
                  </a:moveTo>
                  <a:lnTo>
                    <a:pt x="8762" y="320177"/>
                  </a:lnTo>
                  <a:lnTo>
                    <a:pt x="170956" y="306900"/>
                  </a:lnTo>
                  <a:lnTo>
                    <a:pt x="276217" y="298180"/>
                  </a:lnTo>
                  <a:lnTo>
                    <a:pt x="464724" y="289417"/>
                  </a:lnTo>
                  <a:lnTo>
                    <a:pt x="653318" y="298180"/>
                  </a:lnTo>
                  <a:lnTo>
                    <a:pt x="762956" y="306900"/>
                  </a:lnTo>
                  <a:lnTo>
                    <a:pt x="854956" y="315664"/>
                  </a:lnTo>
                  <a:lnTo>
                    <a:pt x="929536" y="320177"/>
                  </a:lnTo>
                  <a:lnTo>
                    <a:pt x="1017158" y="324559"/>
                  </a:lnTo>
                  <a:lnTo>
                    <a:pt x="1122420" y="324559"/>
                  </a:lnTo>
                  <a:lnTo>
                    <a:pt x="1262695" y="320177"/>
                  </a:lnTo>
                  <a:lnTo>
                    <a:pt x="1341695" y="311282"/>
                  </a:lnTo>
                  <a:lnTo>
                    <a:pt x="1420521" y="302518"/>
                  </a:lnTo>
                  <a:lnTo>
                    <a:pt x="1521405" y="298180"/>
                  </a:lnTo>
                  <a:lnTo>
                    <a:pt x="1696738" y="289417"/>
                  </a:lnTo>
                  <a:lnTo>
                    <a:pt x="1898507" y="298180"/>
                  </a:lnTo>
                  <a:lnTo>
                    <a:pt x="2008144" y="306900"/>
                  </a:lnTo>
                  <a:lnTo>
                    <a:pt x="2082593" y="311282"/>
                  </a:lnTo>
                  <a:lnTo>
                    <a:pt x="2253593" y="324559"/>
                  </a:lnTo>
                  <a:lnTo>
                    <a:pt x="2257970" y="333278"/>
                  </a:lnTo>
                  <a:lnTo>
                    <a:pt x="2257970" y="390198"/>
                  </a:lnTo>
                  <a:lnTo>
                    <a:pt x="2262434" y="333278"/>
                  </a:lnTo>
                  <a:lnTo>
                    <a:pt x="2266811" y="324559"/>
                  </a:lnTo>
                  <a:lnTo>
                    <a:pt x="2271188" y="320177"/>
                  </a:lnTo>
                  <a:lnTo>
                    <a:pt x="2275608" y="320177"/>
                  </a:lnTo>
                  <a:lnTo>
                    <a:pt x="2275608" y="311282"/>
                  </a:lnTo>
                  <a:lnTo>
                    <a:pt x="2279985" y="320177"/>
                  </a:lnTo>
                  <a:lnTo>
                    <a:pt x="2279985" y="315664"/>
                  </a:lnTo>
                  <a:lnTo>
                    <a:pt x="2284362" y="214882"/>
                  </a:lnTo>
                  <a:lnTo>
                    <a:pt x="2288738" y="249981"/>
                  </a:lnTo>
                  <a:lnTo>
                    <a:pt x="2288738" y="241129"/>
                  </a:lnTo>
                  <a:lnTo>
                    <a:pt x="2293115" y="223602"/>
                  </a:lnTo>
                  <a:lnTo>
                    <a:pt x="2297492" y="258744"/>
                  </a:lnTo>
                  <a:lnTo>
                    <a:pt x="2301869" y="232366"/>
                  </a:lnTo>
                  <a:lnTo>
                    <a:pt x="2301869" y="153450"/>
                  </a:lnTo>
                  <a:lnTo>
                    <a:pt x="2306246" y="157832"/>
                  </a:lnTo>
                  <a:lnTo>
                    <a:pt x="2310622" y="149068"/>
                  </a:lnTo>
                  <a:lnTo>
                    <a:pt x="2314999" y="149068"/>
                  </a:lnTo>
                  <a:lnTo>
                    <a:pt x="2319420" y="184210"/>
                  </a:lnTo>
                  <a:lnTo>
                    <a:pt x="2323796" y="171065"/>
                  </a:lnTo>
                  <a:lnTo>
                    <a:pt x="2323796" y="175446"/>
                  </a:lnTo>
                  <a:lnTo>
                    <a:pt x="2328173" y="192974"/>
                  </a:lnTo>
                  <a:lnTo>
                    <a:pt x="2332550" y="276271"/>
                  </a:lnTo>
                  <a:lnTo>
                    <a:pt x="2336927" y="271890"/>
                  </a:lnTo>
                  <a:lnTo>
                    <a:pt x="2341303" y="276271"/>
                  </a:lnTo>
                  <a:lnTo>
                    <a:pt x="2345680" y="293799"/>
                  </a:lnTo>
                  <a:lnTo>
                    <a:pt x="2350057" y="293799"/>
                  </a:lnTo>
                  <a:lnTo>
                    <a:pt x="2350057" y="285035"/>
                  </a:lnTo>
                  <a:lnTo>
                    <a:pt x="2358810" y="171065"/>
                  </a:lnTo>
                  <a:lnTo>
                    <a:pt x="2367608" y="131585"/>
                  </a:lnTo>
                  <a:lnTo>
                    <a:pt x="2371984" y="109676"/>
                  </a:lnTo>
                  <a:lnTo>
                    <a:pt x="2376361" y="70152"/>
                  </a:lnTo>
                  <a:lnTo>
                    <a:pt x="2376361" y="74534"/>
                  </a:lnTo>
                  <a:lnTo>
                    <a:pt x="2389492" y="114058"/>
                  </a:lnTo>
                  <a:lnTo>
                    <a:pt x="2389492" y="109676"/>
                  </a:lnTo>
                  <a:lnTo>
                    <a:pt x="2393868" y="109676"/>
                  </a:lnTo>
                  <a:lnTo>
                    <a:pt x="2393868" y="114058"/>
                  </a:lnTo>
                  <a:lnTo>
                    <a:pt x="2402753" y="166683"/>
                  </a:lnTo>
                  <a:lnTo>
                    <a:pt x="2407130" y="188592"/>
                  </a:lnTo>
                  <a:lnTo>
                    <a:pt x="2420260" y="184210"/>
                  </a:lnTo>
                  <a:lnTo>
                    <a:pt x="2420260" y="175446"/>
                  </a:lnTo>
                  <a:lnTo>
                    <a:pt x="2429014" y="140348"/>
                  </a:lnTo>
                  <a:lnTo>
                    <a:pt x="2437811" y="70152"/>
                  </a:lnTo>
                  <a:lnTo>
                    <a:pt x="2450941" y="13233"/>
                  </a:lnTo>
                  <a:lnTo>
                    <a:pt x="2455318" y="26378"/>
                  </a:lnTo>
                  <a:lnTo>
                    <a:pt x="2477246" y="114058"/>
                  </a:lnTo>
                  <a:lnTo>
                    <a:pt x="2481622" y="127203"/>
                  </a:lnTo>
                  <a:lnTo>
                    <a:pt x="2494753" y="140348"/>
                  </a:lnTo>
                  <a:lnTo>
                    <a:pt x="2499129" y="135966"/>
                  </a:lnTo>
                  <a:lnTo>
                    <a:pt x="2499129" y="122821"/>
                  </a:lnTo>
                  <a:lnTo>
                    <a:pt x="2521057" y="4381"/>
                  </a:lnTo>
                  <a:lnTo>
                    <a:pt x="2525434" y="0"/>
                  </a:lnTo>
                  <a:lnTo>
                    <a:pt x="2529810" y="4381"/>
                  </a:lnTo>
                  <a:lnTo>
                    <a:pt x="2534275" y="21996"/>
                  </a:lnTo>
                  <a:lnTo>
                    <a:pt x="2543028" y="78916"/>
                  </a:lnTo>
                  <a:lnTo>
                    <a:pt x="2551826" y="127203"/>
                  </a:lnTo>
                  <a:lnTo>
                    <a:pt x="2556202" y="127203"/>
                  </a:lnTo>
                  <a:lnTo>
                    <a:pt x="2560579" y="122821"/>
                  </a:lnTo>
                  <a:lnTo>
                    <a:pt x="2569333" y="96530"/>
                  </a:lnTo>
                  <a:lnTo>
                    <a:pt x="2582463" y="52669"/>
                  </a:lnTo>
                  <a:lnTo>
                    <a:pt x="2591260" y="17614"/>
                  </a:lnTo>
                  <a:lnTo>
                    <a:pt x="2595637" y="8763"/>
                  </a:lnTo>
                  <a:lnTo>
                    <a:pt x="2600014" y="8763"/>
                  </a:lnTo>
                  <a:lnTo>
                    <a:pt x="2604390" y="21996"/>
                  </a:lnTo>
                  <a:lnTo>
                    <a:pt x="2613144" y="83297"/>
                  </a:lnTo>
                  <a:lnTo>
                    <a:pt x="2626274" y="135966"/>
                  </a:lnTo>
                  <a:lnTo>
                    <a:pt x="2630651" y="144686"/>
                  </a:lnTo>
                  <a:lnTo>
                    <a:pt x="2635071" y="144686"/>
                  </a:lnTo>
                  <a:lnTo>
                    <a:pt x="2639448" y="140348"/>
                  </a:lnTo>
                  <a:lnTo>
                    <a:pt x="2643825" y="118439"/>
                  </a:lnTo>
                  <a:lnTo>
                    <a:pt x="2656955" y="83297"/>
                  </a:lnTo>
                  <a:lnTo>
                    <a:pt x="2661332" y="78916"/>
                  </a:lnTo>
                  <a:lnTo>
                    <a:pt x="2665709" y="78916"/>
                  </a:lnTo>
                  <a:lnTo>
                    <a:pt x="2670086" y="83297"/>
                  </a:lnTo>
                  <a:lnTo>
                    <a:pt x="2674594" y="96530"/>
                  </a:lnTo>
                  <a:lnTo>
                    <a:pt x="2687724" y="127203"/>
                  </a:lnTo>
                  <a:lnTo>
                    <a:pt x="2696477" y="171065"/>
                  </a:lnTo>
                  <a:lnTo>
                    <a:pt x="2705275" y="179828"/>
                  </a:lnTo>
                  <a:lnTo>
                    <a:pt x="2714028" y="171065"/>
                  </a:lnTo>
                  <a:lnTo>
                    <a:pt x="2731535" y="144686"/>
                  </a:lnTo>
                  <a:lnTo>
                    <a:pt x="2735912" y="144686"/>
                  </a:lnTo>
                  <a:lnTo>
                    <a:pt x="2744666" y="153450"/>
                  </a:lnTo>
                  <a:lnTo>
                    <a:pt x="2753463" y="171065"/>
                  </a:lnTo>
                  <a:lnTo>
                    <a:pt x="2784100" y="254362"/>
                  </a:lnTo>
                  <a:lnTo>
                    <a:pt x="2788477" y="254362"/>
                  </a:lnTo>
                  <a:lnTo>
                    <a:pt x="2792897" y="254362"/>
                  </a:lnTo>
                  <a:lnTo>
                    <a:pt x="2806028" y="245643"/>
                  </a:lnTo>
                  <a:lnTo>
                    <a:pt x="2814869" y="245643"/>
                  </a:lnTo>
                  <a:lnTo>
                    <a:pt x="2819289" y="249981"/>
                  </a:lnTo>
                  <a:lnTo>
                    <a:pt x="2828043" y="267508"/>
                  </a:lnTo>
                  <a:lnTo>
                    <a:pt x="2841173" y="311282"/>
                  </a:lnTo>
                  <a:lnTo>
                    <a:pt x="2854303" y="333278"/>
                  </a:lnTo>
                  <a:lnTo>
                    <a:pt x="2858680" y="337660"/>
                  </a:lnTo>
                  <a:lnTo>
                    <a:pt x="2867477" y="337660"/>
                  </a:lnTo>
                  <a:lnTo>
                    <a:pt x="2889361" y="333278"/>
                  </a:lnTo>
                  <a:lnTo>
                    <a:pt x="2893738" y="342042"/>
                  </a:lnTo>
                  <a:lnTo>
                    <a:pt x="2902492" y="363951"/>
                  </a:lnTo>
                  <a:lnTo>
                    <a:pt x="2928796" y="425340"/>
                  </a:lnTo>
                  <a:lnTo>
                    <a:pt x="2937549" y="434103"/>
                  </a:lnTo>
                  <a:lnTo>
                    <a:pt x="2941926" y="434103"/>
                  </a:lnTo>
                  <a:lnTo>
                    <a:pt x="2963941" y="429722"/>
                  </a:lnTo>
                  <a:lnTo>
                    <a:pt x="2972695" y="438485"/>
                  </a:lnTo>
                  <a:lnTo>
                    <a:pt x="2981492" y="451631"/>
                  </a:lnTo>
                  <a:lnTo>
                    <a:pt x="3003376" y="499874"/>
                  </a:lnTo>
                  <a:lnTo>
                    <a:pt x="3012129" y="504256"/>
                  </a:lnTo>
                  <a:lnTo>
                    <a:pt x="3016506" y="504256"/>
                  </a:lnTo>
                  <a:lnTo>
                    <a:pt x="3038434" y="491111"/>
                  </a:lnTo>
                  <a:lnTo>
                    <a:pt x="3042810" y="495492"/>
                  </a:lnTo>
                  <a:lnTo>
                    <a:pt x="3051564" y="508638"/>
                  </a:lnTo>
                  <a:lnTo>
                    <a:pt x="3077868" y="552543"/>
                  </a:lnTo>
                  <a:lnTo>
                    <a:pt x="3082333" y="556925"/>
                  </a:lnTo>
                  <a:lnTo>
                    <a:pt x="3086709" y="552543"/>
                  </a:lnTo>
                  <a:lnTo>
                    <a:pt x="3099883" y="539310"/>
                  </a:lnTo>
                  <a:lnTo>
                    <a:pt x="3108637" y="534928"/>
                  </a:lnTo>
                  <a:lnTo>
                    <a:pt x="3117390" y="534928"/>
                  </a:lnTo>
                  <a:lnTo>
                    <a:pt x="3121767" y="543648"/>
                  </a:lnTo>
                  <a:lnTo>
                    <a:pt x="3143695" y="570027"/>
                  </a:lnTo>
                  <a:lnTo>
                    <a:pt x="3152448" y="570027"/>
                  </a:lnTo>
                  <a:lnTo>
                    <a:pt x="3156825" y="565689"/>
                  </a:lnTo>
                  <a:lnTo>
                    <a:pt x="3165579" y="556925"/>
                  </a:lnTo>
                  <a:lnTo>
                    <a:pt x="3178753" y="543648"/>
                  </a:lnTo>
                  <a:lnTo>
                    <a:pt x="3187506" y="539310"/>
                  </a:lnTo>
                  <a:lnTo>
                    <a:pt x="3191883" y="543648"/>
                  </a:lnTo>
                  <a:lnTo>
                    <a:pt x="3218143" y="556925"/>
                  </a:lnTo>
                  <a:lnTo>
                    <a:pt x="3227028" y="556925"/>
                  </a:lnTo>
                  <a:lnTo>
                    <a:pt x="3235782" y="543648"/>
                  </a:lnTo>
                  <a:lnTo>
                    <a:pt x="3257709" y="517401"/>
                  </a:lnTo>
                  <a:lnTo>
                    <a:pt x="3266463" y="517401"/>
                  </a:lnTo>
                  <a:lnTo>
                    <a:pt x="3292767" y="513020"/>
                  </a:lnTo>
                  <a:lnTo>
                    <a:pt x="3301521" y="504256"/>
                  </a:lnTo>
                  <a:lnTo>
                    <a:pt x="3340955" y="456012"/>
                  </a:lnTo>
                  <a:lnTo>
                    <a:pt x="3354086" y="451631"/>
                  </a:lnTo>
                  <a:lnTo>
                    <a:pt x="3362970" y="442867"/>
                  </a:lnTo>
                  <a:lnTo>
                    <a:pt x="3376101" y="434103"/>
                  </a:lnTo>
                  <a:lnTo>
                    <a:pt x="3393608" y="403475"/>
                  </a:lnTo>
                  <a:lnTo>
                    <a:pt x="3411159" y="381478"/>
                  </a:lnTo>
                  <a:lnTo>
                    <a:pt x="3428666" y="368333"/>
                  </a:lnTo>
                  <a:lnTo>
                    <a:pt x="3441796" y="355187"/>
                  </a:lnTo>
                  <a:lnTo>
                    <a:pt x="3454970" y="333278"/>
                  </a:lnTo>
                  <a:lnTo>
                    <a:pt x="3485607" y="285035"/>
                  </a:lnTo>
                  <a:lnTo>
                    <a:pt x="3498869" y="271890"/>
                  </a:lnTo>
                  <a:lnTo>
                    <a:pt x="3520753" y="254362"/>
                  </a:lnTo>
                  <a:lnTo>
                    <a:pt x="3533927" y="232366"/>
                  </a:lnTo>
                  <a:lnTo>
                    <a:pt x="3555810" y="201737"/>
                  </a:lnTo>
                  <a:lnTo>
                    <a:pt x="3573361" y="184210"/>
                  </a:lnTo>
                  <a:lnTo>
                    <a:pt x="3595245" y="166683"/>
                  </a:lnTo>
                  <a:lnTo>
                    <a:pt x="3612796" y="144686"/>
                  </a:lnTo>
                  <a:lnTo>
                    <a:pt x="3630390" y="122821"/>
                  </a:lnTo>
                  <a:lnTo>
                    <a:pt x="3643564" y="114058"/>
                  </a:lnTo>
                  <a:lnTo>
                    <a:pt x="3674202" y="96530"/>
                  </a:lnTo>
                  <a:lnTo>
                    <a:pt x="3709260" y="70152"/>
                  </a:lnTo>
                  <a:lnTo>
                    <a:pt x="3722390" y="70152"/>
                  </a:lnTo>
                  <a:lnTo>
                    <a:pt x="3739941" y="65770"/>
                  </a:lnTo>
                  <a:lnTo>
                    <a:pt x="3761825" y="52669"/>
                  </a:lnTo>
                  <a:lnTo>
                    <a:pt x="3775086" y="52669"/>
                  </a:lnTo>
                  <a:lnTo>
                    <a:pt x="3788216" y="52669"/>
                  </a:lnTo>
                  <a:lnTo>
                    <a:pt x="3827651" y="61432"/>
                  </a:lnTo>
                  <a:lnTo>
                    <a:pt x="3845202" y="65770"/>
                  </a:lnTo>
                  <a:lnTo>
                    <a:pt x="3858332" y="70152"/>
                  </a:lnTo>
                  <a:lnTo>
                    <a:pt x="3911028" y="100912"/>
                  </a:lnTo>
                  <a:lnTo>
                    <a:pt x="3924159" y="114058"/>
                  </a:lnTo>
                  <a:lnTo>
                    <a:pt x="3946042" y="131585"/>
                  </a:lnTo>
                  <a:lnTo>
                    <a:pt x="3976723" y="162213"/>
                  </a:lnTo>
                  <a:lnTo>
                    <a:pt x="3998651" y="188592"/>
                  </a:lnTo>
                  <a:lnTo>
                    <a:pt x="4086361" y="289417"/>
                  </a:lnTo>
                  <a:lnTo>
                    <a:pt x="4121419" y="337660"/>
                  </a:lnTo>
                  <a:lnTo>
                    <a:pt x="4169607" y="394580"/>
                  </a:lnTo>
                  <a:lnTo>
                    <a:pt x="4195999" y="425340"/>
                  </a:lnTo>
                  <a:lnTo>
                    <a:pt x="4270492" y="499874"/>
                  </a:lnTo>
                  <a:lnTo>
                    <a:pt x="4323144" y="534928"/>
                  </a:lnTo>
                  <a:lnTo>
                    <a:pt x="4388883" y="556925"/>
                  </a:lnTo>
                  <a:lnTo>
                    <a:pt x="4406390" y="556925"/>
                  </a:lnTo>
                  <a:lnTo>
                    <a:pt x="4472216" y="543648"/>
                  </a:lnTo>
                  <a:lnTo>
                    <a:pt x="4537912" y="504256"/>
                  </a:lnTo>
                  <a:lnTo>
                    <a:pt x="4616912" y="429722"/>
                  </a:lnTo>
                  <a:lnTo>
                    <a:pt x="4656347" y="385816"/>
                  </a:lnTo>
                  <a:lnTo>
                    <a:pt x="4849187" y="153450"/>
                  </a:lnTo>
                  <a:lnTo>
                    <a:pt x="4893129" y="114058"/>
                  </a:lnTo>
                  <a:lnTo>
                    <a:pt x="4923767" y="92149"/>
                  </a:lnTo>
                  <a:lnTo>
                    <a:pt x="4958825" y="70152"/>
                  </a:lnTo>
                  <a:lnTo>
                    <a:pt x="4980752" y="61432"/>
                  </a:lnTo>
                  <a:lnTo>
                    <a:pt x="5011521" y="57050"/>
                  </a:lnTo>
                  <a:lnTo>
                    <a:pt x="5037781" y="52669"/>
                  </a:lnTo>
                  <a:lnTo>
                    <a:pt x="5064086" y="57050"/>
                  </a:lnTo>
                  <a:lnTo>
                    <a:pt x="5094767" y="65770"/>
                  </a:lnTo>
                  <a:lnTo>
                    <a:pt x="5116651" y="78916"/>
                  </a:lnTo>
                  <a:lnTo>
                    <a:pt x="5151796" y="96530"/>
                  </a:lnTo>
                  <a:lnTo>
                    <a:pt x="5182477" y="122821"/>
                  </a:lnTo>
                  <a:lnTo>
                    <a:pt x="5221912" y="157832"/>
                  </a:lnTo>
                  <a:lnTo>
                    <a:pt x="5239419" y="17982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71025" y="6362963"/>
              <a:ext cx="5240020" cy="456565"/>
            </a:xfrm>
            <a:custGeom>
              <a:avLst/>
              <a:gdLst/>
              <a:ahLst/>
              <a:cxnLst/>
              <a:rect l="l" t="t" r="r" b="b"/>
              <a:pathLst>
                <a:path w="5240020" h="456565">
                  <a:moveTo>
                    <a:pt x="0" y="245511"/>
                  </a:moveTo>
                  <a:lnTo>
                    <a:pt x="4381" y="245511"/>
                  </a:lnTo>
                  <a:lnTo>
                    <a:pt x="153444" y="254406"/>
                  </a:lnTo>
                  <a:lnTo>
                    <a:pt x="249912" y="254406"/>
                  </a:lnTo>
                  <a:lnTo>
                    <a:pt x="451550" y="249893"/>
                  </a:lnTo>
                  <a:lnTo>
                    <a:pt x="556811" y="241129"/>
                  </a:lnTo>
                  <a:lnTo>
                    <a:pt x="802391" y="228028"/>
                  </a:lnTo>
                  <a:lnTo>
                    <a:pt x="903231" y="228028"/>
                  </a:lnTo>
                  <a:lnTo>
                    <a:pt x="999651" y="228028"/>
                  </a:lnTo>
                  <a:lnTo>
                    <a:pt x="1486347" y="258788"/>
                  </a:lnTo>
                  <a:lnTo>
                    <a:pt x="1696738" y="249893"/>
                  </a:lnTo>
                  <a:lnTo>
                    <a:pt x="1810753" y="241129"/>
                  </a:lnTo>
                  <a:lnTo>
                    <a:pt x="2012521" y="228028"/>
                  </a:lnTo>
                  <a:lnTo>
                    <a:pt x="2108897" y="223646"/>
                  </a:lnTo>
                  <a:lnTo>
                    <a:pt x="2253593" y="228028"/>
                  </a:lnTo>
                  <a:lnTo>
                    <a:pt x="2257970" y="241129"/>
                  </a:lnTo>
                  <a:lnTo>
                    <a:pt x="2257970" y="298180"/>
                  </a:lnTo>
                  <a:lnTo>
                    <a:pt x="2262434" y="249893"/>
                  </a:lnTo>
                  <a:lnTo>
                    <a:pt x="2266811" y="241129"/>
                  </a:lnTo>
                  <a:lnTo>
                    <a:pt x="2275608" y="232410"/>
                  </a:lnTo>
                  <a:lnTo>
                    <a:pt x="2279985" y="236748"/>
                  </a:lnTo>
                  <a:lnTo>
                    <a:pt x="2279985" y="232410"/>
                  </a:lnTo>
                  <a:lnTo>
                    <a:pt x="2284362" y="135966"/>
                  </a:lnTo>
                  <a:lnTo>
                    <a:pt x="2288738" y="166595"/>
                  </a:lnTo>
                  <a:lnTo>
                    <a:pt x="2288738" y="157832"/>
                  </a:lnTo>
                  <a:lnTo>
                    <a:pt x="2293115" y="140348"/>
                  </a:lnTo>
                  <a:lnTo>
                    <a:pt x="2297492" y="157832"/>
                  </a:lnTo>
                  <a:lnTo>
                    <a:pt x="2297492" y="153494"/>
                  </a:lnTo>
                  <a:lnTo>
                    <a:pt x="2301869" y="109676"/>
                  </a:lnTo>
                  <a:lnTo>
                    <a:pt x="2301869" y="48287"/>
                  </a:lnTo>
                  <a:lnTo>
                    <a:pt x="2306246" y="52669"/>
                  </a:lnTo>
                  <a:lnTo>
                    <a:pt x="2310622" y="52669"/>
                  </a:lnTo>
                  <a:lnTo>
                    <a:pt x="2328173" y="175359"/>
                  </a:lnTo>
                  <a:lnTo>
                    <a:pt x="2332550" y="241129"/>
                  </a:lnTo>
                  <a:lnTo>
                    <a:pt x="2336927" y="232410"/>
                  </a:lnTo>
                  <a:lnTo>
                    <a:pt x="2341303" y="236748"/>
                  </a:lnTo>
                  <a:lnTo>
                    <a:pt x="2345680" y="241129"/>
                  </a:lnTo>
                  <a:lnTo>
                    <a:pt x="2345680" y="236748"/>
                  </a:lnTo>
                  <a:lnTo>
                    <a:pt x="2350057" y="206119"/>
                  </a:lnTo>
                  <a:lnTo>
                    <a:pt x="2358810" y="70196"/>
                  </a:lnTo>
                  <a:lnTo>
                    <a:pt x="2367608" y="35141"/>
                  </a:lnTo>
                  <a:lnTo>
                    <a:pt x="2371984" y="17527"/>
                  </a:lnTo>
                  <a:lnTo>
                    <a:pt x="2376361" y="8763"/>
                  </a:lnTo>
                  <a:lnTo>
                    <a:pt x="2376361" y="13145"/>
                  </a:lnTo>
                  <a:lnTo>
                    <a:pt x="2402753" y="153494"/>
                  </a:lnTo>
                  <a:lnTo>
                    <a:pt x="2407130" y="157832"/>
                  </a:lnTo>
                  <a:lnTo>
                    <a:pt x="2411507" y="135966"/>
                  </a:lnTo>
                  <a:lnTo>
                    <a:pt x="2433434" y="0"/>
                  </a:lnTo>
                  <a:lnTo>
                    <a:pt x="2437811" y="0"/>
                  </a:lnTo>
                  <a:lnTo>
                    <a:pt x="2442188" y="4381"/>
                  </a:lnTo>
                  <a:lnTo>
                    <a:pt x="2446564" y="8763"/>
                  </a:lnTo>
                  <a:lnTo>
                    <a:pt x="2455318" y="48287"/>
                  </a:lnTo>
                  <a:lnTo>
                    <a:pt x="2459695" y="65814"/>
                  </a:lnTo>
                  <a:lnTo>
                    <a:pt x="2464071" y="70196"/>
                  </a:lnTo>
                  <a:lnTo>
                    <a:pt x="2472825" y="70196"/>
                  </a:lnTo>
                  <a:lnTo>
                    <a:pt x="2477246" y="70196"/>
                  </a:lnTo>
                  <a:lnTo>
                    <a:pt x="2490376" y="61432"/>
                  </a:lnTo>
                  <a:lnTo>
                    <a:pt x="2499129" y="70196"/>
                  </a:lnTo>
                  <a:lnTo>
                    <a:pt x="2499129" y="61432"/>
                  </a:lnTo>
                  <a:lnTo>
                    <a:pt x="2507883" y="43905"/>
                  </a:lnTo>
                  <a:lnTo>
                    <a:pt x="2516636" y="35141"/>
                  </a:lnTo>
                  <a:lnTo>
                    <a:pt x="2525434" y="21908"/>
                  </a:lnTo>
                  <a:lnTo>
                    <a:pt x="2529810" y="21908"/>
                  </a:lnTo>
                  <a:lnTo>
                    <a:pt x="2538651" y="30760"/>
                  </a:lnTo>
                  <a:lnTo>
                    <a:pt x="2547449" y="48287"/>
                  </a:lnTo>
                  <a:lnTo>
                    <a:pt x="2556202" y="70196"/>
                  </a:lnTo>
                  <a:lnTo>
                    <a:pt x="2560579" y="78916"/>
                  </a:lnTo>
                  <a:lnTo>
                    <a:pt x="2564956" y="78916"/>
                  </a:lnTo>
                  <a:lnTo>
                    <a:pt x="2569333" y="74578"/>
                  </a:lnTo>
                  <a:lnTo>
                    <a:pt x="2578086" y="57050"/>
                  </a:lnTo>
                  <a:lnTo>
                    <a:pt x="2591260" y="21908"/>
                  </a:lnTo>
                  <a:lnTo>
                    <a:pt x="2595637" y="13145"/>
                  </a:lnTo>
                  <a:lnTo>
                    <a:pt x="2600014" y="17527"/>
                  </a:lnTo>
                  <a:lnTo>
                    <a:pt x="2604390" y="26378"/>
                  </a:lnTo>
                  <a:lnTo>
                    <a:pt x="2630651" y="114058"/>
                  </a:lnTo>
                  <a:lnTo>
                    <a:pt x="2635071" y="114058"/>
                  </a:lnTo>
                  <a:lnTo>
                    <a:pt x="2643825" y="105294"/>
                  </a:lnTo>
                  <a:lnTo>
                    <a:pt x="2652579" y="92061"/>
                  </a:lnTo>
                  <a:lnTo>
                    <a:pt x="2656955" y="78916"/>
                  </a:lnTo>
                  <a:lnTo>
                    <a:pt x="2661332" y="78916"/>
                  </a:lnTo>
                  <a:lnTo>
                    <a:pt x="2670086" y="83297"/>
                  </a:lnTo>
                  <a:lnTo>
                    <a:pt x="2674594" y="92061"/>
                  </a:lnTo>
                  <a:lnTo>
                    <a:pt x="2705275" y="149112"/>
                  </a:lnTo>
                  <a:lnTo>
                    <a:pt x="2714028" y="153494"/>
                  </a:lnTo>
                  <a:lnTo>
                    <a:pt x="2722782" y="153494"/>
                  </a:lnTo>
                  <a:lnTo>
                    <a:pt x="2735912" y="140348"/>
                  </a:lnTo>
                  <a:lnTo>
                    <a:pt x="2740289" y="135966"/>
                  </a:lnTo>
                  <a:lnTo>
                    <a:pt x="2744666" y="135966"/>
                  </a:lnTo>
                  <a:lnTo>
                    <a:pt x="2753463" y="144730"/>
                  </a:lnTo>
                  <a:lnTo>
                    <a:pt x="2762216" y="166595"/>
                  </a:lnTo>
                  <a:lnTo>
                    <a:pt x="2788477" y="236748"/>
                  </a:lnTo>
                  <a:lnTo>
                    <a:pt x="2792897" y="236748"/>
                  </a:lnTo>
                  <a:lnTo>
                    <a:pt x="2797274" y="232410"/>
                  </a:lnTo>
                  <a:lnTo>
                    <a:pt x="2806028" y="219264"/>
                  </a:lnTo>
                  <a:lnTo>
                    <a:pt x="2810492" y="210501"/>
                  </a:lnTo>
                  <a:lnTo>
                    <a:pt x="2819289" y="210501"/>
                  </a:lnTo>
                  <a:lnTo>
                    <a:pt x="2823666" y="214882"/>
                  </a:lnTo>
                  <a:lnTo>
                    <a:pt x="2828043" y="232410"/>
                  </a:lnTo>
                  <a:lnTo>
                    <a:pt x="2849927" y="293799"/>
                  </a:lnTo>
                  <a:lnTo>
                    <a:pt x="2854303" y="298180"/>
                  </a:lnTo>
                  <a:lnTo>
                    <a:pt x="2863101" y="298180"/>
                  </a:lnTo>
                  <a:lnTo>
                    <a:pt x="2867477" y="293799"/>
                  </a:lnTo>
                  <a:lnTo>
                    <a:pt x="2884984" y="280653"/>
                  </a:lnTo>
                  <a:lnTo>
                    <a:pt x="2889361" y="280653"/>
                  </a:lnTo>
                  <a:lnTo>
                    <a:pt x="2893738" y="289417"/>
                  </a:lnTo>
                  <a:lnTo>
                    <a:pt x="2902492" y="315707"/>
                  </a:lnTo>
                  <a:lnTo>
                    <a:pt x="2920042" y="359569"/>
                  </a:lnTo>
                  <a:lnTo>
                    <a:pt x="2928796" y="363951"/>
                  </a:lnTo>
                  <a:lnTo>
                    <a:pt x="2937549" y="363951"/>
                  </a:lnTo>
                  <a:lnTo>
                    <a:pt x="2955188" y="359569"/>
                  </a:lnTo>
                  <a:lnTo>
                    <a:pt x="2963941" y="359569"/>
                  </a:lnTo>
                  <a:lnTo>
                    <a:pt x="2972695" y="368333"/>
                  </a:lnTo>
                  <a:lnTo>
                    <a:pt x="2981492" y="390242"/>
                  </a:lnTo>
                  <a:lnTo>
                    <a:pt x="2994622" y="407725"/>
                  </a:lnTo>
                  <a:lnTo>
                    <a:pt x="3003376" y="416620"/>
                  </a:lnTo>
                  <a:lnTo>
                    <a:pt x="3007753" y="416620"/>
                  </a:lnTo>
                  <a:lnTo>
                    <a:pt x="3034057" y="407725"/>
                  </a:lnTo>
                  <a:lnTo>
                    <a:pt x="3042810" y="412238"/>
                  </a:lnTo>
                  <a:lnTo>
                    <a:pt x="3051564" y="420958"/>
                  </a:lnTo>
                  <a:lnTo>
                    <a:pt x="3069115" y="447249"/>
                  </a:lnTo>
                  <a:lnTo>
                    <a:pt x="3077868" y="451631"/>
                  </a:lnTo>
                  <a:lnTo>
                    <a:pt x="3086709" y="447249"/>
                  </a:lnTo>
                  <a:lnTo>
                    <a:pt x="3104260" y="438485"/>
                  </a:lnTo>
                  <a:lnTo>
                    <a:pt x="3113014" y="438485"/>
                  </a:lnTo>
                  <a:lnTo>
                    <a:pt x="3126144" y="447249"/>
                  </a:lnTo>
                  <a:lnTo>
                    <a:pt x="3143695" y="456012"/>
                  </a:lnTo>
                  <a:lnTo>
                    <a:pt x="3152448" y="451631"/>
                  </a:lnTo>
                  <a:lnTo>
                    <a:pt x="3161202" y="447249"/>
                  </a:lnTo>
                  <a:lnTo>
                    <a:pt x="3183129" y="434103"/>
                  </a:lnTo>
                  <a:lnTo>
                    <a:pt x="3196260" y="429722"/>
                  </a:lnTo>
                  <a:lnTo>
                    <a:pt x="3209390" y="434103"/>
                  </a:lnTo>
                  <a:lnTo>
                    <a:pt x="3222651" y="434103"/>
                  </a:lnTo>
                  <a:lnTo>
                    <a:pt x="3231405" y="429722"/>
                  </a:lnTo>
                  <a:lnTo>
                    <a:pt x="3244535" y="416620"/>
                  </a:lnTo>
                  <a:lnTo>
                    <a:pt x="3262086" y="398962"/>
                  </a:lnTo>
                  <a:lnTo>
                    <a:pt x="3270840" y="394624"/>
                  </a:lnTo>
                  <a:lnTo>
                    <a:pt x="3301521" y="385860"/>
                  </a:lnTo>
                  <a:lnTo>
                    <a:pt x="3310274" y="377096"/>
                  </a:lnTo>
                  <a:lnTo>
                    <a:pt x="3336535" y="337704"/>
                  </a:lnTo>
                  <a:lnTo>
                    <a:pt x="3349709" y="333322"/>
                  </a:lnTo>
                  <a:lnTo>
                    <a:pt x="3367347" y="328809"/>
                  </a:lnTo>
                  <a:lnTo>
                    <a:pt x="3376101" y="320045"/>
                  </a:lnTo>
                  <a:lnTo>
                    <a:pt x="3389231" y="298180"/>
                  </a:lnTo>
                  <a:lnTo>
                    <a:pt x="3406738" y="276271"/>
                  </a:lnTo>
                  <a:lnTo>
                    <a:pt x="3419912" y="267508"/>
                  </a:lnTo>
                  <a:lnTo>
                    <a:pt x="3441796" y="249893"/>
                  </a:lnTo>
                  <a:lnTo>
                    <a:pt x="3454970" y="236748"/>
                  </a:lnTo>
                  <a:lnTo>
                    <a:pt x="3485607" y="192974"/>
                  </a:lnTo>
                  <a:lnTo>
                    <a:pt x="3498869" y="184210"/>
                  </a:lnTo>
                  <a:lnTo>
                    <a:pt x="3516376" y="175359"/>
                  </a:lnTo>
                  <a:lnTo>
                    <a:pt x="3529550" y="157832"/>
                  </a:lnTo>
                  <a:lnTo>
                    <a:pt x="3555810" y="127203"/>
                  </a:lnTo>
                  <a:lnTo>
                    <a:pt x="3568984" y="122821"/>
                  </a:lnTo>
                  <a:lnTo>
                    <a:pt x="3586492" y="109676"/>
                  </a:lnTo>
                  <a:lnTo>
                    <a:pt x="3603999" y="96443"/>
                  </a:lnTo>
                  <a:lnTo>
                    <a:pt x="3625926" y="74578"/>
                  </a:lnTo>
                  <a:lnTo>
                    <a:pt x="3639188" y="65814"/>
                  </a:lnTo>
                  <a:lnTo>
                    <a:pt x="3665448" y="57050"/>
                  </a:lnTo>
                  <a:lnTo>
                    <a:pt x="3704883" y="39523"/>
                  </a:lnTo>
                  <a:lnTo>
                    <a:pt x="3722390" y="39523"/>
                  </a:lnTo>
                  <a:lnTo>
                    <a:pt x="3744317" y="35141"/>
                  </a:lnTo>
                  <a:lnTo>
                    <a:pt x="3775086" y="30760"/>
                  </a:lnTo>
                  <a:lnTo>
                    <a:pt x="3788216" y="35141"/>
                  </a:lnTo>
                  <a:lnTo>
                    <a:pt x="3836405" y="48287"/>
                  </a:lnTo>
                  <a:lnTo>
                    <a:pt x="3871462" y="65814"/>
                  </a:lnTo>
                  <a:lnTo>
                    <a:pt x="3924159" y="100912"/>
                  </a:lnTo>
                  <a:lnTo>
                    <a:pt x="3976723" y="144730"/>
                  </a:lnTo>
                  <a:lnTo>
                    <a:pt x="4064434" y="232410"/>
                  </a:lnTo>
                  <a:lnTo>
                    <a:pt x="4121419" y="293799"/>
                  </a:lnTo>
                  <a:lnTo>
                    <a:pt x="4169607" y="337704"/>
                  </a:lnTo>
                  <a:lnTo>
                    <a:pt x="4270492" y="412238"/>
                  </a:lnTo>
                  <a:lnTo>
                    <a:pt x="4323144" y="438485"/>
                  </a:lnTo>
                  <a:lnTo>
                    <a:pt x="4393260" y="447249"/>
                  </a:lnTo>
                  <a:lnTo>
                    <a:pt x="4415143" y="442867"/>
                  </a:lnTo>
                  <a:lnTo>
                    <a:pt x="4476593" y="425340"/>
                  </a:lnTo>
                  <a:lnTo>
                    <a:pt x="4555462" y="372715"/>
                  </a:lnTo>
                  <a:lnTo>
                    <a:pt x="4599361" y="333322"/>
                  </a:lnTo>
                  <a:lnTo>
                    <a:pt x="4643173" y="293799"/>
                  </a:lnTo>
                  <a:lnTo>
                    <a:pt x="4783492" y="153494"/>
                  </a:lnTo>
                  <a:lnTo>
                    <a:pt x="4818549" y="118439"/>
                  </a:lnTo>
                  <a:lnTo>
                    <a:pt x="4875579" y="74578"/>
                  </a:lnTo>
                  <a:lnTo>
                    <a:pt x="4941318" y="43905"/>
                  </a:lnTo>
                  <a:lnTo>
                    <a:pt x="5002767" y="35141"/>
                  </a:lnTo>
                  <a:lnTo>
                    <a:pt x="5029028" y="35141"/>
                  </a:lnTo>
                  <a:lnTo>
                    <a:pt x="5090390" y="52669"/>
                  </a:lnTo>
                  <a:lnTo>
                    <a:pt x="5156216" y="92061"/>
                  </a:lnTo>
                  <a:lnTo>
                    <a:pt x="5195607" y="122821"/>
                  </a:lnTo>
                  <a:lnTo>
                    <a:pt x="5239419" y="157832"/>
                  </a:lnTo>
                  <a:lnTo>
                    <a:pt x="5239419" y="162213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371025" y="5332672"/>
              <a:ext cx="5240020" cy="2543175"/>
            </a:xfrm>
            <a:custGeom>
              <a:avLst/>
              <a:gdLst/>
              <a:ahLst/>
              <a:cxnLst/>
              <a:rect l="l" t="t" r="r" b="b"/>
              <a:pathLst>
                <a:path w="5240020" h="2543175">
                  <a:moveTo>
                    <a:pt x="0" y="1253936"/>
                  </a:moveTo>
                  <a:lnTo>
                    <a:pt x="4381" y="1253936"/>
                  </a:lnTo>
                  <a:lnTo>
                    <a:pt x="92108" y="1253936"/>
                  </a:lnTo>
                  <a:lnTo>
                    <a:pt x="241159" y="1262700"/>
                  </a:lnTo>
                  <a:lnTo>
                    <a:pt x="289347" y="1267038"/>
                  </a:lnTo>
                  <a:lnTo>
                    <a:pt x="455970" y="1284697"/>
                  </a:lnTo>
                  <a:lnTo>
                    <a:pt x="648942" y="1289078"/>
                  </a:lnTo>
                  <a:lnTo>
                    <a:pt x="850579" y="1280183"/>
                  </a:lnTo>
                  <a:lnTo>
                    <a:pt x="1078608" y="1262700"/>
                  </a:lnTo>
                  <a:lnTo>
                    <a:pt x="1232057" y="1253936"/>
                  </a:lnTo>
                  <a:lnTo>
                    <a:pt x="1319768" y="1253936"/>
                  </a:lnTo>
                  <a:lnTo>
                    <a:pt x="1363579" y="1253936"/>
                  </a:lnTo>
                  <a:lnTo>
                    <a:pt x="1525782" y="1267038"/>
                  </a:lnTo>
                  <a:lnTo>
                    <a:pt x="1622289" y="1275802"/>
                  </a:lnTo>
                  <a:lnTo>
                    <a:pt x="1705535" y="1284697"/>
                  </a:lnTo>
                  <a:lnTo>
                    <a:pt x="1898507" y="1289078"/>
                  </a:lnTo>
                  <a:lnTo>
                    <a:pt x="2122028" y="1280183"/>
                  </a:lnTo>
                  <a:lnTo>
                    <a:pt x="2253593" y="1267038"/>
                  </a:lnTo>
                  <a:lnTo>
                    <a:pt x="2257970" y="1047817"/>
                  </a:lnTo>
                  <a:lnTo>
                    <a:pt x="2257970" y="920745"/>
                  </a:lnTo>
                  <a:lnTo>
                    <a:pt x="2262434" y="911982"/>
                  </a:lnTo>
                  <a:lnTo>
                    <a:pt x="2271188" y="911982"/>
                  </a:lnTo>
                  <a:lnTo>
                    <a:pt x="2275608" y="911982"/>
                  </a:lnTo>
                  <a:lnTo>
                    <a:pt x="2275608" y="903218"/>
                  </a:lnTo>
                  <a:lnTo>
                    <a:pt x="2275608" y="894367"/>
                  </a:lnTo>
                  <a:lnTo>
                    <a:pt x="2279985" y="929509"/>
                  </a:lnTo>
                  <a:lnTo>
                    <a:pt x="2284362" y="1139966"/>
                  </a:lnTo>
                  <a:lnTo>
                    <a:pt x="2288738" y="1113588"/>
                  </a:lnTo>
                  <a:lnTo>
                    <a:pt x="2293115" y="1021570"/>
                  </a:lnTo>
                  <a:lnTo>
                    <a:pt x="2297492" y="920745"/>
                  </a:lnTo>
                  <a:lnTo>
                    <a:pt x="2301869" y="938272"/>
                  </a:lnTo>
                  <a:lnTo>
                    <a:pt x="2301869" y="977752"/>
                  </a:lnTo>
                  <a:lnTo>
                    <a:pt x="2306246" y="1078577"/>
                  </a:lnTo>
                  <a:lnTo>
                    <a:pt x="2306246" y="1065432"/>
                  </a:lnTo>
                  <a:lnTo>
                    <a:pt x="2314999" y="933890"/>
                  </a:lnTo>
                  <a:lnTo>
                    <a:pt x="2319420" y="780440"/>
                  </a:lnTo>
                  <a:lnTo>
                    <a:pt x="2323796" y="793542"/>
                  </a:lnTo>
                  <a:lnTo>
                    <a:pt x="2328173" y="701524"/>
                  </a:lnTo>
                  <a:lnTo>
                    <a:pt x="2332550" y="495405"/>
                  </a:lnTo>
                  <a:lnTo>
                    <a:pt x="2332550" y="491023"/>
                  </a:lnTo>
                  <a:lnTo>
                    <a:pt x="2336927" y="495405"/>
                  </a:lnTo>
                  <a:lnTo>
                    <a:pt x="2341303" y="543692"/>
                  </a:lnTo>
                  <a:lnTo>
                    <a:pt x="2345680" y="591936"/>
                  </a:lnTo>
                  <a:lnTo>
                    <a:pt x="2345680" y="578703"/>
                  </a:lnTo>
                  <a:lnTo>
                    <a:pt x="2350057" y="508550"/>
                  </a:lnTo>
                  <a:lnTo>
                    <a:pt x="2354434" y="526165"/>
                  </a:lnTo>
                  <a:lnTo>
                    <a:pt x="2367608" y="648855"/>
                  </a:lnTo>
                  <a:lnTo>
                    <a:pt x="2371984" y="657619"/>
                  </a:lnTo>
                  <a:lnTo>
                    <a:pt x="2376361" y="675233"/>
                  </a:lnTo>
                  <a:lnTo>
                    <a:pt x="2380738" y="657619"/>
                  </a:lnTo>
                  <a:lnTo>
                    <a:pt x="2380738" y="591936"/>
                  </a:lnTo>
                  <a:lnTo>
                    <a:pt x="2393868" y="394580"/>
                  </a:lnTo>
                  <a:lnTo>
                    <a:pt x="2398376" y="355100"/>
                  </a:lnTo>
                  <a:lnTo>
                    <a:pt x="2411507" y="179741"/>
                  </a:lnTo>
                  <a:lnTo>
                    <a:pt x="2415883" y="184122"/>
                  </a:lnTo>
                  <a:lnTo>
                    <a:pt x="2420260" y="179741"/>
                  </a:lnTo>
                  <a:lnTo>
                    <a:pt x="2424637" y="188504"/>
                  </a:lnTo>
                  <a:lnTo>
                    <a:pt x="2429014" y="214882"/>
                  </a:lnTo>
                  <a:lnTo>
                    <a:pt x="2437811" y="320045"/>
                  </a:lnTo>
                  <a:lnTo>
                    <a:pt x="2442188" y="311282"/>
                  </a:lnTo>
                  <a:lnTo>
                    <a:pt x="2446564" y="302562"/>
                  </a:lnTo>
                  <a:lnTo>
                    <a:pt x="2450941" y="306900"/>
                  </a:lnTo>
                  <a:lnTo>
                    <a:pt x="2455318" y="293799"/>
                  </a:lnTo>
                  <a:lnTo>
                    <a:pt x="2481622" y="35054"/>
                  </a:lnTo>
                  <a:lnTo>
                    <a:pt x="2485999" y="30672"/>
                  </a:lnTo>
                  <a:lnTo>
                    <a:pt x="2485999" y="35054"/>
                  </a:lnTo>
                  <a:lnTo>
                    <a:pt x="2499129" y="65814"/>
                  </a:lnTo>
                  <a:lnTo>
                    <a:pt x="2503506" y="96443"/>
                  </a:lnTo>
                  <a:lnTo>
                    <a:pt x="2512260" y="179741"/>
                  </a:lnTo>
                  <a:lnTo>
                    <a:pt x="2516636" y="192886"/>
                  </a:lnTo>
                  <a:lnTo>
                    <a:pt x="2525434" y="205987"/>
                  </a:lnTo>
                  <a:lnTo>
                    <a:pt x="2529810" y="197268"/>
                  </a:lnTo>
                  <a:lnTo>
                    <a:pt x="2534275" y="175359"/>
                  </a:lnTo>
                  <a:lnTo>
                    <a:pt x="2556202" y="0"/>
                  </a:lnTo>
                  <a:lnTo>
                    <a:pt x="2560579" y="0"/>
                  </a:lnTo>
                  <a:lnTo>
                    <a:pt x="2560579" y="13145"/>
                  </a:lnTo>
                  <a:lnTo>
                    <a:pt x="2573709" y="74534"/>
                  </a:lnTo>
                  <a:lnTo>
                    <a:pt x="2582463" y="149068"/>
                  </a:lnTo>
                  <a:lnTo>
                    <a:pt x="2595637" y="241129"/>
                  </a:lnTo>
                  <a:lnTo>
                    <a:pt x="2600014" y="254275"/>
                  </a:lnTo>
                  <a:lnTo>
                    <a:pt x="2604390" y="254275"/>
                  </a:lnTo>
                  <a:lnTo>
                    <a:pt x="2608767" y="232366"/>
                  </a:lnTo>
                  <a:lnTo>
                    <a:pt x="2617521" y="184122"/>
                  </a:lnTo>
                  <a:lnTo>
                    <a:pt x="2626274" y="175359"/>
                  </a:lnTo>
                  <a:lnTo>
                    <a:pt x="2630651" y="170977"/>
                  </a:lnTo>
                  <a:lnTo>
                    <a:pt x="2630651" y="179741"/>
                  </a:lnTo>
                  <a:lnTo>
                    <a:pt x="2639448" y="197268"/>
                  </a:lnTo>
                  <a:lnTo>
                    <a:pt x="2643825" y="241129"/>
                  </a:lnTo>
                  <a:lnTo>
                    <a:pt x="2652579" y="359482"/>
                  </a:lnTo>
                  <a:lnTo>
                    <a:pt x="2661332" y="434016"/>
                  </a:lnTo>
                  <a:lnTo>
                    <a:pt x="2670086" y="473496"/>
                  </a:lnTo>
                  <a:lnTo>
                    <a:pt x="2678970" y="486641"/>
                  </a:lnTo>
                  <a:lnTo>
                    <a:pt x="2683347" y="486641"/>
                  </a:lnTo>
                  <a:lnTo>
                    <a:pt x="2687724" y="482259"/>
                  </a:lnTo>
                  <a:lnTo>
                    <a:pt x="2700854" y="460394"/>
                  </a:lnTo>
                  <a:lnTo>
                    <a:pt x="2700854" y="464776"/>
                  </a:lnTo>
                  <a:lnTo>
                    <a:pt x="2705275" y="482259"/>
                  </a:lnTo>
                  <a:lnTo>
                    <a:pt x="2714028" y="543692"/>
                  </a:lnTo>
                  <a:lnTo>
                    <a:pt x="2735912" y="736535"/>
                  </a:lnTo>
                  <a:lnTo>
                    <a:pt x="2744666" y="815451"/>
                  </a:lnTo>
                  <a:lnTo>
                    <a:pt x="2753463" y="837447"/>
                  </a:lnTo>
                  <a:lnTo>
                    <a:pt x="2762216" y="846211"/>
                  </a:lnTo>
                  <a:lnTo>
                    <a:pt x="2766593" y="859356"/>
                  </a:lnTo>
                  <a:lnTo>
                    <a:pt x="2775347" y="876840"/>
                  </a:lnTo>
                  <a:lnTo>
                    <a:pt x="2784100" y="911982"/>
                  </a:lnTo>
                  <a:lnTo>
                    <a:pt x="2788477" y="977752"/>
                  </a:lnTo>
                  <a:lnTo>
                    <a:pt x="2819289" y="1258318"/>
                  </a:lnTo>
                  <a:lnTo>
                    <a:pt x="2828043" y="1289078"/>
                  </a:lnTo>
                  <a:lnTo>
                    <a:pt x="2836796" y="1302180"/>
                  </a:lnTo>
                  <a:lnTo>
                    <a:pt x="2845550" y="1315325"/>
                  </a:lnTo>
                  <a:lnTo>
                    <a:pt x="2849927" y="1337234"/>
                  </a:lnTo>
                  <a:lnTo>
                    <a:pt x="2858680" y="1385478"/>
                  </a:lnTo>
                  <a:lnTo>
                    <a:pt x="2871854" y="1495066"/>
                  </a:lnTo>
                  <a:lnTo>
                    <a:pt x="2889361" y="1670513"/>
                  </a:lnTo>
                  <a:lnTo>
                    <a:pt x="2898115" y="1709906"/>
                  </a:lnTo>
                  <a:lnTo>
                    <a:pt x="2911289" y="1744960"/>
                  </a:lnTo>
                  <a:lnTo>
                    <a:pt x="2920042" y="1780058"/>
                  </a:lnTo>
                  <a:lnTo>
                    <a:pt x="2928796" y="1815112"/>
                  </a:lnTo>
                  <a:lnTo>
                    <a:pt x="2941926" y="1898410"/>
                  </a:lnTo>
                  <a:lnTo>
                    <a:pt x="2963941" y="2069475"/>
                  </a:lnTo>
                  <a:lnTo>
                    <a:pt x="2972695" y="2113249"/>
                  </a:lnTo>
                  <a:lnTo>
                    <a:pt x="2977115" y="2126395"/>
                  </a:lnTo>
                  <a:lnTo>
                    <a:pt x="2994622" y="2152773"/>
                  </a:lnTo>
                  <a:lnTo>
                    <a:pt x="3003376" y="2183402"/>
                  </a:lnTo>
                  <a:lnTo>
                    <a:pt x="3012129" y="2236071"/>
                  </a:lnTo>
                  <a:lnTo>
                    <a:pt x="3038434" y="2376376"/>
                  </a:lnTo>
                  <a:lnTo>
                    <a:pt x="3073492" y="2411430"/>
                  </a:lnTo>
                  <a:lnTo>
                    <a:pt x="3077868" y="2424532"/>
                  </a:lnTo>
                  <a:lnTo>
                    <a:pt x="3086709" y="2464055"/>
                  </a:lnTo>
                  <a:lnTo>
                    <a:pt x="3104260" y="2529835"/>
                  </a:lnTo>
                  <a:lnTo>
                    <a:pt x="3113014" y="2542971"/>
                  </a:lnTo>
                  <a:lnTo>
                    <a:pt x="3117390" y="2542971"/>
                  </a:lnTo>
                  <a:lnTo>
                    <a:pt x="3121767" y="2542971"/>
                  </a:lnTo>
                  <a:lnTo>
                    <a:pt x="3130521" y="2525457"/>
                  </a:lnTo>
                  <a:lnTo>
                    <a:pt x="3143695" y="2507838"/>
                  </a:lnTo>
                  <a:lnTo>
                    <a:pt x="3152448" y="2503461"/>
                  </a:lnTo>
                  <a:lnTo>
                    <a:pt x="3156825" y="2507838"/>
                  </a:lnTo>
                  <a:lnTo>
                    <a:pt x="3161202" y="2516703"/>
                  </a:lnTo>
                  <a:lnTo>
                    <a:pt x="3178753" y="2529835"/>
                  </a:lnTo>
                  <a:lnTo>
                    <a:pt x="3183129" y="2529835"/>
                  </a:lnTo>
                  <a:lnTo>
                    <a:pt x="3187506" y="2525457"/>
                  </a:lnTo>
                  <a:lnTo>
                    <a:pt x="3191883" y="2512216"/>
                  </a:lnTo>
                  <a:lnTo>
                    <a:pt x="3205013" y="2477192"/>
                  </a:lnTo>
                  <a:lnTo>
                    <a:pt x="3222651" y="2420150"/>
                  </a:lnTo>
                  <a:lnTo>
                    <a:pt x="3231405" y="2407048"/>
                  </a:lnTo>
                  <a:lnTo>
                    <a:pt x="3253333" y="2376376"/>
                  </a:lnTo>
                  <a:lnTo>
                    <a:pt x="3262086" y="2349997"/>
                  </a:lnTo>
                  <a:lnTo>
                    <a:pt x="3270840" y="2301842"/>
                  </a:lnTo>
                  <a:lnTo>
                    <a:pt x="3305897" y="2144009"/>
                  </a:lnTo>
                  <a:lnTo>
                    <a:pt x="3336535" y="2025570"/>
                  </a:lnTo>
                  <a:lnTo>
                    <a:pt x="3349709" y="1933508"/>
                  </a:lnTo>
                  <a:lnTo>
                    <a:pt x="3376101" y="1784440"/>
                  </a:lnTo>
                  <a:lnTo>
                    <a:pt x="3415535" y="1560837"/>
                  </a:lnTo>
                  <a:lnTo>
                    <a:pt x="3459347" y="1284697"/>
                  </a:lnTo>
                  <a:lnTo>
                    <a:pt x="3485607" y="1122351"/>
                  </a:lnTo>
                  <a:lnTo>
                    <a:pt x="3533927" y="828684"/>
                  </a:lnTo>
                  <a:lnTo>
                    <a:pt x="3564564" y="666382"/>
                  </a:lnTo>
                  <a:lnTo>
                    <a:pt x="3595245" y="469114"/>
                  </a:lnTo>
                  <a:lnTo>
                    <a:pt x="3617173" y="385860"/>
                  </a:lnTo>
                  <a:lnTo>
                    <a:pt x="3643564" y="285035"/>
                  </a:lnTo>
                  <a:lnTo>
                    <a:pt x="3665448" y="197268"/>
                  </a:lnTo>
                  <a:lnTo>
                    <a:pt x="3678579" y="162213"/>
                  </a:lnTo>
                  <a:lnTo>
                    <a:pt x="3731187" y="48155"/>
                  </a:lnTo>
                  <a:lnTo>
                    <a:pt x="3739941" y="35054"/>
                  </a:lnTo>
                  <a:lnTo>
                    <a:pt x="3748694" y="30672"/>
                  </a:lnTo>
                  <a:lnTo>
                    <a:pt x="3757448" y="26290"/>
                  </a:lnTo>
                  <a:lnTo>
                    <a:pt x="3801390" y="35054"/>
                  </a:lnTo>
                  <a:lnTo>
                    <a:pt x="3836405" y="87679"/>
                  </a:lnTo>
                  <a:lnTo>
                    <a:pt x="3884636" y="214882"/>
                  </a:lnTo>
                  <a:lnTo>
                    <a:pt x="3902143" y="276184"/>
                  </a:lnTo>
                  <a:lnTo>
                    <a:pt x="3950419" y="495405"/>
                  </a:lnTo>
                  <a:lnTo>
                    <a:pt x="3972347" y="609463"/>
                  </a:lnTo>
                  <a:lnTo>
                    <a:pt x="4051303" y="1061050"/>
                  </a:lnTo>
                  <a:lnTo>
                    <a:pt x="4112666" y="1438015"/>
                  </a:lnTo>
                  <a:lnTo>
                    <a:pt x="4165230" y="1771294"/>
                  </a:lnTo>
                  <a:lnTo>
                    <a:pt x="4226680" y="2087002"/>
                  </a:lnTo>
                  <a:lnTo>
                    <a:pt x="4257318" y="2218544"/>
                  </a:lnTo>
                  <a:lnTo>
                    <a:pt x="4287999" y="2341234"/>
                  </a:lnTo>
                  <a:lnTo>
                    <a:pt x="4305506" y="2398285"/>
                  </a:lnTo>
                  <a:lnTo>
                    <a:pt x="4327521" y="2450919"/>
                  </a:lnTo>
                  <a:lnTo>
                    <a:pt x="4349448" y="2490324"/>
                  </a:lnTo>
                  <a:lnTo>
                    <a:pt x="4366955" y="2507838"/>
                  </a:lnTo>
                  <a:lnTo>
                    <a:pt x="4375709" y="2516703"/>
                  </a:lnTo>
                  <a:lnTo>
                    <a:pt x="4388883" y="2516703"/>
                  </a:lnTo>
                  <a:lnTo>
                    <a:pt x="4402013" y="2516703"/>
                  </a:lnTo>
                  <a:lnTo>
                    <a:pt x="4419520" y="2512216"/>
                  </a:lnTo>
                  <a:lnTo>
                    <a:pt x="4454709" y="2464055"/>
                  </a:lnTo>
                  <a:lnTo>
                    <a:pt x="4476593" y="2420150"/>
                  </a:lnTo>
                  <a:lnTo>
                    <a:pt x="4498521" y="2354379"/>
                  </a:lnTo>
                  <a:lnTo>
                    <a:pt x="4520405" y="2288696"/>
                  </a:lnTo>
                  <a:lnTo>
                    <a:pt x="4542332" y="2187784"/>
                  </a:lnTo>
                  <a:lnTo>
                    <a:pt x="4577346" y="2029951"/>
                  </a:lnTo>
                  <a:lnTo>
                    <a:pt x="4608115" y="1872119"/>
                  </a:lnTo>
                  <a:lnTo>
                    <a:pt x="4660723" y="1565219"/>
                  </a:lnTo>
                  <a:lnTo>
                    <a:pt x="4822926" y="596317"/>
                  </a:lnTo>
                  <a:lnTo>
                    <a:pt x="4853563" y="429634"/>
                  </a:lnTo>
                  <a:lnTo>
                    <a:pt x="4884376" y="298180"/>
                  </a:lnTo>
                  <a:lnTo>
                    <a:pt x="4910636" y="197268"/>
                  </a:lnTo>
                  <a:lnTo>
                    <a:pt x="4936941" y="135966"/>
                  </a:lnTo>
                  <a:lnTo>
                    <a:pt x="4954448" y="87679"/>
                  </a:lnTo>
                  <a:lnTo>
                    <a:pt x="4976375" y="52537"/>
                  </a:lnTo>
                  <a:lnTo>
                    <a:pt x="4989506" y="35054"/>
                  </a:lnTo>
                  <a:lnTo>
                    <a:pt x="5002767" y="26290"/>
                  </a:lnTo>
                  <a:lnTo>
                    <a:pt x="5015898" y="21908"/>
                  </a:lnTo>
                  <a:lnTo>
                    <a:pt x="5029028" y="21908"/>
                  </a:lnTo>
                  <a:lnTo>
                    <a:pt x="5037781" y="30672"/>
                  </a:lnTo>
                  <a:lnTo>
                    <a:pt x="5050955" y="39436"/>
                  </a:lnTo>
                  <a:lnTo>
                    <a:pt x="5081593" y="83297"/>
                  </a:lnTo>
                  <a:lnTo>
                    <a:pt x="5099143" y="122690"/>
                  </a:lnTo>
                  <a:lnTo>
                    <a:pt x="5121027" y="179741"/>
                  </a:lnTo>
                  <a:lnTo>
                    <a:pt x="5143042" y="254275"/>
                  </a:lnTo>
                  <a:lnTo>
                    <a:pt x="5169347" y="359482"/>
                  </a:lnTo>
                  <a:lnTo>
                    <a:pt x="5199984" y="499787"/>
                  </a:lnTo>
                  <a:lnTo>
                    <a:pt x="5230665" y="675233"/>
                  </a:lnTo>
                  <a:lnTo>
                    <a:pt x="5239419" y="710244"/>
                  </a:lnTo>
                  <a:lnTo>
                    <a:pt x="5239419" y="714626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2656078" y="5021691"/>
            <a:ext cx="265811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4826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 MÍNIMA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338066"/>
            <a:ext cx="5636260" cy="48094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4659" marR="273685" indent="-17399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698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4.55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B,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restantes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donde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originó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obteniéndose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Macas.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contrario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sucede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ya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 valor 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incrementa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posterior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4.58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4.62,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(fase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fallada),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subestaciones;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producen </a:t>
            </a:r>
            <a:r>
              <a:rPr dirty="0" sz="1200">
                <a:latin typeface="Microsoft Sans Serif"/>
                <a:cs typeface="Microsoft Sans Serif"/>
              </a:rPr>
              <a:t>sobrecorrientes, pero de valores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 </a:t>
            </a:r>
            <a:r>
              <a:rPr dirty="0" sz="1200" spc="-25">
                <a:latin typeface="Microsoft Sans Serif"/>
                <a:cs typeface="Microsoft Sans Serif"/>
              </a:rPr>
              <a:t>C.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drástico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138/69Kv;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eleva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55278" y="1240105"/>
            <a:ext cx="5262245" cy="2922905"/>
            <a:chOff x="1355278" y="1240105"/>
            <a:chExt cx="5262245" cy="2922905"/>
          </a:xfrm>
        </p:grpSpPr>
        <p:sp>
          <p:nvSpPr>
            <p:cNvPr id="4" name="object 4" descr=""/>
            <p:cNvSpPr/>
            <p:nvPr/>
          </p:nvSpPr>
          <p:spPr>
            <a:xfrm>
              <a:off x="1419218" y="1247090"/>
              <a:ext cx="5191760" cy="2908935"/>
            </a:xfrm>
            <a:custGeom>
              <a:avLst/>
              <a:gdLst/>
              <a:ahLst/>
              <a:cxnLst/>
              <a:rect l="l" t="t" r="r" b="b"/>
              <a:pathLst>
                <a:path w="5191759" h="2908935">
                  <a:moveTo>
                    <a:pt x="0" y="2862458"/>
                  </a:moveTo>
                  <a:lnTo>
                    <a:pt x="5191231" y="2862458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862458"/>
                  </a:lnTo>
                  <a:close/>
                </a:path>
                <a:path w="5191759" h="2908935">
                  <a:moveTo>
                    <a:pt x="0" y="2862458"/>
                  </a:moveTo>
                  <a:lnTo>
                    <a:pt x="0" y="2908711"/>
                  </a:lnTo>
                </a:path>
                <a:path w="5191759" h="2908935">
                  <a:moveTo>
                    <a:pt x="741024" y="2862458"/>
                  </a:moveTo>
                  <a:lnTo>
                    <a:pt x="741024" y="2908711"/>
                  </a:lnTo>
                </a:path>
                <a:path w="5191759" h="2908935">
                  <a:moveTo>
                    <a:pt x="1481966" y="2862458"/>
                  </a:moveTo>
                  <a:lnTo>
                    <a:pt x="1481966" y="2908711"/>
                  </a:lnTo>
                </a:path>
                <a:path w="5191759" h="2908935">
                  <a:moveTo>
                    <a:pt x="2222995" y="2862458"/>
                  </a:moveTo>
                  <a:lnTo>
                    <a:pt x="2222995" y="2908711"/>
                  </a:lnTo>
                </a:path>
                <a:path w="5191759" h="2908935">
                  <a:moveTo>
                    <a:pt x="2968314" y="2862458"/>
                  </a:moveTo>
                  <a:lnTo>
                    <a:pt x="2968314" y="2908711"/>
                  </a:lnTo>
                </a:path>
                <a:path w="5191759" h="2908935">
                  <a:moveTo>
                    <a:pt x="3709255" y="2862458"/>
                  </a:moveTo>
                  <a:lnTo>
                    <a:pt x="3709255" y="2908711"/>
                  </a:lnTo>
                </a:path>
                <a:path w="5191759" h="2908935">
                  <a:moveTo>
                    <a:pt x="4450328" y="2862458"/>
                  </a:moveTo>
                  <a:lnTo>
                    <a:pt x="4450328" y="2908711"/>
                  </a:lnTo>
                </a:path>
                <a:path w="5191759" h="2908935">
                  <a:moveTo>
                    <a:pt x="5191226" y="2862458"/>
                  </a:moveTo>
                  <a:lnTo>
                    <a:pt x="5191226" y="2908711"/>
                  </a:lnTo>
                </a:path>
              </a:pathLst>
            </a:custGeom>
            <a:ln w="135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60242" y="1247090"/>
              <a:ext cx="3709670" cy="2862580"/>
            </a:xfrm>
            <a:custGeom>
              <a:avLst/>
              <a:gdLst/>
              <a:ahLst/>
              <a:cxnLst/>
              <a:rect l="l" t="t" r="r" b="b"/>
              <a:pathLst>
                <a:path w="3709670" h="2862579">
                  <a:moveTo>
                    <a:pt x="0" y="0"/>
                  </a:moveTo>
                  <a:lnTo>
                    <a:pt x="0" y="2862458"/>
                  </a:lnTo>
                </a:path>
                <a:path w="3709670" h="2862579">
                  <a:moveTo>
                    <a:pt x="740941" y="0"/>
                  </a:moveTo>
                  <a:lnTo>
                    <a:pt x="740941" y="2862458"/>
                  </a:lnTo>
                </a:path>
                <a:path w="3709670" h="2862579">
                  <a:moveTo>
                    <a:pt x="1481970" y="0"/>
                  </a:moveTo>
                  <a:lnTo>
                    <a:pt x="1481970" y="2862458"/>
                  </a:lnTo>
                </a:path>
                <a:path w="3709670" h="2862579">
                  <a:moveTo>
                    <a:pt x="2227289" y="0"/>
                  </a:moveTo>
                  <a:lnTo>
                    <a:pt x="2227289" y="2862458"/>
                  </a:lnTo>
                </a:path>
                <a:path w="3709670" h="2862579">
                  <a:moveTo>
                    <a:pt x="2968230" y="0"/>
                  </a:moveTo>
                  <a:lnTo>
                    <a:pt x="2968230" y="2862458"/>
                  </a:lnTo>
                </a:path>
                <a:path w="3709670" h="2862579">
                  <a:moveTo>
                    <a:pt x="3709303" y="0"/>
                  </a:moveTo>
                  <a:lnTo>
                    <a:pt x="3709303" y="2862458"/>
                  </a:lnTo>
                </a:path>
              </a:pathLst>
            </a:custGeom>
            <a:ln w="4507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62263" y="410954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9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95247" y="4030994"/>
            <a:ext cx="5576570" cy="334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35"/>
              </a:spcBef>
            </a:pPr>
            <a:r>
              <a:rPr dirty="0" sz="700" spc="-40">
                <a:latin typeface="Microsoft Sans Serif"/>
                <a:cs typeface="Microsoft Sans Serif"/>
              </a:rPr>
              <a:t>-</a:t>
            </a:r>
            <a:r>
              <a:rPr dirty="0" sz="700" spc="-20">
                <a:latin typeface="Microsoft Sans Serif"/>
                <a:cs typeface="Microsoft Sans Serif"/>
              </a:rPr>
              <a:t>1500</a:t>
            </a:r>
            <a:endParaRPr sz="700">
              <a:latin typeface="Microsoft Sans Serif"/>
              <a:cs typeface="Microsoft Sans Serif"/>
            </a:endParaRPr>
          </a:p>
          <a:p>
            <a:pPr marL="297180">
              <a:lnSpc>
                <a:spcPts val="815"/>
              </a:lnSpc>
              <a:spcBef>
                <a:spcPts val="35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700" spc="-50">
                <a:latin typeface="Microsoft Sans Serif"/>
                <a:cs typeface="Microsoft Sans Serif"/>
              </a:rPr>
              <a:t>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10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20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30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40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50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60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0">
                <a:latin typeface="Microsoft Sans Serif"/>
                <a:cs typeface="Microsoft Sans Serif"/>
              </a:rPr>
              <a:t>[ms]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700" spc="-25">
                <a:latin typeface="Microsoft Sans Serif"/>
                <a:cs typeface="Microsoft Sans Serif"/>
              </a:rPr>
              <a:t>70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695"/>
              </a:lnSpc>
            </a:pPr>
            <a:r>
              <a:rPr dirty="0" sz="600" spc="-10">
                <a:latin typeface="Microsoft Sans Serif"/>
                <a:cs typeface="Microsoft Sans Serif"/>
              </a:rPr>
              <a:t>(file </a:t>
            </a:r>
            <a:r>
              <a:rPr dirty="0" sz="600" spc="-35">
                <a:latin typeface="Microsoft Sans Serif"/>
                <a:cs typeface="Microsoft Sans Serif"/>
              </a:rPr>
              <a:t>FALLA_FASE_TIERRA_EN_LIMÓN_138KV_2012.pl4;</a:t>
            </a:r>
            <a:r>
              <a:rPr dirty="0" sz="600" spc="1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x-var</a:t>
            </a:r>
            <a:r>
              <a:rPr dirty="0" sz="600" spc="1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t)</a:t>
            </a:r>
            <a:r>
              <a:rPr dirty="0" sz="600" spc="245">
                <a:latin typeface="Microsoft Sans Serif"/>
                <a:cs typeface="Microsoft Sans Serif"/>
              </a:rPr>
              <a:t> </a:t>
            </a:r>
            <a:r>
              <a:rPr dirty="0" sz="600" spc="-25">
                <a:solidFill>
                  <a:srgbClr val="FF0000"/>
                </a:solidFill>
                <a:latin typeface="Microsoft Sans Serif"/>
                <a:cs typeface="Microsoft Sans Serif"/>
              </a:rPr>
              <a:t>c:X0024A-</a:t>
            </a:r>
            <a:r>
              <a:rPr dirty="0" sz="600">
                <a:solidFill>
                  <a:srgbClr val="FF0000"/>
                </a:solidFill>
                <a:latin typeface="Microsoft Sans Serif"/>
                <a:cs typeface="Microsoft Sans Serif"/>
              </a:rPr>
              <a:t>MACASA</a:t>
            </a:r>
            <a:r>
              <a:rPr dirty="0" sz="600" spc="26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600" spc="-25">
                <a:solidFill>
                  <a:srgbClr val="008000"/>
                </a:solidFill>
                <a:latin typeface="Microsoft Sans Serif"/>
                <a:cs typeface="Microsoft Sans Serif"/>
              </a:rPr>
              <a:t>c:X0024B-</a:t>
            </a:r>
            <a:r>
              <a:rPr dirty="0" sz="600">
                <a:solidFill>
                  <a:srgbClr val="008000"/>
                </a:solidFill>
                <a:latin typeface="Microsoft Sans Serif"/>
                <a:cs typeface="Microsoft Sans Serif"/>
              </a:rPr>
              <a:t>MACASB</a:t>
            </a:r>
            <a:r>
              <a:rPr dirty="0" sz="600" spc="2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600" spc="-25">
                <a:solidFill>
                  <a:srgbClr val="0000FF"/>
                </a:solidFill>
                <a:latin typeface="Microsoft Sans Serif"/>
                <a:cs typeface="Microsoft Sans Serif"/>
              </a:rPr>
              <a:t>c:X0024C-</a:t>
            </a:r>
            <a:r>
              <a:rPr dirty="0" sz="60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62263" y="1247090"/>
            <a:ext cx="52705" cy="2385695"/>
          </a:xfrm>
          <a:custGeom>
            <a:avLst/>
            <a:gdLst/>
            <a:ahLst/>
            <a:cxnLst/>
            <a:rect l="l" t="t" r="r" b="b"/>
            <a:pathLst>
              <a:path w="52705" h="2385695">
                <a:moveTo>
                  <a:pt x="52573" y="2385343"/>
                </a:moveTo>
                <a:lnTo>
                  <a:pt x="0" y="2385343"/>
                </a:lnTo>
              </a:path>
              <a:path w="52705" h="2385695">
                <a:moveTo>
                  <a:pt x="52573" y="1908274"/>
                </a:moveTo>
                <a:lnTo>
                  <a:pt x="0" y="1908274"/>
                </a:lnTo>
              </a:path>
              <a:path w="52705" h="2385695">
                <a:moveTo>
                  <a:pt x="52573" y="1431159"/>
                </a:moveTo>
                <a:lnTo>
                  <a:pt x="0" y="1431159"/>
                </a:lnTo>
              </a:path>
              <a:path w="52705" h="2385695">
                <a:moveTo>
                  <a:pt x="52573" y="954091"/>
                </a:moveTo>
                <a:lnTo>
                  <a:pt x="0" y="954091"/>
                </a:lnTo>
              </a:path>
              <a:path w="52705" h="2385695">
                <a:moveTo>
                  <a:pt x="52573" y="477114"/>
                </a:moveTo>
                <a:lnTo>
                  <a:pt x="0" y="477114"/>
                </a:lnTo>
              </a:path>
              <a:path w="52705" h="2385695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5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17152" y="3559357"/>
            <a:ext cx="2425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40">
                <a:latin typeface="Microsoft Sans Serif"/>
                <a:cs typeface="Microsoft Sans Serif"/>
              </a:rPr>
              <a:t>-</a:t>
            </a:r>
            <a:r>
              <a:rPr dirty="0" sz="700" spc="-20">
                <a:latin typeface="Microsoft Sans Serif"/>
                <a:cs typeface="Microsoft Sans Serif"/>
              </a:rPr>
              <a:t>1000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65450" y="3082381"/>
            <a:ext cx="19431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40">
                <a:latin typeface="Microsoft Sans Serif"/>
                <a:cs typeface="Microsoft Sans Serif"/>
              </a:rPr>
              <a:t>-</a:t>
            </a:r>
            <a:r>
              <a:rPr dirty="0" sz="700" spc="-25">
                <a:latin typeface="Microsoft Sans Serif"/>
                <a:cs typeface="Microsoft Sans Serif"/>
              </a:rPr>
              <a:t>500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88122" y="2605266"/>
            <a:ext cx="7175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91737" y="2128197"/>
            <a:ext cx="17018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Microsoft Sans Serif"/>
                <a:cs typeface="Microsoft Sans Serif"/>
              </a:rPr>
              <a:t>500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1410233"/>
            <a:ext cx="276860" cy="372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29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Microsoft Sans Serif"/>
                <a:cs typeface="Microsoft Sans Serif"/>
              </a:rPr>
              <a:t>[A]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spc="-20">
                <a:latin typeface="Microsoft Sans Serif"/>
                <a:cs typeface="Microsoft Sans Serif"/>
              </a:rPr>
              <a:t>1000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174014"/>
            <a:ext cx="21844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0">
                <a:latin typeface="Microsoft Sans Serif"/>
                <a:cs typeface="Microsoft Sans Serif"/>
              </a:rPr>
              <a:t>1500</a:t>
            </a:r>
            <a:endParaRPr sz="700">
              <a:latin typeface="Microsoft Sans Serif"/>
              <a:cs typeface="Microsoft Sans Serif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412270" y="1281879"/>
            <a:ext cx="5205730" cy="2816225"/>
            <a:chOff x="1412270" y="1281879"/>
            <a:chExt cx="5205730" cy="2816225"/>
          </a:xfrm>
        </p:grpSpPr>
        <p:sp>
          <p:nvSpPr>
            <p:cNvPr id="16" name="object 16" descr=""/>
            <p:cNvSpPr/>
            <p:nvPr/>
          </p:nvSpPr>
          <p:spPr>
            <a:xfrm>
              <a:off x="1419218" y="1724205"/>
              <a:ext cx="5182870" cy="1908810"/>
            </a:xfrm>
            <a:custGeom>
              <a:avLst/>
              <a:gdLst/>
              <a:ahLst/>
              <a:cxnLst/>
              <a:rect l="l" t="t" r="r" b="b"/>
              <a:pathLst>
                <a:path w="5182870" h="1908810">
                  <a:moveTo>
                    <a:pt x="0" y="1908228"/>
                  </a:moveTo>
                  <a:lnTo>
                    <a:pt x="5182473" y="1908228"/>
                  </a:lnTo>
                </a:path>
                <a:path w="5182870" h="1908810">
                  <a:moveTo>
                    <a:pt x="0" y="1431159"/>
                  </a:moveTo>
                  <a:lnTo>
                    <a:pt x="5182473" y="1431159"/>
                  </a:lnTo>
                </a:path>
                <a:path w="5182870" h="1908810">
                  <a:moveTo>
                    <a:pt x="0" y="954044"/>
                  </a:moveTo>
                  <a:lnTo>
                    <a:pt x="5182473" y="954044"/>
                  </a:lnTo>
                </a:path>
                <a:path w="5182870" h="1908810">
                  <a:moveTo>
                    <a:pt x="0" y="476976"/>
                  </a:moveTo>
                  <a:lnTo>
                    <a:pt x="5182473" y="476976"/>
                  </a:lnTo>
                </a:path>
                <a:path w="5182870" h="1908810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507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419218" y="2363290"/>
              <a:ext cx="5191760" cy="625475"/>
            </a:xfrm>
            <a:custGeom>
              <a:avLst/>
              <a:gdLst/>
              <a:ahLst/>
              <a:cxnLst/>
              <a:rect l="l" t="t" r="r" b="b"/>
              <a:pathLst>
                <a:path w="5191759" h="625475">
                  <a:moveTo>
                    <a:pt x="0" y="291860"/>
                  </a:moveTo>
                  <a:lnTo>
                    <a:pt x="4381" y="291860"/>
                  </a:lnTo>
                  <a:lnTo>
                    <a:pt x="61440" y="296489"/>
                  </a:lnTo>
                  <a:lnTo>
                    <a:pt x="184213" y="305747"/>
                  </a:lnTo>
                  <a:lnTo>
                    <a:pt x="355169" y="324217"/>
                  </a:lnTo>
                  <a:lnTo>
                    <a:pt x="451677" y="333614"/>
                  </a:lnTo>
                  <a:lnTo>
                    <a:pt x="587575" y="338197"/>
                  </a:lnTo>
                  <a:lnTo>
                    <a:pt x="732271" y="333614"/>
                  </a:lnTo>
                  <a:lnTo>
                    <a:pt x="802386" y="324217"/>
                  </a:lnTo>
                  <a:lnTo>
                    <a:pt x="986604" y="305747"/>
                  </a:lnTo>
                  <a:lnTo>
                    <a:pt x="1069850" y="296489"/>
                  </a:lnTo>
                  <a:lnTo>
                    <a:pt x="1183865" y="291860"/>
                  </a:lnTo>
                  <a:lnTo>
                    <a:pt x="1297879" y="291860"/>
                  </a:lnTo>
                  <a:lnTo>
                    <a:pt x="1359198" y="296489"/>
                  </a:lnTo>
                  <a:lnTo>
                    <a:pt x="1534662" y="314959"/>
                  </a:lnTo>
                  <a:lnTo>
                    <a:pt x="1622285" y="328985"/>
                  </a:lnTo>
                  <a:lnTo>
                    <a:pt x="1771357" y="338197"/>
                  </a:lnTo>
                  <a:lnTo>
                    <a:pt x="1845937" y="338197"/>
                  </a:lnTo>
                  <a:lnTo>
                    <a:pt x="1977459" y="333614"/>
                  </a:lnTo>
                  <a:lnTo>
                    <a:pt x="2135285" y="314959"/>
                  </a:lnTo>
                  <a:lnTo>
                    <a:pt x="2249300" y="301118"/>
                  </a:lnTo>
                  <a:lnTo>
                    <a:pt x="2253676" y="282602"/>
                  </a:lnTo>
                  <a:lnTo>
                    <a:pt x="2266807" y="143592"/>
                  </a:lnTo>
                  <a:lnTo>
                    <a:pt x="2271227" y="134380"/>
                  </a:lnTo>
                  <a:lnTo>
                    <a:pt x="2279981" y="148221"/>
                  </a:lnTo>
                  <a:lnTo>
                    <a:pt x="2293111" y="180717"/>
                  </a:lnTo>
                  <a:lnTo>
                    <a:pt x="2301864" y="222378"/>
                  </a:lnTo>
                  <a:lnTo>
                    <a:pt x="2301864" y="226961"/>
                  </a:lnTo>
                  <a:lnTo>
                    <a:pt x="2306241" y="222378"/>
                  </a:lnTo>
                  <a:lnTo>
                    <a:pt x="2310618" y="203862"/>
                  </a:lnTo>
                  <a:lnTo>
                    <a:pt x="2323792" y="157479"/>
                  </a:lnTo>
                  <a:lnTo>
                    <a:pt x="2332545" y="134380"/>
                  </a:lnTo>
                  <a:lnTo>
                    <a:pt x="2332545" y="139010"/>
                  </a:lnTo>
                  <a:lnTo>
                    <a:pt x="2336922" y="152850"/>
                  </a:lnTo>
                  <a:lnTo>
                    <a:pt x="2341299" y="166830"/>
                  </a:lnTo>
                  <a:lnTo>
                    <a:pt x="2341299" y="162108"/>
                  </a:lnTo>
                  <a:lnTo>
                    <a:pt x="2350184" y="143592"/>
                  </a:lnTo>
                  <a:lnTo>
                    <a:pt x="2354561" y="120493"/>
                  </a:lnTo>
                  <a:lnTo>
                    <a:pt x="2358937" y="120493"/>
                  </a:lnTo>
                  <a:lnTo>
                    <a:pt x="2367691" y="115864"/>
                  </a:lnTo>
                  <a:lnTo>
                    <a:pt x="2372068" y="111235"/>
                  </a:lnTo>
                  <a:lnTo>
                    <a:pt x="2376444" y="97348"/>
                  </a:lnTo>
                  <a:lnTo>
                    <a:pt x="2385242" y="55641"/>
                  </a:lnTo>
                  <a:lnTo>
                    <a:pt x="2393995" y="51012"/>
                  </a:lnTo>
                  <a:lnTo>
                    <a:pt x="2398372" y="46382"/>
                  </a:lnTo>
                  <a:lnTo>
                    <a:pt x="2402749" y="32495"/>
                  </a:lnTo>
                  <a:lnTo>
                    <a:pt x="2411502" y="18608"/>
                  </a:lnTo>
                  <a:lnTo>
                    <a:pt x="2415879" y="13979"/>
                  </a:lnTo>
                  <a:lnTo>
                    <a:pt x="2429053" y="9350"/>
                  </a:lnTo>
                  <a:lnTo>
                    <a:pt x="2433430" y="9350"/>
                  </a:lnTo>
                  <a:lnTo>
                    <a:pt x="2442183" y="9350"/>
                  </a:lnTo>
                  <a:lnTo>
                    <a:pt x="2446560" y="18608"/>
                  </a:lnTo>
                  <a:lnTo>
                    <a:pt x="2455314" y="41753"/>
                  </a:lnTo>
                  <a:lnTo>
                    <a:pt x="2464067" y="46382"/>
                  </a:lnTo>
                  <a:lnTo>
                    <a:pt x="2468444" y="41753"/>
                  </a:lnTo>
                  <a:lnTo>
                    <a:pt x="2477241" y="27866"/>
                  </a:lnTo>
                  <a:lnTo>
                    <a:pt x="2481618" y="27866"/>
                  </a:lnTo>
                  <a:lnTo>
                    <a:pt x="2486082" y="27866"/>
                  </a:lnTo>
                  <a:lnTo>
                    <a:pt x="2494836" y="37124"/>
                  </a:lnTo>
                  <a:lnTo>
                    <a:pt x="2508010" y="37124"/>
                  </a:lnTo>
                  <a:lnTo>
                    <a:pt x="2521140" y="32495"/>
                  </a:lnTo>
                  <a:lnTo>
                    <a:pt x="2525517" y="27866"/>
                  </a:lnTo>
                  <a:lnTo>
                    <a:pt x="2538647" y="9350"/>
                  </a:lnTo>
                  <a:lnTo>
                    <a:pt x="2556198" y="4721"/>
                  </a:lnTo>
                  <a:lnTo>
                    <a:pt x="2560575" y="9350"/>
                  </a:lnTo>
                  <a:lnTo>
                    <a:pt x="2578082" y="23237"/>
                  </a:lnTo>
                  <a:lnTo>
                    <a:pt x="2591256" y="32495"/>
                  </a:lnTo>
                  <a:lnTo>
                    <a:pt x="2604386" y="51012"/>
                  </a:lnTo>
                  <a:lnTo>
                    <a:pt x="2613140" y="64852"/>
                  </a:lnTo>
                  <a:lnTo>
                    <a:pt x="2626401" y="97348"/>
                  </a:lnTo>
                  <a:lnTo>
                    <a:pt x="2630778" y="101977"/>
                  </a:lnTo>
                  <a:lnTo>
                    <a:pt x="2648285" y="106606"/>
                  </a:lnTo>
                  <a:lnTo>
                    <a:pt x="2665836" y="115864"/>
                  </a:lnTo>
                  <a:lnTo>
                    <a:pt x="2687720" y="148221"/>
                  </a:lnTo>
                  <a:lnTo>
                    <a:pt x="2705270" y="152850"/>
                  </a:lnTo>
                  <a:lnTo>
                    <a:pt x="2714024" y="157479"/>
                  </a:lnTo>
                  <a:lnTo>
                    <a:pt x="2722777" y="166830"/>
                  </a:lnTo>
                  <a:lnTo>
                    <a:pt x="2727154" y="185346"/>
                  </a:lnTo>
                  <a:lnTo>
                    <a:pt x="2753458" y="245477"/>
                  </a:lnTo>
                  <a:lnTo>
                    <a:pt x="2775474" y="277973"/>
                  </a:lnTo>
                  <a:lnTo>
                    <a:pt x="2788604" y="296489"/>
                  </a:lnTo>
                  <a:lnTo>
                    <a:pt x="2823662" y="352084"/>
                  </a:lnTo>
                  <a:lnTo>
                    <a:pt x="2832415" y="361342"/>
                  </a:lnTo>
                  <a:lnTo>
                    <a:pt x="2854299" y="379858"/>
                  </a:lnTo>
                  <a:lnTo>
                    <a:pt x="2867473" y="398328"/>
                  </a:lnTo>
                  <a:lnTo>
                    <a:pt x="2884980" y="430824"/>
                  </a:lnTo>
                  <a:lnTo>
                    <a:pt x="2906995" y="472485"/>
                  </a:lnTo>
                  <a:lnTo>
                    <a:pt x="2924502" y="495723"/>
                  </a:lnTo>
                  <a:lnTo>
                    <a:pt x="2942053" y="518822"/>
                  </a:lnTo>
                  <a:lnTo>
                    <a:pt x="2963937" y="541967"/>
                  </a:lnTo>
                  <a:lnTo>
                    <a:pt x="2977111" y="555854"/>
                  </a:lnTo>
                  <a:lnTo>
                    <a:pt x="3003371" y="569695"/>
                  </a:lnTo>
                  <a:lnTo>
                    <a:pt x="3051691" y="611449"/>
                  </a:lnTo>
                  <a:lnTo>
                    <a:pt x="3073575" y="620707"/>
                  </a:lnTo>
                  <a:lnTo>
                    <a:pt x="3086749" y="625336"/>
                  </a:lnTo>
                  <a:lnTo>
                    <a:pt x="3117386" y="625336"/>
                  </a:lnTo>
                  <a:lnTo>
                    <a:pt x="3139314" y="620707"/>
                  </a:lnTo>
                  <a:lnTo>
                    <a:pt x="3169951" y="611449"/>
                  </a:lnTo>
                  <a:lnTo>
                    <a:pt x="3196343" y="606820"/>
                  </a:lnTo>
                  <a:lnTo>
                    <a:pt x="3209517" y="592933"/>
                  </a:lnTo>
                  <a:lnTo>
                    <a:pt x="3240154" y="565066"/>
                  </a:lnTo>
                  <a:lnTo>
                    <a:pt x="3266458" y="537338"/>
                  </a:lnTo>
                  <a:lnTo>
                    <a:pt x="3349792" y="435453"/>
                  </a:lnTo>
                  <a:lnTo>
                    <a:pt x="3380473" y="389116"/>
                  </a:lnTo>
                  <a:lnTo>
                    <a:pt x="3428661" y="305747"/>
                  </a:lnTo>
                  <a:lnTo>
                    <a:pt x="3455053" y="264086"/>
                  </a:lnTo>
                  <a:lnTo>
                    <a:pt x="3595372" y="74110"/>
                  </a:lnTo>
                  <a:lnTo>
                    <a:pt x="3656690" y="27866"/>
                  </a:lnTo>
                  <a:lnTo>
                    <a:pt x="3718140" y="0"/>
                  </a:lnTo>
                  <a:lnTo>
                    <a:pt x="3735647" y="0"/>
                  </a:lnTo>
                  <a:lnTo>
                    <a:pt x="3757575" y="4721"/>
                  </a:lnTo>
                  <a:lnTo>
                    <a:pt x="3779458" y="9350"/>
                  </a:lnTo>
                  <a:lnTo>
                    <a:pt x="3810140" y="27866"/>
                  </a:lnTo>
                  <a:lnTo>
                    <a:pt x="3840821" y="46382"/>
                  </a:lnTo>
                  <a:lnTo>
                    <a:pt x="3875966" y="78739"/>
                  </a:lnTo>
                  <a:lnTo>
                    <a:pt x="3902227" y="106606"/>
                  </a:lnTo>
                  <a:lnTo>
                    <a:pt x="3937284" y="157479"/>
                  </a:lnTo>
                  <a:lnTo>
                    <a:pt x="3989849" y="231590"/>
                  </a:lnTo>
                  <a:lnTo>
                    <a:pt x="4068850" y="356713"/>
                  </a:lnTo>
                  <a:lnTo>
                    <a:pt x="4130256" y="449340"/>
                  </a:lnTo>
                  <a:lnTo>
                    <a:pt x="4165314" y="495723"/>
                  </a:lnTo>
                  <a:lnTo>
                    <a:pt x="4213502" y="551225"/>
                  </a:lnTo>
                  <a:lnTo>
                    <a:pt x="4248560" y="583721"/>
                  </a:lnTo>
                  <a:lnTo>
                    <a:pt x="4296879" y="616078"/>
                  </a:lnTo>
                  <a:lnTo>
                    <a:pt x="4349444" y="625336"/>
                  </a:lnTo>
                  <a:lnTo>
                    <a:pt x="4375704" y="620707"/>
                  </a:lnTo>
                  <a:lnTo>
                    <a:pt x="4397632" y="616078"/>
                  </a:lnTo>
                  <a:lnTo>
                    <a:pt x="4424024" y="606820"/>
                  </a:lnTo>
                  <a:lnTo>
                    <a:pt x="4450328" y="588350"/>
                  </a:lnTo>
                  <a:lnTo>
                    <a:pt x="4476589" y="560483"/>
                  </a:lnTo>
                  <a:lnTo>
                    <a:pt x="4511647" y="528080"/>
                  </a:lnTo>
                  <a:lnTo>
                    <a:pt x="4551169" y="481697"/>
                  </a:lnTo>
                  <a:lnTo>
                    <a:pt x="4590603" y="421566"/>
                  </a:lnTo>
                  <a:lnTo>
                    <a:pt x="4665096" y="310330"/>
                  </a:lnTo>
                  <a:lnTo>
                    <a:pt x="4739676" y="189975"/>
                  </a:lnTo>
                  <a:lnTo>
                    <a:pt x="4783487" y="129751"/>
                  </a:lnTo>
                  <a:lnTo>
                    <a:pt x="4827386" y="78739"/>
                  </a:lnTo>
                  <a:lnTo>
                    <a:pt x="4858067" y="51012"/>
                  </a:lnTo>
                  <a:lnTo>
                    <a:pt x="4910632" y="13979"/>
                  </a:lnTo>
                  <a:lnTo>
                    <a:pt x="4936936" y="4721"/>
                  </a:lnTo>
                  <a:lnTo>
                    <a:pt x="4963328" y="4721"/>
                  </a:lnTo>
                  <a:lnTo>
                    <a:pt x="4989589" y="4721"/>
                  </a:lnTo>
                  <a:lnTo>
                    <a:pt x="5037777" y="18608"/>
                  </a:lnTo>
                  <a:lnTo>
                    <a:pt x="5090473" y="60223"/>
                  </a:lnTo>
                  <a:lnTo>
                    <a:pt x="5121154" y="92719"/>
                  </a:lnTo>
                  <a:lnTo>
                    <a:pt x="5160589" y="139010"/>
                  </a:lnTo>
                  <a:lnTo>
                    <a:pt x="5191226" y="176088"/>
                  </a:lnTo>
                  <a:lnTo>
                    <a:pt x="5191226" y="180717"/>
                  </a:lnTo>
                </a:path>
              </a:pathLst>
            </a:custGeom>
            <a:ln w="1389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419218" y="2432772"/>
              <a:ext cx="5191760" cy="477520"/>
            </a:xfrm>
            <a:custGeom>
              <a:avLst/>
              <a:gdLst/>
              <a:ahLst/>
              <a:cxnLst/>
              <a:rect l="l" t="t" r="r" b="b"/>
              <a:pathLst>
                <a:path w="5191759" h="477519">
                  <a:moveTo>
                    <a:pt x="0" y="254735"/>
                  </a:moveTo>
                  <a:lnTo>
                    <a:pt x="8762" y="250106"/>
                  </a:lnTo>
                  <a:lnTo>
                    <a:pt x="254329" y="227008"/>
                  </a:lnTo>
                  <a:lnTo>
                    <a:pt x="359546" y="222378"/>
                  </a:lnTo>
                  <a:lnTo>
                    <a:pt x="460430" y="227008"/>
                  </a:lnTo>
                  <a:lnTo>
                    <a:pt x="543676" y="231637"/>
                  </a:lnTo>
                  <a:lnTo>
                    <a:pt x="692749" y="245477"/>
                  </a:lnTo>
                  <a:lnTo>
                    <a:pt x="802386" y="259503"/>
                  </a:lnTo>
                  <a:lnTo>
                    <a:pt x="964589" y="268715"/>
                  </a:lnTo>
                  <a:lnTo>
                    <a:pt x="1039169" y="268715"/>
                  </a:lnTo>
                  <a:lnTo>
                    <a:pt x="1153184" y="259503"/>
                  </a:lnTo>
                  <a:lnTo>
                    <a:pt x="1249560" y="250106"/>
                  </a:lnTo>
                  <a:lnTo>
                    <a:pt x="1521401" y="227008"/>
                  </a:lnTo>
                  <a:lnTo>
                    <a:pt x="1595981" y="222378"/>
                  </a:lnTo>
                  <a:lnTo>
                    <a:pt x="1701242" y="227008"/>
                  </a:lnTo>
                  <a:lnTo>
                    <a:pt x="1775734" y="231637"/>
                  </a:lnTo>
                  <a:lnTo>
                    <a:pt x="1920386" y="245477"/>
                  </a:lnTo>
                  <a:lnTo>
                    <a:pt x="2065082" y="259503"/>
                  </a:lnTo>
                  <a:lnTo>
                    <a:pt x="2187850" y="268715"/>
                  </a:lnTo>
                  <a:lnTo>
                    <a:pt x="2249300" y="268715"/>
                  </a:lnTo>
                  <a:lnTo>
                    <a:pt x="2249300" y="264132"/>
                  </a:lnTo>
                  <a:lnTo>
                    <a:pt x="2253676" y="250106"/>
                  </a:lnTo>
                  <a:lnTo>
                    <a:pt x="2262430" y="134380"/>
                  </a:lnTo>
                  <a:lnTo>
                    <a:pt x="2266807" y="129751"/>
                  </a:lnTo>
                  <a:lnTo>
                    <a:pt x="2271227" y="129751"/>
                  </a:lnTo>
                  <a:lnTo>
                    <a:pt x="2279981" y="143639"/>
                  </a:lnTo>
                  <a:lnTo>
                    <a:pt x="2301864" y="208491"/>
                  </a:lnTo>
                  <a:lnTo>
                    <a:pt x="2301864" y="203862"/>
                  </a:lnTo>
                  <a:lnTo>
                    <a:pt x="2310618" y="185346"/>
                  </a:lnTo>
                  <a:lnTo>
                    <a:pt x="2319415" y="148268"/>
                  </a:lnTo>
                  <a:lnTo>
                    <a:pt x="2328169" y="134380"/>
                  </a:lnTo>
                  <a:lnTo>
                    <a:pt x="2332545" y="129751"/>
                  </a:lnTo>
                  <a:lnTo>
                    <a:pt x="2336922" y="139010"/>
                  </a:lnTo>
                  <a:lnTo>
                    <a:pt x="2341299" y="171366"/>
                  </a:lnTo>
                  <a:lnTo>
                    <a:pt x="2345676" y="152897"/>
                  </a:lnTo>
                  <a:lnTo>
                    <a:pt x="2354561" y="120493"/>
                  </a:lnTo>
                  <a:lnTo>
                    <a:pt x="2358937" y="111235"/>
                  </a:lnTo>
                  <a:lnTo>
                    <a:pt x="2372068" y="101977"/>
                  </a:lnTo>
                  <a:lnTo>
                    <a:pt x="2376444" y="83368"/>
                  </a:lnTo>
                  <a:lnTo>
                    <a:pt x="2385242" y="55641"/>
                  </a:lnTo>
                  <a:lnTo>
                    <a:pt x="2385242" y="51012"/>
                  </a:lnTo>
                  <a:lnTo>
                    <a:pt x="2389618" y="55641"/>
                  </a:lnTo>
                  <a:lnTo>
                    <a:pt x="2398372" y="64899"/>
                  </a:lnTo>
                  <a:lnTo>
                    <a:pt x="2402749" y="60270"/>
                  </a:lnTo>
                  <a:lnTo>
                    <a:pt x="2415879" y="37124"/>
                  </a:lnTo>
                  <a:lnTo>
                    <a:pt x="2420256" y="27866"/>
                  </a:lnTo>
                  <a:lnTo>
                    <a:pt x="2429053" y="23237"/>
                  </a:lnTo>
                  <a:lnTo>
                    <a:pt x="2437807" y="18608"/>
                  </a:lnTo>
                  <a:lnTo>
                    <a:pt x="2442183" y="27866"/>
                  </a:lnTo>
                  <a:lnTo>
                    <a:pt x="2459690" y="64899"/>
                  </a:lnTo>
                  <a:lnTo>
                    <a:pt x="2464067" y="69528"/>
                  </a:lnTo>
                  <a:lnTo>
                    <a:pt x="2468444" y="64899"/>
                  </a:lnTo>
                  <a:lnTo>
                    <a:pt x="2477241" y="51012"/>
                  </a:lnTo>
                  <a:lnTo>
                    <a:pt x="2486082" y="32495"/>
                  </a:lnTo>
                  <a:lnTo>
                    <a:pt x="2490459" y="32495"/>
                  </a:lnTo>
                  <a:lnTo>
                    <a:pt x="2525517" y="27866"/>
                  </a:lnTo>
                  <a:lnTo>
                    <a:pt x="2529894" y="18608"/>
                  </a:lnTo>
                  <a:lnTo>
                    <a:pt x="2538647" y="4629"/>
                  </a:lnTo>
                  <a:lnTo>
                    <a:pt x="2547444" y="0"/>
                  </a:lnTo>
                  <a:lnTo>
                    <a:pt x="2556198" y="0"/>
                  </a:lnTo>
                  <a:lnTo>
                    <a:pt x="2564951" y="4629"/>
                  </a:lnTo>
                  <a:lnTo>
                    <a:pt x="2578082" y="23237"/>
                  </a:lnTo>
                  <a:lnTo>
                    <a:pt x="2591256" y="32495"/>
                  </a:lnTo>
                  <a:lnTo>
                    <a:pt x="2613140" y="60270"/>
                  </a:lnTo>
                  <a:lnTo>
                    <a:pt x="2621893" y="78739"/>
                  </a:lnTo>
                  <a:lnTo>
                    <a:pt x="2630778" y="78739"/>
                  </a:lnTo>
                  <a:lnTo>
                    <a:pt x="2657082" y="69528"/>
                  </a:lnTo>
                  <a:lnTo>
                    <a:pt x="2665836" y="74110"/>
                  </a:lnTo>
                  <a:lnTo>
                    <a:pt x="2683343" y="87998"/>
                  </a:lnTo>
                  <a:lnTo>
                    <a:pt x="2696473" y="87998"/>
                  </a:lnTo>
                  <a:lnTo>
                    <a:pt x="2709647" y="92627"/>
                  </a:lnTo>
                  <a:lnTo>
                    <a:pt x="2714024" y="97348"/>
                  </a:lnTo>
                  <a:lnTo>
                    <a:pt x="2722777" y="115864"/>
                  </a:lnTo>
                  <a:lnTo>
                    <a:pt x="2757835" y="175996"/>
                  </a:lnTo>
                  <a:lnTo>
                    <a:pt x="2784227" y="208491"/>
                  </a:lnTo>
                  <a:lnTo>
                    <a:pt x="2806111" y="227008"/>
                  </a:lnTo>
                  <a:lnTo>
                    <a:pt x="2823662" y="236266"/>
                  </a:lnTo>
                  <a:lnTo>
                    <a:pt x="2836792" y="245477"/>
                  </a:lnTo>
                  <a:lnTo>
                    <a:pt x="2845545" y="254735"/>
                  </a:lnTo>
                  <a:lnTo>
                    <a:pt x="2871850" y="287231"/>
                  </a:lnTo>
                  <a:lnTo>
                    <a:pt x="2898242" y="333475"/>
                  </a:lnTo>
                  <a:lnTo>
                    <a:pt x="2911372" y="356713"/>
                  </a:lnTo>
                  <a:lnTo>
                    <a:pt x="2928923" y="370600"/>
                  </a:lnTo>
                  <a:lnTo>
                    <a:pt x="2959560" y="398375"/>
                  </a:lnTo>
                  <a:lnTo>
                    <a:pt x="2977111" y="403004"/>
                  </a:lnTo>
                  <a:lnTo>
                    <a:pt x="2998995" y="407633"/>
                  </a:lnTo>
                  <a:lnTo>
                    <a:pt x="3012125" y="416844"/>
                  </a:lnTo>
                  <a:lnTo>
                    <a:pt x="3069198" y="472485"/>
                  </a:lnTo>
                  <a:lnTo>
                    <a:pt x="3082328" y="477114"/>
                  </a:lnTo>
                  <a:lnTo>
                    <a:pt x="3113009" y="477114"/>
                  </a:lnTo>
                  <a:lnTo>
                    <a:pt x="3130560" y="472485"/>
                  </a:lnTo>
                  <a:lnTo>
                    <a:pt x="3156821" y="463227"/>
                  </a:lnTo>
                  <a:lnTo>
                    <a:pt x="3169951" y="467856"/>
                  </a:lnTo>
                  <a:lnTo>
                    <a:pt x="3191966" y="467856"/>
                  </a:lnTo>
                  <a:lnTo>
                    <a:pt x="3209517" y="467856"/>
                  </a:lnTo>
                  <a:lnTo>
                    <a:pt x="3235777" y="453969"/>
                  </a:lnTo>
                  <a:lnTo>
                    <a:pt x="3257705" y="440082"/>
                  </a:lnTo>
                  <a:lnTo>
                    <a:pt x="3279589" y="416844"/>
                  </a:lnTo>
                  <a:lnTo>
                    <a:pt x="3305893" y="389116"/>
                  </a:lnTo>
                  <a:lnTo>
                    <a:pt x="3376096" y="328846"/>
                  </a:lnTo>
                  <a:lnTo>
                    <a:pt x="3406777" y="291860"/>
                  </a:lnTo>
                  <a:lnTo>
                    <a:pt x="3468183" y="213120"/>
                  </a:lnTo>
                  <a:lnTo>
                    <a:pt x="3612879" y="69528"/>
                  </a:lnTo>
                  <a:lnTo>
                    <a:pt x="3647937" y="46382"/>
                  </a:lnTo>
                  <a:lnTo>
                    <a:pt x="3682995" y="27866"/>
                  </a:lnTo>
                  <a:lnTo>
                    <a:pt x="3726894" y="13887"/>
                  </a:lnTo>
                  <a:lnTo>
                    <a:pt x="3748821" y="9258"/>
                  </a:lnTo>
                  <a:lnTo>
                    <a:pt x="3770705" y="13887"/>
                  </a:lnTo>
                  <a:lnTo>
                    <a:pt x="3805763" y="23237"/>
                  </a:lnTo>
                  <a:lnTo>
                    <a:pt x="3836444" y="32495"/>
                  </a:lnTo>
                  <a:lnTo>
                    <a:pt x="3875966" y="55641"/>
                  </a:lnTo>
                  <a:lnTo>
                    <a:pt x="3902227" y="69528"/>
                  </a:lnTo>
                  <a:lnTo>
                    <a:pt x="3937284" y="106606"/>
                  </a:lnTo>
                  <a:lnTo>
                    <a:pt x="4003111" y="171366"/>
                  </a:lnTo>
                  <a:lnTo>
                    <a:pt x="4046922" y="222378"/>
                  </a:lnTo>
                  <a:lnTo>
                    <a:pt x="4147807" y="338104"/>
                  </a:lnTo>
                  <a:lnTo>
                    <a:pt x="4195995" y="389116"/>
                  </a:lnTo>
                  <a:lnTo>
                    <a:pt x="4235429" y="426241"/>
                  </a:lnTo>
                  <a:lnTo>
                    <a:pt x="4270575" y="449340"/>
                  </a:lnTo>
                  <a:lnTo>
                    <a:pt x="4331893" y="472485"/>
                  </a:lnTo>
                  <a:lnTo>
                    <a:pt x="4362574" y="477114"/>
                  </a:lnTo>
                  <a:lnTo>
                    <a:pt x="4388879" y="477114"/>
                  </a:lnTo>
                  <a:lnTo>
                    <a:pt x="4441531" y="463227"/>
                  </a:lnTo>
                  <a:lnTo>
                    <a:pt x="4507270" y="421473"/>
                  </a:lnTo>
                  <a:lnTo>
                    <a:pt x="4542415" y="393745"/>
                  </a:lnTo>
                  <a:lnTo>
                    <a:pt x="4581850" y="356713"/>
                  </a:lnTo>
                  <a:lnTo>
                    <a:pt x="4634415" y="301118"/>
                  </a:lnTo>
                  <a:lnTo>
                    <a:pt x="4805371" y="106606"/>
                  </a:lnTo>
                  <a:lnTo>
                    <a:pt x="4844937" y="74110"/>
                  </a:lnTo>
                  <a:lnTo>
                    <a:pt x="4884372" y="46382"/>
                  </a:lnTo>
                  <a:lnTo>
                    <a:pt x="4919386" y="27866"/>
                  </a:lnTo>
                  <a:lnTo>
                    <a:pt x="4945690" y="18608"/>
                  </a:lnTo>
                  <a:lnTo>
                    <a:pt x="4972082" y="13887"/>
                  </a:lnTo>
                  <a:lnTo>
                    <a:pt x="4998386" y="13887"/>
                  </a:lnTo>
                  <a:lnTo>
                    <a:pt x="5059705" y="27866"/>
                  </a:lnTo>
                  <a:lnTo>
                    <a:pt x="5121154" y="60270"/>
                  </a:lnTo>
                  <a:lnTo>
                    <a:pt x="5151792" y="87998"/>
                  </a:lnTo>
                  <a:lnTo>
                    <a:pt x="5191226" y="120493"/>
                  </a:lnTo>
                  <a:lnTo>
                    <a:pt x="5191226" y="125122"/>
                  </a:lnTo>
                </a:path>
              </a:pathLst>
            </a:custGeom>
            <a:ln w="13894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419218" y="1288752"/>
              <a:ext cx="5191760" cy="2802890"/>
            </a:xfrm>
            <a:custGeom>
              <a:avLst/>
              <a:gdLst/>
              <a:ahLst/>
              <a:cxnLst/>
              <a:rect l="l" t="t" r="r" b="b"/>
              <a:pathLst>
                <a:path w="5191759" h="2802890">
                  <a:moveTo>
                    <a:pt x="0" y="1403524"/>
                  </a:moveTo>
                  <a:lnTo>
                    <a:pt x="8762" y="1403524"/>
                  </a:lnTo>
                  <a:lnTo>
                    <a:pt x="96490" y="1408153"/>
                  </a:lnTo>
                  <a:lnTo>
                    <a:pt x="179836" y="1408153"/>
                  </a:lnTo>
                  <a:lnTo>
                    <a:pt x="350792" y="1398756"/>
                  </a:lnTo>
                  <a:lnTo>
                    <a:pt x="477981" y="1389498"/>
                  </a:lnTo>
                  <a:lnTo>
                    <a:pt x="644561" y="1375657"/>
                  </a:lnTo>
                  <a:lnTo>
                    <a:pt x="806763" y="1371028"/>
                  </a:lnTo>
                  <a:lnTo>
                    <a:pt x="947038" y="1375657"/>
                  </a:lnTo>
                  <a:lnTo>
                    <a:pt x="1350444" y="1408153"/>
                  </a:lnTo>
                  <a:lnTo>
                    <a:pt x="1429401" y="1408153"/>
                  </a:lnTo>
                  <a:lnTo>
                    <a:pt x="1547792" y="1403524"/>
                  </a:lnTo>
                  <a:lnTo>
                    <a:pt x="1657343" y="1394127"/>
                  </a:lnTo>
                  <a:lnTo>
                    <a:pt x="1964329" y="1371028"/>
                  </a:lnTo>
                  <a:lnTo>
                    <a:pt x="2047575" y="1371028"/>
                  </a:lnTo>
                  <a:lnTo>
                    <a:pt x="2165966" y="1375657"/>
                  </a:lnTo>
                  <a:lnTo>
                    <a:pt x="2249300" y="1380286"/>
                  </a:lnTo>
                  <a:lnTo>
                    <a:pt x="2249300" y="1366399"/>
                  </a:lnTo>
                  <a:lnTo>
                    <a:pt x="2253676" y="1232018"/>
                  </a:lnTo>
                  <a:lnTo>
                    <a:pt x="2262430" y="1032923"/>
                  </a:lnTo>
                  <a:lnTo>
                    <a:pt x="2271227" y="921780"/>
                  </a:lnTo>
                  <a:lnTo>
                    <a:pt x="2284357" y="856927"/>
                  </a:lnTo>
                  <a:lnTo>
                    <a:pt x="2293111" y="824431"/>
                  </a:lnTo>
                  <a:lnTo>
                    <a:pt x="2293111" y="829060"/>
                  </a:lnTo>
                  <a:lnTo>
                    <a:pt x="2297488" y="847669"/>
                  </a:lnTo>
                  <a:lnTo>
                    <a:pt x="2301864" y="889284"/>
                  </a:lnTo>
                  <a:lnTo>
                    <a:pt x="2306241" y="889284"/>
                  </a:lnTo>
                  <a:lnTo>
                    <a:pt x="2306241" y="875443"/>
                  </a:lnTo>
                  <a:lnTo>
                    <a:pt x="2315038" y="833689"/>
                  </a:lnTo>
                  <a:lnTo>
                    <a:pt x="2332545" y="643806"/>
                  </a:lnTo>
                  <a:lnTo>
                    <a:pt x="2336922" y="588211"/>
                  </a:lnTo>
                  <a:lnTo>
                    <a:pt x="2341299" y="560437"/>
                  </a:lnTo>
                  <a:lnTo>
                    <a:pt x="2354561" y="416844"/>
                  </a:lnTo>
                  <a:lnTo>
                    <a:pt x="2358937" y="412215"/>
                  </a:lnTo>
                  <a:lnTo>
                    <a:pt x="2363314" y="416844"/>
                  </a:lnTo>
                  <a:lnTo>
                    <a:pt x="2372068" y="430824"/>
                  </a:lnTo>
                  <a:lnTo>
                    <a:pt x="2376444" y="421473"/>
                  </a:lnTo>
                  <a:lnTo>
                    <a:pt x="2389618" y="402957"/>
                  </a:lnTo>
                  <a:lnTo>
                    <a:pt x="2389618" y="398328"/>
                  </a:lnTo>
                  <a:lnTo>
                    <a:pt x="2393995" y="384441"/>
                  </a:lnTo>
                  <a:lnTo>
                    <a:pt x="2402749" y="342733"/>
                  </a:lnTo>
                  <a:lnTo>
                    <a:pt x="2415879" y="189975"/>
                  </a:lnTo>
                  <a:lnTo>
                    <a:pt x="2424633" y="138963"/>
                  </a:lnTo>
                  <a:lnTo>
                    <a:pt x="2429053" y="129705"/>
                  </a:lnTo>
                  <a:lnTo>
                    <a:pt x="2437807" y="129705"/>
                  </a:lnTo>
                  <a:lnTo>
                    <a:pt x="2437807" y="134334"/>
                  </a:lnTo>
                  <a:lnTo>
                    <a:pt x="2446560" y="152850"/>
                  </a:lnTo>
                  <a:lnTo>
                    <a:pt x="2455314" y="185346"/>
                  </a:lnTo>
                  <a:lnTo>
                    <a:pt x="2459690" y="189975"/>
                  </a:lnTo>
                  <a:lnTo>
                    <a:pt x="2459690" y="185346"/>
                  </a:lnTo>
                  <a:lnTo>
                    <a:pt x="2464067" y="175949"/>
                  </a:lnTo>
                  <a:lnTo>
                    <a:pt x="2472864" y="152850"/>
                  </a:lnTo>
                  <a:lnTo>
                    <a:pt x="2490459" y="37078"/>
                  </a:lnTo>
                  <a:lnTo>
                    <a:pt x="2499256" y="27866"/>
                  </a:lnTo>
                  <a:lnTo>
                    <a:pt x="2503633" y="32449"/>
                  </a:lnTo>
                  <a:lnTo>
                    <a:pt x="2508010" y="41707"/>
                  </a:lnTo>
                  <a:lnTo>
                    <a:pt x="2512387" y="64852"/>
                  </a:lnTo>
                  <a:lnTo>
                    <a:pt x="2529894" y="134334"/>
                  </a:lnTo>
                  <a:lnTo>
                    <a:pt x="2538647" y="138963"/>
                  </a:lnTo>
                  <a:lnTo>
                    <a:pt x="2543068" y="138963"/>
                  </a:lnTo>
                  <a:lnTo>
                    <a:pt x="2547444" y="129705"/>
                  </a:lnTo>
                  <a:lnTo>
                    <a:pt x="2564951" y="111235"/>
                  </a:lnTo>
                  <a:lnTo>
                    <a:pt x="2569328" y="106606"/>
                  </a:lnTo>
                  <a:lnTo>
                    <a:pt x="2573705" y="111235"/>
                  </a:lnTo>
                  <a:lnTo>
                    <a:pt x="2578082" y="129705"/>
                  </a:lnTo>
                  <a:lnTo>
                    <a:pt x="2586879" y="166737"/>
                  </a:lnTo>
                  <a:lnTo>
                    <a:pt x="2613140" y="319588"/>
                  </a:lnTo>
                  <a:lnTo>
                    <a:pt x="2621893" y="338104"/>
                  </a:lnTo>
                  <a:lnTo>
                    <a:pt x="2626401" y="342733"/>
                  </a:lnTo>
                  <a:lnTo>
                    <a:pt x="2635155" y="342733"/>
                  </a:lnTo>
                  <a:lnTo>
                    <a:pt x="2639531" y="352084"/>
                  </a:lnTo>
                  <a:lnTo>
                    <a:pt x="2648285" y="375183"/>
                  </a:lnTo>
                  <a:lnTo>
                    <a:pt x="2657082" y="430824"/>
                  </a:lnTo>
                  <a:lnTo>
                    <a:pt x="2665836" y="523451"/>
                  </a:lnTo>
                  <a:lnTo>
                    <a:pt x="2678966" y="629919"/>
                  </a:lnTo>
                  <a:lnTo>
                    <a:pt x="2692096" y="671673"/>
                  </a:lnTo>
                  <a:lnTo>
                    <a:pt x="2705270" y="717917"/>
                  </a:lnTo>
                  <a:lnTo>
                    <a:pt x="2714024" y="745691"/>
                  </a:lnTo>
                  <a:lnTo>
                    <a:pt x="2722777" y="792074"/>
                  </a:lnTo>
                  <a:lnTo>
                    <a:pt x="2731531" y="889284"/>
                  </a:lnTo>
                  <a:lnTo>
                    <a:pt x="2753458" y="1069909"/>
                  </a:lnTo>
                  <a:lnTo>
                    <a:pt x="2766676" y="1134762"/>
                  </a:lnTo>
                  <a:lnTo>
                    <a:pt x="2788604" y="1255256"/>
                  </a:lnTo>
                  <a:lnTo>
                    <a:pt x="2801734" y="1361770"/>
                  </a:lnTo>
                  <a:lnTo>
                    <a:pt x="2832415" y="1602619"/>
                  </a:lnTo>
                  <a:lnTo>
                    <a:pt x="2849922" y="1685988"/>
                  </a:lnTo>
                  <a:lnTo>
                    <a:pt x="2863096" y="1764728"/>
                  </a:lnTo>
                  <a:lnTo>
                    <a:pt x="2876227" y="1866613"/>
                  </a:lnTo>
                  <a:lnTo>
                    <a:pt x="2902618" y="2075105"/>
                  </a:lnTo>
                  <a:lnTo>
                    <a:pt x="2915749" y="2130607"/>
                  </a:lnTo>
                  <a:lnTo>
                    <a:pt x="2937676" y="2223327"/>
                  </a:lnTo>
                  <a:lnTo>
                    <a:pt x="2950807" y="2306696"/>
                  </a:lnTo>
                  <a:lnTo>
                    <a:pt x="2972734" y="2450196"/>
                  </a:lnTo>
                  <a:lnTo>
                    <a:pt x="2985864" y="2496579"/>
                  </a:lnTo>
                  <a:lnTo>
                    <a:pt x="3020922" y="2612314"/>
                  </a:lnTo>
                  <a:lnTo>
                    <a:pt x="3042937" y="2709672"/>
                  </a:lnTo>
                  <a:lnTo>
                    <a:pt x="3056068" y="2732798"/>
                  </a:lnTo>
                  <a:lnTo>
                    <a:pt x="3064821" y="2742052"/>
                  </a:lnTo>
                  <a:lnTo>
                    <a:pt x="3086749" y="2760550"/>
                  </a:lnTo>
                  <a:lnTo>
                    <a:pt x="3099879" y="2779052"/>
                  </a:lnTo>
                  <a:lnTo>
                    <a:pt x="3113009" y="2802294"/>
                  </a:lnTo>
                  <a:lnTo>
                    <a:pt x="3117386" y="2802294"/>
                  </a:lnTo>
                  <a:lnTo>
                    <a:pt x="3126140" y="2802294"/>
                  </a:lnTo>
                  <a:lnTo>
                    <a:pt x="3130560" y="2797670"/>
                  </a:lnTo>
                  <a:lnTo>
                    <a:pt x="3143690" y="2774427"/>
                  </a:lnTo>
                  <a:lnTo>
                    <a:pt x="3156821" y="2746676"/>
                  </a:lnTo>
                  <a:lnTo>
                    <a:pt x="3169951" y="2737423"/>
                  </a:lnTo>
                  <a:lnTo>
                    <a:pt x="3183213" y="2723550"/>
                  </a:lnTo>
                  <a:lnTo>
                    <a:pt x="3191966" y="2705047"/>
                  </a:lnTo>
                  <a:lnTo>
                    <a:pt x="3200763" y="2677181"/>
                  </a:lnTo>
                  <a:lnTo>
                    <a:pt x="3218270" y="2607676"/>
                  </a:lnTo>
                  <a:lnTo>
                    <a:pt x="3240154" y="2524307"/>
                  </a:lnTo>
                  <a:lnTo>
                    <a:pt x="3262082" y="2440938"/>
                  </a:lnTo>
                  <a:lnTo>
                    <a:pt x="3275212" y="2366827"/>
                  </a:lnTo>
                  <a:lnTo>
                    <a:pt x="3354169" y="1894480"/>
                  </a:lnTo>
                  <a:lnTo>
                    <a:pt x="3389227" y="1649002"/>
                  </a:lnTo>
                  <a:lnTo>
                    <a:pt x="3419908" y="1454397"/>
                  </a:lnTo>
                  <a:lnTo>
                    <a:pt x="3468183" y="1120921"/>
                  </a:lnTo>
                  <a:lnTo>
                    <a:pt x="3503241" y="875443"/>
                  </a:lnTo>
                  <a:lnTo>
                    <a:pt x="3529546" y="694818"/>
                  </a:lnTo>
                  <a:lnTo>
                    <a:pt x="3586618" y="389070"/>
                  </a:lnTo>
                  <a:lnTo>
                    <a:pt x="3604126" y="296443"/>
                  </a:lnTo>
                  <a:lnTo>
                    <a:pt x="3634807" y="194604"/>
                  </a:lnTo>
                  <a:lnTo>
                    <a:pt x="3661067" y="97209"/>
                  </a:lnTo>
                  <a:lnTo>
                    <a:pt x="3678618" y="64852"/>
                  </a:lnTo>
                  <a:lnTo>
                    <a:pt x="3691748" y="41707"/>
                  </a:lnTo>
                  <a:lnTo>
                    <a:pt x="3718140" y="9211"/>
                  </a:lnTo>
                  <a:lnTo>
                    <a:pt x="3731270" y="0"/>
                  </a:lnTo>
                  <a:lnTo>
                    <a:pt x="3740024" y="0"/>
                  </a:lnTo>
                  <a:lnTo>
                    <a:pt x="3748821" y="4629"/>
                  </a:lnTo>
                  <a:lnTo>
                    <a:pt x="3757575" y="9211"/>
                  </a:lnTo>
                  <a:lnTo>
                    <a:pt x="3797009" y="69481"/>
                  </a:lnTo>
                  <a:lnTo>
                    <a:pt x="3827647" y="148221"/>
                  </a:lnTo>
                  <a:lnTo>
                    <a:pt x="3853951" y="240848"/>
                  </a:lnTo>
                  <a:lnTo>
                    <a:pt x="3880343" y="361342"/>
                  </a:lnTo>
                  <a:lnTo>
                    <a:pt x="3902227" y="472439"/>
                  </a:lnTo>
                  <a:lnTo>
                    <a:pt x="3950459" y="741062"/>
                  </a:lnTo>
                  <a:lnTo>
                    <a:pt x="3981096" y="949554"/>
                  </a:lnTo>
                  <a:lnTo>
                    <a:pt x="4156560" y="2139958"/>
                  </a:lnTo>
                  <a:lnTo>
                    <a:pt x="4195995" y="2357569"/>
                  </a:lnTo>
                  <a:lnTo>
                    <a:pt x="4222299" y="2487321"/>
                  </a:lnTo>
                  <a:lnTo>
                    <a:pt x="4248560" y="2584577"/>
                  </a:lnTo>
                  <a:lnTo>
                    <a:pt x="4274951" y="2663307"/>
                  </a:lnTo>
                  <a:lnTo>
                    <a:pt x="4292502" y="2714296"/>
                  </a:lnTo>
                  <a:lnTo>
                    <a:pt x="4327516" y="2760550"/>
                  </a:lnTo>
                  <a:lnTo>
                    <a:pt x="4353821" y="2779052"/>
                  </a:lnTo>
                  <a:lnTo>
                    <a:pt x="4362574" y="2779052"/>
                  </a:lnTo>
                  <a:lnTo>
                    <a:pt x="4402009" y="2737423"/>
                  </a:lnTo>
                  <a:lnTo>
                    <a:pt x="4437154" y="2658678"/>
                  </a:lnTo>
                  <a:lnTo>
                    <a:pt x="4454705" y="2598417"/>
                  </a:lnTo>
                  <a:lnTo>
                    <a:pt x="4480966" y="2505837"/>
                  </a:lnTo>
                  <a:lnTo>
                    <a:pt x="4507270" y="2385435"/>
                  </a:lnTo>
                  <a:lnTo>
                    <a:pt x="4533530" y="2237214"/>
                  </a:lnTo>
                  <a:lnTo>
                    <a:pt x="4573096" y="2010206"/>
                  </a:lnTo>
                  <a:lnTo>
                    <a:pt x="4612531" y="1732371"/>
                  </a:lnTo>
                  <a:lnTo>
                    <a:pt x="4779110" y="629919"/>
                  </a:lnTo>
                  <a:lnTo>
                    <a:pt x="4814256" y="430824"/>
                  </a:lnTo>
                  <a:lnTo>
                    <a:pt x="4840560" y="296443"/>
                  </a:lnTo>
                  <a:lnTo>
                    <a:pt x="4866821" y="194604"/>
                  </a:lnTo>
                  <a:lnTo>
                    <a:pt x="4893125" y="115864"/>
                  </a:lnTo>
                  <a:lnTo>
                    <a:pt x="4910632" y="69481"/>
                  </a:lnTo>
                  <a:lnTo>
                    <a:pt x="4945690" y="13840"/>
                  </a:lnTo>
                  <a:lnTo>
                    <a:pt x="4967705" y="0"/>
                  </a:lnTo>
                  <a:lnTo>
                    <a:pt x="4980835" y="0"/>
                  </a:lnTo>
                  <a:lnTo>
                    <a:pt x="4994009" y="4629"/>
                  </a:lnTo>
                  <a:lnTo>
                    <a:pt x="5002763" y="18469"/>
                  </a:lnTo>
                  <a:lnTo>
                    <a:pt x="5020270" y="37078"/>
                  </a:lnTo>
                  <a:lnTo>
                    <a:pt x="5033400" y="69481"/>
                  </a:lnTo>
                  <a:lnTo>
                    <a:pt x="5050951" y="111235"/>
                  </a:lnTo>
                  <a:lnTo>
                    <a:pt x="5072835" y="175949"/>
                  </a:lnTo>
                  <a:lnTo>
                    <a:pt x="5094850" y="263947"/>
                  </a:lnTo>
                  <a:lnTo>
                    <a:pt x="5121154" y="379812"/>
                  </a:lnTo>
                  <a:lnTo>
                    <a:pt x="5151792" y="528080"/>
                  </a:lnTo>
                  <a:lnTo>
                    <a:pt x="5186849" y="741062"/>
                  </a:lnTo>
                  <a:lnTo>
                    <a:pt x="5191226" y="768929"/>
                  </a:lnTo>
                  <a:lnTo>
                    <a:pt x="5191226" y="773558"/>
                  </a:lnTo>
                </a:path>
              </a:pathLst>
            </a:custGeom>
            <a:ln w="1373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2682470" y="822706"/>
            <a:ext cx="2658110" cy="417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322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69850">
              <a:lnSpc>
                <a:spcPts val="800"/>
              </a:lnSpc>
              <a:spcBef>
                <a:spcPts val="65"/>
              </a:spcBef>
            </a:pPr>
            <a:r>
              <a:rPr dirty="0" sz="700" spc="-30">
                <a:latin typeface="Microsoft Sans Serif"/>
                <a:cs typeface="Microsoft Sans Serif"/>
              </a:rPr>
              <a:t>CORRIENTES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EN</a:t>
            </a:r>
            <a:r>
              <a:rPr dirty="0" sz="700" spc="-4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S/E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MACAS,</a:t>
            </a:r>
            <a:r>
              <a:rPr dirty="0" sz="700" spc="-25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CUANDO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SE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PRODUCE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UNA</a:t>
            </a:r>
            <a:r>
              <a:rPr dirty="0" sz="700" spc="5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FALLA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FASE-</a:t>
            </a:r>
            <a:r>
              <a:rPr dirty="0" sz="700" spc="-2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EN</a:t>
            </a:r>
            <a:r>
              <a:rPr dirty="0" sz="700" spc="-3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 </a:t>
            </a:r>
            <a:r>
              <a:rPr dirty="0" sz="700" spc="-20">
                <a:latin typeface="Microsoft Sans Serif"/>
                <a:cs typeface="Microsoft Sans Serif"/>
              </a:rPr>
              <a:t>S/E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LIMÓN,</a:t>
            </a:r>
            <a:r>
              <a:rPr dirty="0" sz="700" spc="-20">
                <a:latin typeface="Microsoft Sans Serif"/>
                <a:cs typeface="Microsoft Sans Serif"/>
              </a:rPr>
              <a:t> 138KV, </a:t>
            </a:r>
            <a:r>
              <a:rPr dirty="0" sz="700" spc="-40">
                <a:latin typeface="Microsoft Sans Serif"/>
                <a:cs typeface="Microsoft Sans Serif"/>
              </a:rPr>
              <a:t>MÍNIMA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DEMANDA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3625215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95250">
              <a:lnSpc>
                <a:spcPts val="1415"/>
              </a:lnSpc>
              <a:tabLst>
                <a:tab pos="347345" algn="l"/>
                <a:tab pos="715645" algn="l"/>
                <a:tab pos="1866900" algn="l"/>
                <a:tab pos="2207895" algn="l"/>
                <a:tab pos="3410585" algn="l"/>
              </a:tabLst>
            </a:pPr>
            <a:r>
              <a:rPr dirty="0" sz="1200" spc="-50">
                <a:latin typeface="Microsoft Sans Serif"/>
                <a:cs typeface="Microsoft Sans Serif"/>
              </a:rPr>
              <a:t>a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las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características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10">
                <a:latin typeface="Microsoft Sans Serif"/>
                <a:cs typeface="Microsoft Sans Serif"/>
              </a:rPr>
              <a:t>funcionamiento</a:t>
            </a:r>
            <a:r>
              <a:rPr dirty="0" sz="1200">
                <a:latin typeface="Microsoft Sans Serif"/>
                <a:cs typeface="Microsoft Sans Serif"/>
              </a:rPr>
              <a:t>	</a:t>
            </a:r>
            <a:r>
              <a:rPr dirty="0" sz="1200" spc="-25">
                <a:latin typeface="Microsoft Sans Serif"/>
                <a:cs typeface="Microsoft Sans Serif"/>
              </a:rPr>
              <a:t>del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981202"/>
            <a:ext cx="1310640" cy="427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 spc="-10">
                <a:latin typeface="Microsoft Sans Serif"/>
                <a:cs typeface="Microsoft Sans Serif"/>
              </a:rPr>
              <a:t>considerablemente transformador.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22801" y="999490"/>
            <a:ext cx="4876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Microsoft Sans Serif"/>
                <a:cs typeface="Microsoft Sans Serif"/>
              </a:rPr>
              <a:t>debido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66596" y="1588134"/>
            <a:ext cx="5633085" cy="1031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30480" marR="23495" indent="8826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138kV-2012,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1161897" y="2637154"/>
          <a:ext cx="5525770" cy="16808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6655"/>
                <a:gridCol w="680084"/>
                <a:gridCol w="619125"/>
                <a:gridCol w="683260"/>
                <a:gridCol w="695325"/>
                <a:gridCol w="692150"/>
                <a:gridCol w="890270"/>
              </a:tblGrid>
              <a:tr h="222250">
                <a:tc gridSpan="7">
                  <a:txBody>
                    <a:bodyPr/>
                    <a:lstStyle/>
                    <a:p>
                      <a:pPr marL="54229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(138kV-2012),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112,6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177,3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1211,7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1207,1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6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771,9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-752,2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330,2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-1483,0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1066596" y="4655311"/>
            <a:ext cx="56299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66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138kV-2012,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1158849" y="5106923"/>
          <a:ext cx="5531485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3005"/>
                <a:gridCol w="683259"/>
                <a:gridCol w="619125"/>
                <a:gridCol w="680085"/>
                <a:gridCol w="695325"/>
                <a:gridCol w="695325"/>
                <a:gridCol w="887729"/>
              </a:tblGrid>
              <a:tr h="222250">
                <a:tc gridSpan="7">
                  <a:txBody>
                    <a:bodyPr/>
                    <a:lstStyle/>
                    <a:p>
                      <a:pPr marL="5270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(138kV-2012),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1217,5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116,5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1200,8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768,8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328,1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-1471,8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1066596" y="6944994"/>
            <a:ext cx="5631815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sobrecorrientes,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2015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2020,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4884" y="822706"/>
            <a:ext cx="559625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00885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138kV-2015,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71041" y="1426717"/>
          <a:ext cx="5507355" cy="16833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8240"/>
                <a:gridCol w="682624"/>
                <a:gridCol w="618489"/>
                <a:gridCol w="679450"/>
                <a:gridCol w="743585"/>
                <a:gridCol w="673100"/>
                <a:gridCol w="859155"/>
              </a:tblGrid>
              <a:tr h="222250">
                <a:tc gridSpan="7">
                  <a:txBody>
                    <a:bodyPr/>
                    <a:lstStyle/>
                    <a:p>
                      <a:pPr marL="5359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(138kV-2015),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119,3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1285,9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175,1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775,5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-347,7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-1481,3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444240"/>
            <a:ext cx="5629910" cy="434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6680">
              <a:lnSpc>
                <a:spcPct val="1119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138kV-2015,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83233" y="3896614"/>
          <a:ext cx="5482590" cy="1744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4110"/>
                <a:gridCol w="680085"/>
                <a:gridCol w="619125"/>
                <a:gridCol w="683259"/>
                <a:gridCol w="723264"/>
                <a:gridCol w="726439"/>
                <a:gridCol w="829945"/>
              </a:tblGrid>
              <a:tr h="231140">
                <a:tc gridSpan="7">
                  <a:txBody>
                    <a:bodyPr/>
                    <a:lstStyle/>
                    <a:p>
                      <a:pPr marL="4997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(138kV-2015),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104,30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229,30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1290,40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164,30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1270,00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169,60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162,00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769,5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189,90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153,40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757,50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344,7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-1464,6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84884" y="5993637"/>
            <a:ext cx="55962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8826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77137" y="6445250"/>
          <a:ext cx="5495290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6175"/>
                <a:gridCol w="683260"/>
                <a:gridCol w="615950"/>
                <a:gridCol w="683260"/>
                <a:gridCol w="723264"/>
                <a:gridCol w="723264"/>
                <a:gridCol w="833120"/>
              </a:tblGrid>
              <a:tr h="222250">
                <a:tc gridSpan="7">
                  <a:txBody>
                    <a:bodyPr/>
                    <a:lstStyle/>
                    <a:p>
                      <a:pPr marL="5302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(138kV-2020),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447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1373,6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1362,9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772,5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-1,154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-1471,7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29910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905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71041" y="1426717"/>
          <a:ext cx="5507355" cy="17176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8240"/>
                <a:gridCol w="682624"/>
                <a:gridCol w="615314"/>
                <a:gridCol w="682625"/>
                <a:gridCol w="722629"/>
                <a:gridCol w="719454"/>
                <a:gridCol w="835660"/>
              </a:tblGrid>
              <a:tr h="228600">
                <a:tc gridSpan="7">
                  <a:txBody>
                    <a:bodyPr/>
                    <a:lstStyle/>
                    <a:p>
                      <a:pPr marL="514984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(138kV-2020),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1,071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-128,8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178,8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1353,5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159,2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767,2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-0,750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-280,1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-1447,7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685794"/>
            <a:ext cx="4685665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3" marL="520065" indent="-50736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4"/>
              <a:tabLst>
                <a:tab pos="520065" algn="l"/>
              </a:tabLst>
            </a:pP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fase-</a:t>
            </a:r>
            <a:r>
              <a:rPr dirty="0" sz="1200" b="1">
                <a:latin typeface="Arial"/>
                <a:cs typeface="Arial"/>
              </a:rPr>
              <a:t>tierra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Méndez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490"/>
              </a:spcBef>
              <a:buFont typeface="Arial"/>
              <a:buAutoNum type="arabicPeriod" startAt="4"/>
            </a:pPr>
            <a:endParaRPr sz="1200">
              <a:latin typeface="Arial"/>
              <a:cs typeface="Arial"/>
            </a:endParaRPr>
          </a:p>
          <a:p>
            <a:pPr lvl="4" marL="648335" indent="-635635">
              <a:lnSpc>
                <a:spcPct val="100000"/>
              </a:lnSpc>
              <a:buFont typeface="Microsoft Sans Serif"/>
              <a:buAutoNum type="arabicPeriod"/>
              <a:tabLst>
                <a:tab pos="648335" algn="l"/>
              </a:tabLst>
            </a:pP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95527" y="7667117"/>
            <a:ext cx="51777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73025">
              <a:lnSpc>
                <a:spcPct val="1118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281011" y="4735469"/>
            <a:ext cx="5336540" cy="2766695"/>
            <a:chOff x="1281011" y="4735469"/>
            <a:chExt cx="533654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344738" y="4742137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59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59">
                  <a:moveTo>
                    <a:pt x="0" y="2709567"/>
                  </a:moveTo>
                  <a:lnTo>
                    <a:pt x="0" y="2753350"/>
                  </a:lnTo>
                </a:path>
                <a:path w="5266055" h="2753359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59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59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59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59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59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59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098837" y="4742137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287678" y="745170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7376667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281011" y="4735469"/>
            <a:ext cx="66040" cy="2451100"/>
            <a:chOff x="1281011" y="4735469"/>
            <a:chExt cx="66040" cy="2451100"/>
          </a:xfrm>
        </p:grpSpPr>
        <p:sp>
          <p:nvSpPr>
            <p:cNvPr id="12" name="object 12" descr=""/>
            <p:cNvSpPr/>
            <p:nvPr/>
          </p:nvSpPr>
          <p:spPr>
            <a:xfrm>
              <a:off x="1287678" y="5285829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18451" y="501393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287678" y="4742137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139058" y="683816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39058" y="629889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13642" y="5755244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65450" y="4913415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65450" y="467228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60" y="4788096"/>
            <a:ext cx="5278861" cy="2464066"/>
          </a:xfrm>
          <a:prstGeom prst="rect">
            <a:avLst/>
          </a:prstGeom>
        </p:spPr>
      </p:pic>
      <p:sp>
        <p:nvSpPr>
          <p:cNvPr id="21" name="object 21" descr=""/>
          <p:cNvSpPr txBox="1"/>
          <p:nvPr/>
        </p:nvSpPr>
        <p:spPr>
          <a:xfrm>
            <a:off x="2625397" y="4514453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0922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11480" marR="5080" indent="-39941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170545"/>
            <a:ext cx="550354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35660" marR="5080" indent="-823594">
              <a:lnSpc>
                <a:spcPct val="1133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65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07403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1235286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60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60">
                <a:moveTo>
                  <a:pt x="0" y="2709567"/>
                </a:moveTo>
                <a:lnTo>
                  <a:pt x="0" y="2753350"/>
                </a:lnTo>
              </a:path>
              <a:path w="5287645" h="2753360">
                <a:moveTo>
                  <a:pt x="754076" y="2709567"/>
                </a:moveTo>
                <a:lnTo>
                  <a:pt x="754076" y="2753350"/>
                </a:lnTo>
              </a:path>
              <a:path w="5287645" h="2753360">
                <a:moveTo>
                  <a:pt x="1512656" y="2709567"/>
                </a:moveTo>
                <a:lnTo>
                  <a:pt x="1512656" y="2753350"/>
                </a:lnTo>
              </a:path>
              <a:path w="5287645" h="2753360">
                <a:moveTo>
                  <a:pt x="2266728" y="2709567"/>
                </a:moveTo>
                <a:lnTo>
                  <a:pt x="2266728" y="2753350"/>
                </a:lnTo>
              </a:path>
              <a:path w="5287645" h="2753360">
                <a:moveTo>
                  <a:pt x="3020887" y="2709567"/>
                </a:moveTo>
                <a:lnTo>
                  <a:pt x="3020887" y="2753350"/>
                </a:lnTo>
              </a:path>
              <a:path w="5287645" h="2753360">
                <a:moveTo>
                  <a:pt x="3775003" y="2709567"/>
                </a:moveTo>
                <a:lnTo>
                  <a:pt x="3775003" y="2753350"/>
                </a:lnTo>
              </a:path>
              <a:path w="5287645" h="2753360">
                <a:moveTo>
                  <a:pt x="4533539" y="2709567"/>
                </a:moveTo>
                <a:lnTo>
                  <a:pt x="4533539" y="2753350"/>
                </a:lnTo>
              </a:path>
              <a:path w="5287645" h="2753360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83741" y="3980274"/>
            <a:ext cx="50380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855" algn="l"/>
                <a:tab pos="1503045" algn="l"/>
                <a:tab pos="2257425" algn="l"/>
                <a:tab pos="3011170" algn="l"/>
                <a:tab pos="3765550" algn="l"/>
                <a:tab pos="4523740" algn="l"/>
                <a:tab pos="486600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1228618"/>
            <a:ext cx="4599940" cy="2723515"/>
            <a:chOff x="1259105" y="1228618"/>
            <a:chExt cx="4599940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076909" y="1235286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5" y="1298860"/>
            <a:ext cx="5300767" cy="2608678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12267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52069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29308" y="5242707"/>
            <a:ext cx="5288280" cy="2766695"/>
            <a:chOff x="1329308" y="5242707"/>
            <a:chExt cx="528828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92931" y="5249375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59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59">
                  <a:moveTo>
                    <a:pt x="0" y="2709567"/>
                  </a:moveTo>
                  <a:lnTo>
                    <a:pt x="0" y="2753350"/>
                  </a:lnTo>
                </a:path>
                <a:path w="5217795" h="2753359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59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59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59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59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59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59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38359" y="5249375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35976" y="592899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5859138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7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v:LIMONA</a:t>
            </a:r>
            <a:r>
              <a:rPr dirty="0" sz="550" spc="29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v:LIMONB</a:t>
            </a:r>
            <a:r>
              <a:rPr dirty="0" sz="550" spc="29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v:LIMONC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35976" y="5249375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43439" y="5179523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86353" y="5383145"/>
            <a:ext cx="5230669" cy="2477185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2647325" y="5021691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5748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343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99794" marR="5080" indent="-88773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66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149208"/>
            <a:ext cx="5537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54075" marR="5080" indent="-84201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29308" y="1228618"/>
            <a:ext cx="5288280" cy="2766695"/>
            <a:chOff x="1329308" y="1228618"/>
            <a:chExt cx="528828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92931" y="1235286"/>
              <a:ext cx="5217795" cy="2753360"/>
            </a:xfrm>
            <a:custGeom>
              <a:avLst/>
              <a:gdLst/>
              <a:ahLst/>
              <a:cxnLst/>
              <a:rect l="l" t="t" r="r" b="b"/>
              <a:pathLst>
                <a:path w="5217795" h="2753360">
                  <a:moveTo>
                    <a:pt x="0" y="2709567"/>
                  </a:moveTo>
                  <a:lnTo>
                    <a:pt x="5217535" y="2709567"/>
                  </a:lnTo>
                  <a:lnTo>
                    <a:pt x="5217535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17795" h="2753360">
                  <a:moveTo>
                    <a:pt x="0" y="2709567"/>
                  </a:moveTo>
                  <a:lnTo>
                    <a:pt x="0" y="2753350"/>
                  </a:lnTo>
                </a:path>
                <a:path w="5217795" h="2753360">
                  <a:moveTo>
                    <a:pt x="745427" y="2709567"/>
                  </a:moveTo>
                  <a:lnTo>
                    <a:pt x="745427" y="2753350"/>
                  </a:lnTo>
                </a:path>
                <a:path w="5217795" h="2753360">
                  <a:moveTo>
                    <a:pt x="1490746" y="2709567"/>
                  </a:moveTo>
                  <a:lnTo>
                    <a:pt x="1490746" y="2753350"/>
                  </a:lnTo>
                </a:path>
                <a:path w="5217795" h="2753360">
                  <a:moveTo>
                    <a:pt x="2236064" y="2709567"/>
                  </a:moveTo>
                  <a:lnTo>
                    <a:pt x="2236064" y="2753350"/>
                  </a:lnTo>
                </a:path>
                <a:path w="5217795" h="2753360">
                  <a:moveTo>
                    <a:pt x="2981470" y="2709567"/>
                  </a:moveTo>
                  <a:lnTo>
                    <a:pt x="2981470" y="2753350"/>
                  </a:lnTo>
                </a:path>
                <a:path w="5217795" h="2753360">
                  <a:moveTo>
                    <a:pt x="3726789" y="2709567"/>
                  </a:moveTo>
                  <a:lnTo>
                    <a:pt x="3726789" y="2753350"/>
                  </a:lnTo>
                </a:path>
                <a:path w="5217795" h="2753360">
                  <a:moveTo>
                    <a:pt x="4472195" y="2709567"/>
                  </a:moveTo>
                  <a:lnTo>
                    <a:pt x="4472195" y="2753350"/>
                  </a:lnTo>
                </a:path>
                <a:path w="5217795" h="2753360">
                  <a:moveTo>
                    <a:pt x="5217513" y="2709567"/>
                  </a:moveTo>
                  <a:lnTo>
                    <a:pt x="5217513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38359" y="1235286"/>
              <a:ext cx="3726815" cy="2710180"/>
            </a:xfrm>
            <a:custGeom>
              <a:avLst/>
              <a:gdLst/>
              <a:ahLst/>
              <a:cxnLst/>
              <a:rect l="l" t="t" r="r" b="b"/>
              <a:pathLst>
                <a:path w="3726815" h="2710179">
                  <a:moveTo>
                    <a:pt x="0" y="0"/>
                  </a:moveTo>
                  <a:lnTo>
                    <a:pt x="0" y="2709567"/>
                  </a:lnTo>
                </a:path>
                <a:path w="3726815" h="2710179">
                  <a:moveTo>
                    <a:pt x="745318" y="0"/>
                  </a:moveTo>
                  <a:lnTo>
                    <a:pt x="745318" y="2709567"/>
                  </a:lnTo>
                </a:path>
                <a:path w="3726815" h="2710179">
                  <a:moveTo>
                    <a:pt x="1490636" y="0"/>
                  </a:moveTo>
                  <a:lnTo>
                    <a:pt x="1490636" y="2709567"/>
                  </a:lnTo>
                </a:path>
                <a:path w="3726815" h="2710179">
                  <a:moveTo>
                    <a:pt x="2236042" y="0"/>
                  </a:moveTo>
                  <a:lnTo>
                    <a:pt x="2236042" y="2709567"/>
                  </a:lnTo>
                </a:path>
                <a:path w="3726815" h="2710179">
                  <a:moveTo>
                    <a:pt x="2981361" y="0"/>
                  </a:moveTo>
                  <a:lnTo>
                    <a:pt x="2981361" y="2709567"/>
                  </a:lnTo>
                </a:path>
                <a:path w="3726815" h="2710179">
                  <a:moveTo>
                    <a:pt x="3726767" y="0"/>
                  </a:moveTo>
                  <a:lnTo>
                    <a:pt x="3726767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35976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03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085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0,0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-17,5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-35,0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-52,5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-70,0</a:t>
            </a:r>
            <a:endParaRPr sz="650">
              <a:latin typeface="Microsoft Sans Serif"/>
              <a:cs typeface="Microsoft Sans Serif"/>
            </a:endParaRPr>
          </a:p>
          <a:p>
            <a:pPr marL="271145">
              <a:lnSpc>
                <a:spcPts val="770"/>
              </a:lnSpc>
              <a:spcBef>
                <a:spcPts val="50"/>
              </a:spcBef>
              <a:tabLst>
                <a:tab pos="994410" algn="l"/>
                <a:tab pos="1739900" algn="l"/>
                <a:tab pos="2485390" algn="l"/>
                <a:tab pos="3230880" algn="l"/>
                <a:tab pos="3975735" algn="l"/>
                <a:tab pos="472122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v:MENDEA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v:MENDEB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v:MENDEC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35976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5019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70,0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83185">
              <a:lnSpc>
                <a:spcPts val="135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52,5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386353" y="1272526"/>
            <a:ext cx="5231130" cy="2630805"/>
            <a:chOff x="1386353" y="1272526"/>
            <a:chExt cx="5231130" cy="2630805"/>
          </a:xfrm>
        </p:grpSpPr>
        <p:sp>
          <p:nvSpPr>
            <p:cNvPr id="12" name="object 12" descr=""/>
            <p:cNvSpPr/>
            <p:nvPr/>
          </p:nvSpPr>
          <p:spPr>
            <a:xfrm>
              <a:off x="1392931" y="1572859"/>
              <a:ext cx="5208905" cy="2034539"/>
            </a:xfrm>
            <a:custGeom>
              <a:avLst/>
              <a:gdLst/>
              <a:ahLst/>
              <a:cxnLst/>
              <a:rect l="l" t="t" r="r" b="b"/>
              <a:pathLst>
                <a:path w="5208905" h="2034539">
                  <a:moveTo>
                    <a:pt x="0" y="2034421"/>
                  </a:moveTo>
                  <a:lnTo>
                    <a:pt x="5208759" y="2034421"/>
                  </a:lnTo>
                </a:path>
                <a:path w="5208905" h="2034539">
                  <a:moveTo>
                    <a:pt x="0" y="1696760"/>
                  </a:moveTo>
                  <a:lnTo>
                    <a:pt x="5208759" y="1696760"/>
                  </a:lnTo>
                </a:path>
                <a:path w="5208905" h="2034539">
                  <a:moveTo>
                    <a:pt x="0" y="1354849"/>
                  </a:moveTo>
                  <a:lnTo>
                    <a:pt x="5208759" y="1354849"/>
                  </a:lnTo>
                </a:path>
                <a:path w="5208905" h="2034539">
                  <a:moveTo>
                    <a:pt x="0" y="1017144"/>
                  </a:moveTo>
                  <a:lnTo>
                    <a:pt x="5208759" y="1017144"/>
                  </a:lnTo>
                </a:path>
                <a:path w="5208905" h="2034539">
                  <a:moveTo>
                    <a:pt x="0" y="679615"/>
                  </a:moveTo>
                  <a:lnTo>
                    <a:pt x="5208759" y="679615"/>
                  </a:lnTo>
                </a:path>
                <a:path w="5208905" h="2034539">
                  <a:moveTo>
                    <a:pt x="0" y="342042"/>
                  </a:moveTo>
                  <a:lnTo>
                    <a:pt x="5208759" y="342042"/>
                  </a:lnTo>
                </a:path>
                <a:path w="5208905" h="2034539">
                  <a:moveTo>
                    <a:pt x="0" y="0"/>
                  </a:moveTo>
                  <a:lnTo>
                    <a:pt x="5208759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92931" y="1301100"/>
              <a:ext cx="5217795" cy="2595880"/>
            </a:xfrm>
            <a:custGeom>
              <a:avLst/>
              <a:gdLst/>
              <a:ahLst/>
              <a:cxnLst/>
              <a:rect l="l" t="t" r="r" b="b"/>
              <a:pathLst>
                <a:path w="5217795" h="2595879">
                  <a:moveTo>
                    <a:pt x="0" y="1823832"/>
                  </a:moveTo>
                  <a:lnTo>
                    <a:pt x="4381" y="1841447"/>
                  </a:lnTo>
                  <a:lnTo>
                    <a:pt x="39430" y="2008043"/>
                  </a:lnTo>
                  <a:lnTo>
                    <a:pt x="74584" y="2139496"/>
                  </a:lnTo>
                  <a:lnTo>
                    <a:pt x="100871" y="2231645"/>
                  </a:lnTo>
                  <a:lnTo>
                    <a:pt x="131539" y="2314943"/>
                  </a:lnTo>
                  <a:lnTo>
                    <a:pt x="166601" y="2371863"/>
                  </a:lnTo>
                  <a:lnTo>
                    <a:pt x="210500" y="2398241"/>
                  </a:lnTo>
                  <a:lnTo>
                    <a:pt x="223630" y="2398241"/>
                  </a:lnTo>
                  <a:lnTo>
                    <a:pt x="236804" y="2393859"/>
                  </a:lnTo>
                  <a:lnTo>
                    <a:pt x="245558" y="2380714"/>
                  </a:lnTo>
                  <a:lnTo>
                    <a:pt x="258688" y="2367481"/>
                  </a:lnTo>
                  <a:lnTo>
                    <a:pt x="276239" y="2345616"/>
                  </a:lnTo>
                  <a:lnTo>
                    <a:pt x="289369" y="2310561"/>
                  </a:lnTo>
                  <a:lnTo>
                    <a:pt x="311253" y="2253554"/>
                  </a:lnTo>
                  <a:lnTo>
                    <a:pt x="337645" y="2174638"/>
                  </a:lnTo>
                  <a:lnTo>
                    <a:pt x="363949" y="2082577"/>
                  </a:lnTo>
                  <a:lnTo>
                    <a:pt x="390253" y="1964137"/>
                  </a:lnTo>
                  <a:lnTo>
                    <a:pt x="429644" y="1780058"/>
                  </a:lnTo>
                  <a:lnTo>
                    <a:pt x="473587" y="1547692"/>
                  </a:lnTo>
                  <a:lnTo>
                    <a:pt x="640166" y="661957"/>
                  </a:lnTo>
                  <a:lnTo>
                    <a:pt x="670847" y="521652"/>
                  </a:lnTo>
                  <a:lnTo>
                    <a:pt x="701485" y="407681"/>
                  </a:lnTo>
                  <a:lnTo>
                    <a:pt x="732166" y="320045"/>
                  </a:lnTo>
                  <a:lnTo>
                    <a:pt x="754181" y="262995"/>
                  </a:lnTo>
                  <a:lnTo>
                    <a:pt x="771688" y="227984"/>
                  </a:lnTo>
                  <a:lnTo>
                    <a:pt x="806746" y="188460"/>
                  </a:lnTo>
                  <a:lnTo>
                    <a:pt x="819920" y="179697"/>
                  </a:lnTo>
                  <a:lnTo>
                    <a:pt x="833050" y="179697"/>
                  </a:lnTo>
                  <a:lnTo>
                    <a:pt x="846180" y="179697"/>
                  </a:lnTo>
                  <a:lnTo>
                    <a:pt x="859311" y="188460"/>
                  </a:lnTo>
                  <a:lnTo>
                    <a:pt x="872572" y="197224"/>
                  </a:lnTo>
                  <a:lnTo>
                    <a:pt x="885702" y="219089"/>
                  </a:lnTo>
                  <a:lnTo>
                    <a:pt x="925137" y="298049"/>
                  </a:lnTo>
                  <a:lnTo>
                    <a:pt x="947065" y="359438"/>
                  </a:lnTo>
                  <a:lnTo>
                    <a:pt x="968948" y="438354"/>
                  </a:lnTo>
                  <a:lnTo>
                    <a:pt x="995253" y="543648"/>
                  </a:lnTo>
                  <a:lnTo>
                    <a:pt x="1030398" y="692717"/>
                  </a:lnTo>
                  <a:lnTo>
                    <a:pt x="1078586" y="929465"/>
                  </a:lnTo>
                  <a:lnTo>
                    <a:pt x="1126774" y="1196886"/>
                  </a:lnTo>
                  <a:lnTo>
                    <a:pt x="1214528" y="1679145"/>
                  </a:lnTo>
                  <a:lnTo>
                    <a:pt x="1258340" y="1907130"/>
                  </a:lnTo>
                  <a:lnTo>
                    <a:pt x="1293485" y="2047435"/>
                  </a:lnTo>
                  <a:lnTo>
                    <a:pt x="1324166" y="2161493"/>
                  </a:lnTo>
                  <a:lnTo>
                    <a:pt x="1350427" y="2253554"/>
                  </a:lnTo>
                  <a:lnTo>
                    <a:pt x="1372354" y="2310561"/>
                  </a:lnTo>
                  <a:lnTo>
                    <a:pt x="1389861" y="2345616"/>
                  </a:lnTo>
                  <a:lnTo>
                    <a:pt x="1425007" y="2385096"/>
                  </a:lnTo>
                  <a:lnTo>
                    <a:pt x="1451311" y="2398241"/>
                  </a:lnTo>
                  <a:lnTo>
                    <a:pt x="1464441" y="2398241"/>
                  </a:lnTo>
                  <a:lnTo>
                    <a:pt x="1477615" y="2393859"/>
                  </a:lnTo>
                  <a:lnTo>
                    <a:pt x="1490746" y="2380714"/>
                  </a:lnTo>
                  <a:lnTo>
                    <a:pt x="1503876" y="2358717"/>
                  </a:lnTo>
                  <a:lnTo>
                    <a:pt x="1521383" y="2332470"/>
                  </a:lnTo>
                  <a:lnTo>
                    <a:pt x="1543311" y="2284183"/>
                  </a:lnTo>
                  <a:lnTo>
                    <a:pt x="1565326" y="2222794"/>
                  </a:lnTo>
                  <a:lnTo>
                    <a:pt x="1591630" y="2143878"/>
                  </a:lnTo>
                  <a:lnTo>
                    <a:pt x="1617891" y="2038671"/>
                  </a:lnTo>
                  <a:lnTo>
                    <a:pt x="1648572" y="1889603"/>
                  </a:lnTo>
                  <a:lnTo>
                    <a:pt x="1692471" y="1674764"/>
                  </a:lnTo>
                  <a:lnTo>
                    <a:pt x="1736282" y="1438015"/>
                  </a:lnTo>
                  <a:lnTo>
                    <a:pt x="1837166" y="881221"/>
                  </a:lnTo>
                  <a:lnTo>
                    <a:pt x="1880978" y="661957"/>
                  </a:lnTo>
                  <a:lnTo>
                    <a:pt x="1916036" y="521652"/>
                  </a:lnTo>
                  <a:lnTo>
                    <a:pt x="1946673" y="403343"/>
                  </a:lnTo>
                  <a:lnTo>
                    <a:pt x="1973065" y="320045"/>
                  </a:lnTo>
                  <a:lnTo>
                    <a:pt x="1994992" y="262995"/>
                  </a:lnTo>
                  <a:lnTo>
                    <a:pt x="2012499" y="227984"/>
                  </a:lnTo>
                  <a:lnTo>
                    <a:pt x="2047557" y="188460"/>
                  </a:lnTo>
                  <a:lnTo>
                    <a:pt x="2060687" y="179697"/>
                  </a:lnTo>
                  <a:lnTo>
                    <a:pt x="2073861" y="179697"/>
                  </a:lnTo>
                  <a:lnTo>
                    <a:pt x="2086992" y="179697"/>
                  </a:lnTo>
                  <a:lnTo>
                    <a:pt x="2100122" y="188460"/>
                  </a:lnTo>
                  <a:lnTo>
                    <a:pt x="2113384" y="197224"/>
                  </a:lnTo>
                  <a:lnTo>
                    <a:pt x="2126514" y="219089"/>
                  </a:lnTo>
                  <a:lnTo>
                    <a:pt x="2165948" y="293667"/>
                  </a:lnTo>
                  <a:lnTo>
                    <a:pt x="2187876" y="359438"/>
                  </a:lnTo>
                  <a:lnTo>
                    <a:pt x="2209760" y="433972"/>
                  </a:lnTo>
                  <a:lnTo>
                    <a:pt x="2236064" y="534885"/>
                  </a:lnTo>
                  <a:lnTo>
                    <a:pt x="2240528" y="245467"/>
                  </a:lnTo>
                  <a:lnTo>
                    <a:pt x="2244905" y="254231"/>
                  </a:lnTo>
                  <a:lnTo>
                    <a:pt x="2253703" y="284904"/>
                  </a:lnTo>
                  <a:lnTo>
                    <a:pt x="2258079" y="306900"/>
                  </a:lnTo>
                  <a:lnTo>
                    <a:pt x="2258079" y="337529"/>
                  </a:lnTo>
                  <a:lnTo>
                    <a:pt x="2262456" y="284904"/>
                  </a:lnTo>
                  <a:lnTo>
                    <a:pt x="2262456" y="293667"/>
                  </a:lnTo>
                  <a:lnTo>
                    <a:pt x="2262456" y="644429"/>
                  </a:lnTo>
                  <a:lnTo>
                    <a:pt x="2266833" y="556794"/>
                  </a:lnTo>
                  <a:lnTo>
                    <a:pt x="2275586" y="609419"/>
                  </a:lnTo>
                  <a:lnTo>
                    <a:pt x="2279963" y="556794"/>
                  </a:lnTo>
                  <a:lnTo>
                    <a:pt x="2284340" y="530415"/>
                  </a:lnTo>
                  <a:lnTo>
                    <a:pt x="2288717" y="548030"/>
                  </a:lnTo>
                  <a:lnTo>
                    <a:pt x="2288717" y="469114"/>
                  </a:lnTo>
                  <a:lnTo>
                    <a:pt x="2293093" y="701480"/>
                  </a:lnTo>
                  <a:lnTo>
                    <a:pt x="2297514" y="885559"/>
                  </a:lnTo>
                  <a:lnTo>
                    <a:pt x="2301891" y="661957"/>
                  </a:lnTo>
                  <a:lnTo>
                    <a:pt x="2306267" y="697099"/>
                  </a:lnTo>
                  <a:lnTo>
                    <a:pt x="2310644" y="710244"/>
                  </a:lnTo>
                  <a:lnTo>
                    <a:pt x="2310644" y="723389"/>
                  </a:lnTo>
                  <a:lnTo>
                    <a:pt x="2315021" y="767251"/>
                  </a:lnTo>
                  <a:lnTo>
                    <a:pt x="2319398" y="797924"/>
                  </a:lnTo>
                  <a:lnTo>
                    <a:pt x="2319398" y="758400"/>
                  </a:lnTo>
                  <a:lnTo>
                    <a:pt x="2323774" y="767251"/>
                  </a:lnTo>
                  <a:lnTo>
                    <a:pt x="2323774" y="719007"/>
                  </a:lnTo>
                  <a:lnTo>
                    <a:pt x="2328151" y="464732"/>
                  </a:lnTo>
                  <a:lnTo>
                    <a:pt x="2332528" y="464732"/>
                  </a:lnTo>
                  <a:lnTo>
                    <a:pt x="2332528" y="495361"/>
                  </a:lnTo>
                  <a:lnTo>
                    <a:pt x="2354456" y="951374"/>
                  </a:lnTo>
                  <a:lnTo>
                    <a:pt x="2354456" y="938228"/>
                  </a:lnTo>
                  <a:lnTo>
                    <a:pt x="2354456" y="942610"/>
                  </a:lnTo>
                  <a:lnTo>
                    <a:pt x="2358832" y="990766"/>
                  </a:lnTo>
                  <a:lnTo>
                    <a:pt x="2367586" y="929465"/>
                  </a:lnTo>
                  <a:lnTo>
                    <a:pt x="2367586" y="938228"/>
                  </a:lnTo>
                  <a:lnTo>
                    <a:pt x="2371963" y="977621"/>
                  </a:lnTo>
                  <a:lnTo>
                    <a:pt x="2385224" y="1214369"/>
                  </a:lnTo>
                  <a:lnTo>
                    <a:pt x="2385224" y="1196886"/>
                  </a:lnTo>
                  <a:lnTo>
                    <a:pt x="2389601" y="1131071"/>
                  </a:lnTo>
                  <a:lnTo>
                    <a:pt x="2393978" y="1139835"/>
                  </a:lnTo>
                  <a:lnTo>
                    <a:pt x="2398354" y="1196886"/>
                  </a:lnTo>
                  <a:lnTo>
                    <a:pt x="2402731" y="1227646"/>
                  </a:lnTo>
                  <a:lnTo>
                    <a:pt x="2411528" y="1367819"/>
                  </a:lnTo>
                  <a:lnTo>
                    <a:pt x="2420282" y="1455499"/>
                  </a:lnTo>
                  <a:lnTo>
                    <a:pt x="2420282" y="1460012"/>
                  </a:lnTo>
                  <a:lnTo>
                    <a:pt x="2420282" y="1446735"/>
                  </a:lnTo>
                  <a:lnTo>
                    <a:pt x="2433412" y="1271420"/>
                  </a:lnTo>
                  <a:lnTo>
                    <a:pt x="2433412" y="1275802"/>
                  </a:lnTo>
                  <a:lnTo>
                    <a:pt x="2437789" y="1297667"/>
                  </a:lnTo>
                  <a:lnTo>
                    <a:pt x="2442166" y="1297667"/>
                  </a:lnTo>
                  <a:lnTo>
                    <a:pt x="2442166" y="1310900"/>
                  </a:lnTo>
                  <a:lnTo>
                    <a:pt x="2450919" y="1381096"/>
                  </a:lnTo>
                  <a:lnTo>
                    <a:pt x="2468470" y="1657236"/>
                  </a:lnTo>
                  <a:lnTo>
                    <a:pt x="2472847" y="1652855"/>
                  </a:lnTo>
                  <a:lnTo>
                    <a:pt x="2477224" y="1674764"/>
                  </a:lnTo>
                  <a:lnTo>
                    <a:pt x="2485977" y="1753680"/>
                  </a:lnTo>
                  <a:lnTo>
                    <a:pt x="2485977" y="1758061"/>
                  </a:lnTo>
                  <a:lnTo>
                    <a:pt x="2490354" y="1766913"/>
                  </a:lnTo>
                  <a:lnTo>
                    <a:pt x="2503528" y="1876457"/>
                  </a:lnTo>
                  <a:lnTo>
                    <a:pt x="2503528" y="1867738"/>
                  </a:lnTo>
                  <a:lnTo>
                    <a:pt x="2507905" y="1845829"/>
                  </a:lnTo>
                  <a:lnTo>
                    <a:pt x="2512369" y="1850210"/>
                  </a:lnTo>
                  <a:lnTo>
                    <a:pt x="2512369" y="1872076"/>
                  </a:lnTo>
                  <a:lnTo>
                    <a:pt x="2529920" y="2012424"/>
                  </a:lnTo>
                  <a:lnTo>
                    <a:pt x="2529920" y="2016806"/>
                  </a:lnTo>
                  <a:lnTo>
                    <a:pt x="2538673" y="2008043"/>
                  </a:lnTo>
                  <a:lnTo>
                    <a:pt x="2547427" y="1994810"/>
                  </a:lnTo>
                  <a:lnTo>
                    <a:pt x="2551804" y="1999279"/>
                  </a:lnTo>
                  <a:lnTo>
                    <a:pt x="2556180" y="2025570"/>
                  </a:lnTo>
                  <a:lnTo>
                    <a:pt x="2582485" y="2271038"/>
                  </a:lnTo>
                  <a:lnTo>
                    <a:pt x="2586861" y="2275419"/>
                  </a:lnTo>
                  <a:lnTo>
                    <a:pt x="2591238" y="2284183"/>
                  </a:lnTo>
                  <a:lnTo>
                    <a:pt x="2595615" y="2336852"/>
                  </a:lnTo>
                  <a:lnTo>
                    <a:pt x="2604369" y="2380714"/>
                  </a:lnTo>
                  <a:lnTo>
                    <a:pt x="2608745" y="2385096"/>
                  </a:lnTo>
                  <a:lnTo>
                    <a:pt x="2613166" y="2380714"/>
                  </a:lnTo>
                  <a:lnTo>
                    <a:pt x="2617543" y="2376244"/>
                  </a:lnTo>
                  <a:lnTo>
                    <a:pt x="2617543" y="2380714"/>
                  </a:lnTo>
                  <a:lnTo>
                    <a:pt x="2626296" y="2385096"/>
                  </a:lnTo>
                  <a:lnTo>
                    <a:pt x="2630673" y="2389477"/>
                  </a:lnTo>
                  <a:lnTo>
                    <a:pt x="2635050" y="2398241"/>
                  </a:lnTo>
                  <a:lnTo>
                    <a:pt x="2639426" y="2433251"/>
                  </a:lnTo>
                  <a:lnTo>
                    <a:pt x="2643803" y="2464025"/>
                  </a:lnTo>
                  <a:lnTo>
                    <a:pt x="2648180" y="2468402"/>
                  </a:lnTo>
                  <a:lnTo>
                    <a:pt x="2661441" y="2459647"/>
                  </a:lnTo>
                  <a:lnTo>
                    <a:pt x="2661441" y="2468402"/>
                  </a:lnTo>
                  <a:lnTo>
                    <a:pt x="2670195" y="2507808"/>
                  </a:lnTo>
                  <a:lnTo>
                    <a:pt x="2678949" y="2538563"/>
                  </a:lnTo>
                  <a:lnTo>
                    <a:pt x="2683369" y="2538563"/>
                  </a:lnTo>
                  <a:lnTo>
                    <a:pt x="2687746" y="2542941"/>
                  </a:lnTo>
                  <a:lnTo>
                    <a:pt x="2692123" y="2547318"/>
                  </a:lnTo>
                  <a:lnTo>
                    <a:pt x="2696499" y="2573591"/>
                  </a:lnTo>
                  <a:lnTo>
                    <a:pt x="2705253" y="2595483"/>
                  </a:lnTo>
                  <a:lnTo>
                    <a:pt x="2714006" y="2586724"/>
                  </a:lnTo>
                  <a:lnTo>
                    <a:pt x="2722760" y="2595483"/>
                  </a:lnTo>
                  <a:lnTo>
                    <a:pt x="2727180" y="2586724"/>
                  </a:lnTo>
                  <a:lnTo>
                    <a:pt x="2740311" y="2547318"/>
                  </a:lnTo>
                  <a:lnTo>
                    <a:pt x="2744687" y="2547318"/>
                  </a:lnTo>
                  <a:lnTo>
                    <a:pt x="2749064" y="2551700"/>
                  </a:lnTo>
                  <a:lnTo>
                    <a:pt x="2766571" y="2547318"/>
                  </a:lnTo>
                  <a:lnTo>
                    <a:pt x="2784122" y="2520944"/>
                  </a:lnTo>
                  <a:lnTo>
                    <a:pt x="2797384" y="2520944"/>
                  </a:lnTo>
                  <a:lnTo>
                    <a:pt x="2797384" y="2516567"/>
                  </a:lnTo>
                  <a:lnTo>
                    <a:pt x="2806137" y="2485916"/>
                  </a:lnTo>
                  <a:lnTo>
                    <a:pt x="2814891" y="2450783"/>
                  </a:lnTo>
                  <a:lnTo>
                    <a:pt x="2828021" y="2420150"/>
                  </a:lnTo>
                  <a:lnTo>
                    <a:pt x="2863079" y="2279801"/>
                  </a:lnTo>
                  <a:lnTo>
                    <a:pt x="2871832" y="2253554"/>
                  </a:lnTo>
                  <a:lnTo>
                    <a:pt x="2889383" y="2170256"/>
                  </a:lnTo>
                  <a:lnTo>
                    <a:pt x="2898137" y="2148260"/>
                  </a:lnTo>
                  <a:lnTo>
                    <a:pt x="2906890" y="2121969"/>
                  </a:lnTo>
                  <a:lnTo>
                    <a:pt x="2920020" y="2029908"/>
                  </a:lnTo>
                  <a:lnTo>
                    <a:pt x="2933282" y="1937890"/>
                  </a:lnTo>
                  <a:lnTo>
                    <a:pt x="2968340" y="1753680"/>
                  </a:lnTo>
                  <a:lnTo>
                    <a:pt x="2977093" y="1679145"/>
                  </a:lnTo>
                  <a:lnTo>
                    <a:pt x="2990224" y="1600229"/>
                  </a:lnTo>
                  <a:lnTo>
                    <a:pt x="3016528" y="1455499"/>
                  </a:lnTo>
                  <a:lnTo>
                    <a:pt x="3060427" y="1170595"/>
                  </a:lnTo>
                  <a:lnTo>
                    <a:pt x="3126166" y="758400"/>
                  </a:lnTo>
                  <a:lnTo>
                    <a:pt x="3156847" y="565513"/>
                  </a:lnTo>
                  <a:lnTo>
                    <a:pt x="3196238" y="390198"/>
                  </a:lnTo>
                  <a:lnTo>
                    <a:pt x="3262064" y="131453"/>
                  </a:lnTo>
                  <a:lnTo>
                    <a:pt x="3283992" y="78916"/>
                  </a:lnTo>
                  <a:lnTo>
                    <a:pt x="3310252" y="43774"/>
                  </a:lnTo>
                  <a:lnTo>
                    <a:pt x="3327803" y="26246"/>
                  </a:lnTo>
                  <a:lnTo>
                    <a:pt x="3341065" y="8719"/>
                  </a:lnTo>
                  <a:lnTo>
                    <a:pt x="3354195" y="0"/>
                  </a:lnTo>
                  <a:lnTo>
                    <a:pt x="3358572" y="0"/>
                  </a:lnTo>
                  <a:lnTo>
                    <a:pt x="3367325" y="4337"/>
                  </a:lnTo>
                  <a:lnTo>
                    <a:pt x="3393630" y="39392"/>
                  </a:lnTo>
                  <a:lnTo>
                    <a:pt x="3411137" y="65639"/>
                  </a:lnTo>
                  <a:lnTo>
                    <a:pt x="3446195" y="153450"/>
                  </a:lnTo>
                  <a:lnTo>
                    <a:pt x="3463702" y="197224"/>
                  </a:lnTo>
                  <a:lnTo>
                    <a:pt x="3476963" y="254231"/>
                  </a:lnTo>
                  <a:lnTo>
                    <a:pt x="3512021" y="416445"/>
                  </a:lnTo>
                  <a:lnTo>
                    <a:pt x="3573339" y="736491"/>
                  </a:lnTo>
                  <a:lnTo>
                    <a:pt x="3612905" y="977621"/>
                  </a:lnTo>
                  <a:lnTo>
                    <a:pt x="3661093" y="1284521"/>
                  </a:lnTo>
                  <a:lnTo>
                    <a:pt x="3700484" y="1543310"/>
                  </a:lnTo>
                  <a:lnTo>
                    <a:pt x="3766311" y="1946654"/>
                  </a:lnTo>
                  <a:lnTo>
                    <a:pt x="3810122" y="2152729"/>
                  </a:lnTo>
                  <a:lnTo>
                    <a:pt x="3845180" y="2310561"/>
                  </a:lnTo>
                  <a:lnTo>
                    <a:pt x="3867107" y="2389477"/>
                  </a:lnTo>
                  <a:lnTo>
                    <a:pt x="3884702" y="2446406"/>
                  </a:lnTo>
                  <a:lnTo>
                    <a:pt x="3906630" y="2499053"/>
                  </a:lnTo>
                  <a:lnTo>
                    <a:pt x="3924137" y="2534186"/>
                  </a:lnTo>
                  <a:lnTo>
                    <a:pt x="3946064" y="2556077"/>
                  </a:lnTo>
                  <a:lnTo>
                    <a:pt x="3959195" y="2569214"/>
                  </a:lnTo>
                  <a:lnTo>
                    <a:pt x="3967948" y="2569214"/>
                  </a:lnTo>
                  <a:lnTo>
                    <a:pt x="3981122" y="2569214"/>
                  </a:lnTo>
                  <a:lnTo>
                    <a:pt x="3994252" y="2564832"/>
                  </a:lnTo>
                  <a:lnTo>
                    <a:pt x="4003006" y="2551700"/>
                  </a:lnTo>
                  <a:lnTo>
                    <a:pt x="4020644" y="2529699"/>
                  </a:lnTo>
                  <a:lnTo>
                    <a:pt x="4033775" y="2503430"/>
                  </a:lnTo>
                  <a:lnTo>
                    <a:pt x="4055702" y="2450783"/>
                  </a:lnTo>
                  <a:lnTo>
                    <a:pt x="4077586" y="2398241"/>
                  </a:lnTo>
                  <a:lnTo>
                    <a:pt x="4099513" y="2314943"/>
                  </a:lnTo>
                  <a:lnTo>
                    <a:pt x="4125774" y="2196503"/>
                  </a:lnTo>
                  <a:lnTo>
                    <a:pt x="4160963" y="2025570"/>
                  </a:lnTo>
                  <a:lnTo>
                    <a:pt x="4191600" y="1850210"/>
                  </a:lnTo>
                  <a:lnTo>
                    <a:pt x="4235412" y="1591466"/>
                  </a:lnTo>
                  <a:lnTo>
                    <a:pt x="4358180" y="802305"/>
                  </a:lnTo>
                  <a:lnTo>
                    <a:pt x="4401991" y="552412"/>
                  </a:lnTo>
                  <a:lnTo>
                    <a:pt x="4437180" y="394580"/>
                  </a:lnTo>
                  <a:lnTo>
                    <a:pt x="4467818" y="258613"/>
                  </a:lnTo>
                  <a:lnTo>
                    <a:pt x="4489745" y="175315"/>
                  </a:lnTo>
                  <a:lnTo>
                    <a:pt x="4516006" y="109544"/>
                  </a:lnTo>
                  <a:lnTo>
                    <a:pt x="4533557" y="70021"/>
                  </a:lnTo>
                  <a:lnTo>
                    <a:pt x="4568702" y="21865"/>
                  </a:lnTo>
                  <a:lnTo>
                    <a:pt x="4590630" y="8719"/>
                  </a:lnTo>
                  <a:lnTo>
                    <a:pt x="4603760" y="8719"/>
                  </a:lnTo>
                  <a:lnTo>
                    <a:pt x="4616890" y="17483"/>
                  </a:lnTo>
                  <a:lnTo>
                    <a:pt x="4630020" y="26246"/>
                  </a:lnTo>
                  <a:lnTo>
                    <a:pt x="4660702" y="78916"/>
                  </a:lnTo>
                  <a:lnTo>
                    <a:pt x="4678252" y="122690"/>
                  </a:lnTo>
                  <a:lnTo>
                    <a:pt x="4700136" y="184079"/>
                  </a:lnTo>
                  <a:lnTo>
                    <a:pt x="4722151" y="267376"/>
                  </a:lnTo>
                  <a:lnTo>
                    <a:pt x="4748456" y="372583"/>
                  </a:lnTo>
                  <a:lnTo>
                    <a:pt x="4779093" y="526033"/>
                  </a:lnTo>
                  <a:lnTo>
                    <a:pt x="4814151" y="727727"/>
                  </a:lnTo>
                  <a:lnTo>
                    <a:pt x="4858050" y="990766"/>
                  </a:lnTo>
                  <a:lnTo>
                    <a:pt x="4958846" y="1644091"/>
                  </a:lnTo>
                  <a:lnTo>
                    <a:pt x="5007122" y="1933508"/>
                  </a:lnTo>
                  <a:lnTo>
                    <a:pt x="5037803" y="2100104"/>
                  </a:lnTo>
                  <a:lnTo>
                    <a:pt x="5077238" y="2271038"/>
                  </a:lnTo>
                  <a:lnTo>
                    <a:pt x="5103498" y="2376244"/>
                  </a:lnTo>
                  <a:lnTo>
                    <a:pt x="5125513" y="2442015"/>
                  </a:lnTo>
                  <a:lnTo>
                    <a:pt x="5143064" y="2490294"/>
                  </a:lnTo>
                  <a:lnTo>
                    <a:pt x="5164948" y="2525322"/>
                  </a:lnTo>
                  <a:lnTo>
                    <a:pt x="5195629" y="2564832"/>
                  </a:lnTo>
                  <a:lnTo>
                    <a:pt x="5208759" y="2569214"/>
                  </a:lnTo>
                  <a:lnTo>
                    <a:pt x="5217513" y="2569214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392931" y="1279104"/>
              <a:ext cx="5217795" cy="2508250"/>
            </a:xfrm>
            <a:custGeom>
              <a:avLst/>
              <a:gdLst/>
              <a:ahLst/>
              <a:cxnLst/>
              <a:rect l="l" t="t" r="r" b="b"/>
              <a:pathLst>
                <a:path w="5217795" h="2508250">
                  <a:moveTo>
                    <a:pt x="0" y="201693"/>
                  </a:moveTo>
                  <a:lnTo>
                    <a:pt x="4381" y="201693"/>
                  </a:lnTo>
                  <a:lnTo>
                    <a:pt x="17524" y="201693"/>
                  </a:lnTo>
                  <a:lnTo>
                    <a:pt x="30667" y="210457"/>
                  </a:lnTo>
                  <a:lnTo>
                    <a:pt x="61440" y="245467"/>
                  </a:lnTo>
                  <a:lnTo>
                    <a:pt x="96490" y="320045"/>
                  </a:lnTo>
                  <a:lnTo>
                    <a:pt x="118395" y="381434"/>
                  </a:lnTo>
                  <a:lnTo>
                    <a:pt x="144673" y="464732"/>
                  </a:lnTo>
                  <a:lnTo>
                    <a:pt x="170978" y="574408"/>
                  </a:lnTo>
                  <a:lnTo>
                    <a:pt x="201746" y="719095"/>
                  </a:lnTo>
                  <a:lnTo>
                    <a:pt x="249934" y="947080"/>
                  </a:lnTo>
                  <a:lnTo>
                    <a:pt x="298122" y="1218882"/>
                  </a:lnTo>
                  <a:lnTo>
                    <a:pt x="394630" y="1758149"/>
                  </a:lnTo>
                  <a:lnTo>
                    <a:pt x="438441" y="1959887"/>
                  </a:lnTo>
                  <a:lnTo>
                    <a:pt x="473587" y="2104573"/>
                  </a:lnTo>
                  <a:lnTo>
                    <a:pt x="504268" y="2214118"/>
                  </a:lnTo>
                  <a:lnTo>
                    <a:pt x="530528" y="2293034"/>
                  </a:lnTo>
                  <a:lnTo>
                    <a:pt x="548079" y="2341322"/>
                  </a:lnTo>
                  <a:lnTo>
                    <a:pt x="569963" y="2376332"/>
                  </a:lnTo>
                  <a:lnTo>
                    <a:pt x="600732" y="2411474"/>
                  </a:lnTo>
                  <a:lnTo>
                    <a:pt x="618282" y="2420238"/>
                  </a:lnTo>
                  <a:lnTo>
                    <a:pt x="631413" y="2420238"/>
                  </a:lnTo>
                  <a:lnTo>
                    <a:pt x="670847" y="2393859"/>
                  </a:lnTo>
                  <a:lnTo>
                    <a:pt x="705905" y="2328176"/>
                  </a:lnTo>
                  <a:lnTo>
                    <a:pt x="727789" y="2275551"/>
                  </a:lnTo>
                  <a:lnTo>
                    <a:pt x="749804" y="2205398"/>
                  </a:lnTo>
                  <a:lnTo>
                    <a:pt x="776108" y="2117719"/>
                  </a:lnTo>
                  <a:lnTo>
                    <a:pt x="802369" y="1999279"/>
                  </a:lnTo>
                  <a:lnTo>
                    <a:pt x="837427" y="1828301"/>
                  </a:lnTo>
                  <a:lnTo>
                    <a:pt x="881326" y="1609081"/>
                  </a:lnTo>
                  <a:lnTo>
                    <a:pt x="1056702" y="679571"/>
                  </a:lnTo>
                  <a:lnTo>
                    <a:pt x="1091760" y="530503"/>
                  </a:lnTo>
                  <a:lnTo>
                    <a:pt x="1122398" y="420958"/>
                  </a:lnTo>
                  <a:lnTo>
                    <a:pt x="1148790" y="337660"/>
                  </a:lnTo>
                  <a:lnTo>
                    <a:pt x="1170717" y="284991"/>
                  </a:lnTo>
                  <a:lnTo>
                    <a:pt x="1188224" y="249981"/>
                  </a:lnTo>
                  <a:lnTo>
                    <a:pt x="1223282" y="210457"/>
                  </a:lnTo>
                  <a:lnTo>
                    <a:pt x="1236412" y="201693"/>
                  </a:lnTo>
                  <a:lnTo>
                    <a:pt x="1249586" y="201693"/>
                  </a:lnTo>
                  <a:lnTo>
                    <a:pt x="1258340" y="201693"/>
                  </a:lnTo>
                  <a:lnTo>
                    <a:pt x="1302239" y="245467"/>
                  </a:lnTo>
                  <a:lnTo>
                    <a:pt x="1319790" y="280609"/>
                  </a:lnTo>
                  <a:lnTo>
                    <a:pt x="1341673" y="324515"/>
                  </a:lnTo>
                  <a:lnTo>
                    <a:pt x="1363601" y="385816"/>
                  </a:lnTo>
                  <a:lnTo>
                    <a:pt x="1385485" y="464732"/>
                  </a:lnTo>
                  <a:lnTo>
                    <a:pt x="1411789" y="578790"/>
                  </a:lnTo>
                  <a:lnTo>
                    <a:pt x="1451311" y="741004"/>
                  </a:lnTo>
                  <a:lnTo>
                    <a:pt x="1495123" y="964607"/>
                  </a:lnTo>
                  <a:lnTo>
                    <a:pt x="1560949" y="1328558"/>
                  </a:lnTo>
                  <a:lnTo>
                    <a:pt x="1639818" y="1771294"/>
                  </a:lnTo>
                  <a:lnTo>
                    <a:pt x="1679209" y="1959887"/>
                  </a:lnTo>
                  <a:lnTo>
                    <a:pt x="1714398" y="2100192"/>
                  </a:lnTo>
                  <a:lnTo>
                    <a:pt x="1745036" y="2214118"/>
                  </a:lnTo>
                  <a:lnTo>
                    <a:pt x="1771340" y="2288696"/>
                  </a:lnTo>
                  <a:lnTo>
                    <a:pt x="1788847" y="2336940"/>
                  </a:lnTo>
                  <a:lnTo>
                    <a:pt x="1810774" y="2376332"/>
                  </a:lnTo>
                  <a:lnTo>
                    <a:pt x="1841543" y="2411474"/>
                  </a:lnTo>
                  <a:lnTo>
                    <a:pt x="1859050" y="2420238"/>
                  </a:lnTo>
                  <a:lnTo>
                    <a:pt x="1872224" y="2420238"/>
                  </a:lnTo>
                  <a:lnTo>
                    <a:pt x="1880978" y="2420238"/>
                  </a:lnTo>
                  <a:lnTo>
                    <a:pt x="1924789" y="2371950"/>
                  </a:lnTo>
                  <a:lnTo>
                    <a:pt x="1964224" y="2293034"/>
                  </a:lnTo>
                  <a:lnTo>
                    <a:pt x="1986239" y="2231645"/>
                  </a:lnTo>
                  <a:lnTo>
                    <a:pt x="2008123" y="2148347"/>
                  </a:lnTo>
                  <a:lnTo>
                    <a:pt x="2038804" y="2034421"/>
                  </a:lnTo>
                  <a:lnTo>
                    <a:pt x="2073861" y="1872207"/>
                  </a:lnTo>
                  <a:lnTo>
                    <a:pt x="2117760" y="1652942"/>
                  </a:lnTo>
                  <a:lnTo>
                    <a:pt x="2183499" y="1267126"/>
                  </a:lnTo>
                  <a:lnTo>
                    <a:pt x="2236064" y="986472"/>
                  </a:lnTo>
                  <a:lnTo>
                    <a:pt x="2240528" y="771633"/>
                  </a:lnTo>
                  <a:lnTo>
                    <a:pt x="2249282" y="697099"/>
                  </a:lnTo>
                  <a:lnTo>
                    <a:pt x="2253703" y="666426"/>
                  </a:lnTo>
                  <a:lnTo>
                    <a:pt x="2258079" y="714713"/>
                  </a:lnTo>
                  <a:lnTo>
                    <a:pt x="2262456" y="631415"/>
                  </a:lnTo>
                  <a:lnTo>
                    <a:pt x="2262456" y="942698"/>
                  </a:lnTo>
                  <a:lnTo>
                    <a:pt x="2271210" y="815538"/>
                  </a:lnTo>
                  <a:lnTo>
                    <a:pt x="2275586" y="767251"/>
                  </a:lnTo>
                  <a:lnTo>
                    <a:pt x="2284340" y="635797"/>
                  </a:lnTo>
                  <a:lnTo>
                    <a:pt x="2288717" y="600655"/>
                  </a:lnTo>
                  <a:lnTo>
                    <a:pt x="2288717" y="521739"/>
                  </a:lnTo>
                  <a:lnTo>
                    <a:pt x="2293093" y="666426"/>
                  </a:lnTo>
                  <a:lnTo>
                    <a:pt x="2297514" y="824302"/>
                  </a:lnTo>
                  <a:lnTo>
                    <a:pt x="2297514" y="815538"/>
                  </a:lnTo>
                  <a:lnTo>
                    <a:pt x="2301891" y="539266"/>
                  </a:lnTo>
                  <a:lnTo>
                    <a:pt x="2306267" y="548030"/>
                  </a:lnTo>
                  <a:lnTo>
                    <a:pt x="2306267" y="561263"/>
                  </a:lnTo>
                  <a:lnTo>
                    <a:pt x="2310644" y="552412"/>
                  </a:lnTo>
                  <a:lnTo>
                    <a:pt x="2315021" y="534885"/>
                  </a:lnTo>
                  <a:lnTo>
                    <a:pt x="2315021" y="556881"/>
                  </a:lnTo>
                  <a:lnTo>
                    <a:pt x="2319398" y="543648"/>
                  </a:lnTo>
                  <a:lnTo>
                    <a:pt x="2323774" y="416576"/>
                  </a:lnTo>
                  <a:lnTo>
                    <a:pt x="2328151" y="140304"/>
                  </a:lnTo>
                  <a:lnTo>
                    <a:pt x="2328151" y="135923"/>
                  </a:lnTo>
                  <a:lnTo>
                    <a:pt x="2332528" y="144686"/>
                  </a:lnTo>
                  <a:lnTo>
                    <a:pt x="2345702" y="342042"/>
                  </a:lnTo>
                  <a:lnTo>
                    <a:pt x="2350079" y="372671"/>
                  </a:lnTo>
                  <a:lnTo>
                    <a:pt x="2350079" y="390198"/>
                  </a:lnTo>
                  <a:lnTo>
                    <a:pt x="2354456" y="377053"/>
                  </a:lnTo>
                  <a:lnTo>
                    <a:pt x="2354456" y="355144"/>
                  </a:lnTo>
                  <a:lnTo>
                    <a:pt x="2358832" y="368289"/>
                  </a:lnTo>
                  <a:lnTo>
                    <a:pt x="2358832" y="328897"/>
                  </a:lnTo>
                  <a:lnTo>
                    <a:pt x="2363209" y="267464"/>
                  </a:lnTo>
                  <a:lnTo>
                    <a:pt x="2371963" y="236748"/>
                  </a:lnTo>
                  <a:lnTo>
                    <a:pt x="2371963" y="245467"/>
                  </a:lnTo>
                  <a:lnTo>
                    <a:pt x="2385224" y="372671"/>
                  </a:lnTo>
                  <a:lnTo>
                    <a:pt x="2385224" y="359525"/>
                  </a:lnTo>
                  <a:lnTo>
                    <a:pt x="2393978" y="249981"/>
                  </a:lnTo>
                  <a:lnTo>
                    <a:pt x="2402731" y="206075"/>
                  </a:lnTo>
                  <a:lnTo>
                    <a:pt x="2407108" y="232366"/>
                  </a:lnTo>
                  <a:lnTo>
                    <a:pt x="2415905" y="302518"/>
                  </a:lnTo>
                  <a:lnTo>
                    <a:pt x="2415905" y="280609"/>
                  </a:lnTo>
                  <a:lnTo>
                    <a:pt x="2420282" y="179828"/>
                  </a:lnTo>
                  <a:lnTo>
                    <a:pt x="2429036" y="4337"/>
                  </a:lnTo>
                  <a:lnTo>
                    <a:pt x="2433412" y="0"/>
                  </a:lnTo>
                  <a:lnTo>
                    <a:pt x="2433412" y="4337"/>
                  </a:lnTo>
                  <a:lnTo>
                    <a:pt x="2437789" y="39479"/>
                  </a:lnTo>
                  <a:lnTo>
                    <a:pt x="2442166" y="35098"/>
                  </a:lnTo>
                  <a:lnTo>
                    <a:pt x="2442166" y="30716"/>
                  </a:lnTo>
                  <a:lnTo>
                    <a:pt x="2446543" y="35098"/>
                  </a:lnTo>
                  <a:lnTo>
                    <a:pt x="2450919" y="61388"/>
                  </a:lnTo>
                  <a:lnTo>
                    <a:pt x="2459717" y="162170"/>
                  </a:lnTo>
                  <a:lnTo>
                    <a:pt x="2464093" y="206075"/>
                  </a:lnTo>
                  <a:lnTo>
                    <a:pt x="2468470" y="179828"/>
                  </a:lnTo>
                  <a:lnTo>
                    <a:pt x="2472847" y="135923"/>
                  </a:lnTo>
                  <a:lnTo>
                    <a:pt x="2477224" y="140304"/>
                  </a:lnTo>
                  <a:lnTo>
                    <a:pt x="2477224" y="157832"/>
                  </a:lnTo>
                  <a:lnTo>
                    <a:pt x="2481600" y="179828"/>
                  </a:lnTo>
                  <a:lnTo>
                    <a:pt x="2490354" y="171065"/>
                  </a:lnTo>
                  <a:lnTo>
                    <a:pt x="2490354" y="179828"/>
                  </a:lnTo>
                  <a:lnTo>
                    <a:pt x="2499151" y="214839"/>
                  </a:lnTo>
                  <a:lnTo>
                    <a:pt x="2503528" y="206075"/>
                  </a:lnTo>
                  <a:lnTo>
                    <a:pt x="2507905" y="210457"/>
                  </a:lnTo>
                  <a:lnTo>
                    <a:pt x="2512369" y="206075"/>
                  </a:lnTo>
                  <a:lnTo>
                    <a:pt x="2516746" y="188548"/>
                  </a:lnTo>
                  <a:lnTo>
                    <a:pt x="2521123" y="149068"/>
                  </a:lnTo>
                  <a:lnTo>
                    <a:pt x="2525543" y="149068"/>
                  </a:lnTo>
                  <a:lnTo>
                    <a:pt x="2534297" y="153450"/>
                  </a:lnTo>
                  <a:lnTo>
                    <a:pt x="2543050" y="153450"/>
                  </a:lnTo>
                  <a:lnTo>
                    <a:pt x="2547427" y="149068"/>
                  </a:lnTo>
                  <a:lnTo>
                    <a:pt x="2551804" y="157832"/>
                  </a:lnTo>
                  <a:lnTo>
                    <a:pt x="2556180" y="201693"/>
                  </a:lnTo>
                  <a:lnTo>
                    <a:pt x="2564934" y="293755"/>
                  </a:lnTo>
                  <a:lnTo>
                    <a:pt x="2578108" y="346380"/>
                  </a:lnTo>
                  <a:lnTo>
                    <a:pt x="2582485" y="377053"/>
                  </a:lnTo>
                  <a:lnTo>
                    <a:pt x="2595615" y="390198"/>
                  </a:lnTo>
                  <a:lnTo>
                    <a:pt x="2595615" y="412195"/>
                  </a:lnTo>
                  <a:lnTo>
                    <a:pt x="2608745" y="517357"/>
                  </a:lnTo>
                  <a:lnTo>
                    <a:pt x="2613166" y="512976"/>
                  </a:lnTo>
                  <a:lnTo>
                    <a:pt x="2613166" y="504256"/>
                  </a:lnTo>
                  <a:lnTo>
                    <a:pt x="2626296" y="460350"/>
                  </a:lnTo>
                  <a:lnTo>
                    <a:pt x="2630673" y="451587"/>
                  </a:lnTo>
                  <a:lnTo>
                    <a:pt x="2630673" y="455969"/>
                  </a:lnTo>
                  <a:lnTo>
                    <a:pt x="2635050" y="473496"/>
                  </a:lnTo>
                  <a:lnTo>
                    <a:pt x="2652688" y="587510"/>
                  </a:lnTo>
                  <a:lnTo>
                    <a:pt x="2665818" y="670808"/>
                  </a:lnTo>
                  <a:lnTo>
                    <a:pt x="2687746" y="828640"/>
                  </a:lnTo>
                  <a:lnTo>
                    <a:pt x="2696499" y="859312"/>
                  </a:lnTo>
                  <a:lnTo>
                    <a:pt x="2705253" y="942698"/>
                  </a:lnTo>
                  <a:lnTo>
                    <a:pt x="2709630" y="990854"/>
                  </a:lnTo>
                  <a:lnTo>
                    <a:pt x="2722760" y="1021614"/>
                  </a:lnTo>
                  <a:lnTo>
                    <a:pt x="2727180" y="1025996"/>
                  </a:lnTo>
                  <a:lnTo>
                    <a:pt x="2735934" y="1030377"/>
                  </a:lnTo>
                  <a:lnTo>
                    <a:pt x="2740311" y="1043523"/>
                  </a:lnTo>
                  <a:lnTo>
                    <a:pt x="2744687" y="1091679"/>
                  </a:lnTo>
                  <a:lnTo>
                    <a:pt x="2775369" y="1315281"/>
                  </a:lnTo>
                  <a:lnTo>
                    <a:pt x="2806137" y="1517019"/>
                  </a:lnTo>
                  <a:lnTo>
                    <a:pt x="2819267" y="1613462"/>
                  </a:lnTo>
                  <a:lnTo>
                    <a:pt x="2828021" y="1644222"/>
                  </a:lnTo>
                  <a:lnTo>
                    <a:pt x="2841195" y="1674851"/>
                  </a:lnTo>
                  <a:lnTo>
                    <a:pt x="2849949" y="1727520"/>
                  </a:lnTo>
                  <a:lnTo>
                    <a:pt x="2858702" y="1775676"/>
                  </a:lnTo>
                  <a:lnTo>
                    <a:pt x="2871832" y="1876589"/>
                  </a:lnTo>
                  <a:lnTo>
                    <a:pt x="2893760" y="2016806"/>
                  </a:lnTo>
                  <a:lnTo>
                    <a:pt x="2915644" y="2122101"/>
                  </a:lnTo>
                  <a:lnTo>
                    <a:pt x="2933282" y="2174726"/>
                  </a:lnTo>
                  <a:lnTo>
                    <a:pt x="2955210" y="2222882"/>
                  </a:lnTo>
                  <a:lnTo>
                    <a:pt x="2999021" y="2393859"/>
                  </a:lnTo>
                  <a:lnTo>
                    <a:pt x="3007774" y="2437765"/>
                  </a:lnTo>
                  <a:lnTo>
                    <a:pt x="3020905" y="2464012"/>
                  </a:lnTo>
                  <a:lnTo>
                    <a:pt x="3025282" y="2468402"/>
                  </a:lnTo>
                  <a:lnTo>
                    <a:pt x="3029658" y="2468402"/>
                  </a:lnTo>
                  <a:lnTo>
                    <a:pt x="3047209" y="2468402"/>
                  </a:lnTo>
                  <a:lnTo>
                    <a:pt x="3055963" y="2477157"/>
                  </a:lnTo>
                  <a:lnTo>
                    <a:pt x="3064804" y="2481644"/>
                  </a:lnTo>
                  <a:lnTo>
                    <a:pt x="3073601" y="2486021"/>
                  </a:lnTo>
                  <a:lnTo>
                    <a:pt x="3082354" y="2503535"/>
                  </a:lnTo>
                  <a:lnTo>
                    <a:pt x="3086731" y="2507913"/>
                  </a:lnTo>
                  <a:lnTo>
                    <a:pt x="3095485" y="2507913"/>
                  </a:lnTo>
                  <a:lnTo>
                    <a:pt x="3108615" y="2503535"/>
                  </a:lnTo>
                  <a:lnTo>
                    <a:pt x="3117412" y="2503535"/>
                  </a:lnTo>
                  <a:lnTo>
                    <a:pt x="3121789" y="2499158"/>
                  </a:lnTo>
                  <a:lnTo>
                    <a:pt x="3130543" y="2486021"/>
                  </a:lnTo>
                  <a:lnTo>
                    <a:pt x="3139296" y="2464012"/>
                  </a:lnTo>
                  <a:lnTo>
                    <a:pt x="3152426" y="2424619"/>
                  </a:lnTo>
                  <a:lnTo>
                    <a:pt x="3196238" y="2328176"/>
                  </a:lnTo>
                  <a:lnTo>
                    <a:pt x="3213876" y="2266787"/>
                  </a:lnTo>
                  <a:lnTo>
                    <a:pt x="3235804" y="2174726"/>
                  </a:lnTo>
                  <a:lnTo>
                    <a:pt x="3327803" y="1714375"/>
                  </a:lnTo>
                  <a:lnTo>
                    <a:pt x="3358572" y="1530164"/>
                  </a:lnTo>
                  <a:lnTo>
                    <a:pt x="3406760" y="1245129"/>
                  </a:lnTo>
                  <a:lnTo>
                    <a:pt x="3512021" y="640179"/>
                  </a:lnTo>
                  <a:lnTo>
                    <a:pt x="3542658" y="504256"/>
                  </a:lnTo>
                  <a:lnTo>
                    <a:pt x="3564586" y="403431"/>
                  </a:lnTo>
                  <a:lnTo>
                    <a:pt x="3595267" y="302518"/>
                  </a:lnTo>
                  <a:lnTo>
                    <a:pt x="3621659" y="227984"/>
                  </a:lnTo>
                  <a:lnTo>
                    <a:pt x="3643543" y="175446"/>
                  </a:lnTo>
                  <a:lnTo>
                    <a:pt x="3674224" y="131541"/>
                  </a:lnTo>
                  <a:lnTo>
                    <a:pt x="3700484" y="118395"/>
                  </a:lnTo>
                  <a:lnTo>
                    <a:pt x="3713658" y="118395"/>
                  </a:lnTo>
                  <a:lnTo>
                    <a:pt x="3757557" y="153450"/>
                  </a:lnTo>
                  <a:lnTo>
                    <a:pt x="3792615" y="232366"/>
                  </a:lnTo>
                  <a:lnTo>
                    <a:pt x="3814499" y="289373"/>
                  </a:lnTo>
                  <a:lnTo>
                    <a:pt x="3840803" y="377053"/>
                  </a:lnTo>
                  <a:lnTo>
                    <a:pt x="3862731" y="473496"/>
                  </a:lnTo>
                  <a:lnTo>
                    <a:pt x="3889123" y="596274"/>
                  </a:lnTo>
                  <a:lnTo>
                    <a:pt x="3924137" y="762869"/>
                  </a:lnTo>
                  <a:lnTo>
                    <a:pt x="3981122" y="1096148"/>
                  </a:lnTo>
                  <a:lnTo>
                    <a:pt x="4112644" y="1858974"/>
                  </a:lnTo>
                  <a:lnTo>
                    <a:pt x="4147702" y="2056286"/>
                  </a:lnTo>
                  <a:lnTo>
                    <a:pt x="4178470" y="2183489"/>
                  </a:lnTo>
                  <a:lnTo>
                    <a:pt x="4209151" y="2293034"/>
                  </a:lnTo>
                  <a:lnTo>
                    <a:pt x="4235412" y="2371950"/>
                  </a:lnTo>
                  <a:lnTo>
                    <a:pt x="4257339" y="2429001"/>
                  </a:lnTo>
                  <a:lnTo>
                    <a:pt x="4287977" y="2481644"/>
                  </a:lnTo>
                  <a:lnTo>
                    <a:pt x="4318789" y="2503535"/>
                  </a:lnTo>
                  <a:lnTo>
                    <a:pt x="4331919" y="2503535"/>
                  </a:lnTo>
                  <a:lnTo>
                    <a:pt x="4366977" y="2481644"/>
                  </a:lnTo>
                  <a:lnTo>
                    <a:pt x="4401991" y="2424619"/>
                  </a:lnTo>
                  <a:lnTo>
                    <a:pt x="4419542" y="2376332"/>
                  </a:lnTo>
                  <a:lnTo>
                    <a:pt x="4441557" y="2306180"/>
                  </a:lnTo>
                  <a:lnTo>
                    <a:pt x="4467818" y="2218500"/>
                  </a:lnTo>
                  <a:lnTo>
                    <a:pt x="4494122" y="2108955"/>
                  </a:lnTo>
                  <a:lnTo>
                    <a:pt x="4524803" y="1951123"/>
                  </a:lnTo>
                  <a:lnTo>
                    <a:pt x="4568702" y="1718757"/>
                  </a:lnTo>
                  <a:lnTo>
                    <a:pt x="4616890" y="1424958"/>
                  </a:lnTo>
                  <a:lnTo>
                    <a:pt x="4717775" y="841785"/>
                  </a:lnTo>
                  <a:lnTo>
                    <a:pt x="4765963" y="574408"/>
                  </a:lnTo>
                  <a:lnTo>
                    <a:pt x="4796644" y="442823"/>
                  </a:lnTo>
                  <a:lnTo>
                    <a:pt x="4827281" y="333278"/>
                  </a:lnTo>
                  <a:lnTo>
                    <a:pt x="4858050" y="236748"/>
                  </a:lnTo>
                  <a:lnTo>
                    <a:pt x="4875600" y="192930"/>
                  </a:lnTo>
                  <a:lnTo>
                    <a:pt x="4897484" y="157832"/>
                  </a:lnTo>
                  <a:lnTo>
                    <a:pt x="4910658" y="135923"/>
                  </a:lnTo>
                  <a:lnTo>
                    <a:pt x="4923789" y="127159"/>
                  </a:lnTo>
                  <a:lnTo>
                    <a:pt x="4941296" y="118395"/>
                  </a:lnTo>
                  <a:lnTo>
                    <a:pt x="4954470" y="118395"/>
                  </a:lnTo>
                  <a:lnTo>
                    <a:pt x="4963223" y="122777"/>
                  </a:lnTo>
                  <a:lnTo>
                    <a:pt x="4976485" y="127159"/>
                  </a:lnTo>
                  <a:lnTo>
                    <a:pt x="5002745" y="162170"/>
                  </a:lnTo>
                  <a:lnTo>
                    <a:pt x="5020296" y="197312"/>
                  </a:lnTo>
                  <a:lnTo>
                    <a:pt x="5042180" y="245467"/>
                  </a:lnTo>
                  <a:lnTo>
                    <a:pt x="5064064" y="320045"/>
                  </a:lnTo>
                  <a:lnTo>
                    <a:pt x="5090368" y="407813"/>
                  </a:lnTo>
                  <a:lnTo>
                    <a:pt x="5116760" y="526121"/>
                  </a:lnTo>
                  <a:lnTo>
                    <a:pt x="5147441" y="683953"/>
                  </a:lnTo>
                  <a:lnTo>
                    <a:pt x="5195629" y="925083"/>
                  </a:lnTo>
                  <a:lnTo>
                    <a:pt x="5217513" y="1061050"/>
                  </a:lnTo>
                  <a:lnTo>
                    <a:pt x="5217513" y="1065432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92931" y="1480797"/>
              <a:ext cx="5217795" cy="2218690"/>
            </a:xfrm>
            <a:custGeom>
              <a:avLst/>
              <a:gdLst/>
              <a:ahLst/>
              <a:cxnLst/>
              <a:rect l="l" t="t" r="r" b="b"/>
              <a:pathLst>
                <a:path w="5217795" h="2218690">
                  <a:moveTo>
                    <a:pt x="0" y="1679277"/>
                  </a:moveTo>
                  <a:lnTo>
                    <a:pt x="122776" y="1025908"/>
                  </a:lnTo>
                  <a:lnTo>
                    <a:pt x="179731" y="714626"/>
                  </a:lnTo>
                  <a:lnTo>
                    <a:pt x="232427" y="460394"/>
                  </a:lnTo>
                  <a:lnTo>
                    <a:pt x="263065" y="324427"/>
                  </a:lnTo>
                  <a:lnTo>
                    <a:pt x="293746" y="214882"/>
                  </a:lnTo>
                  <a:lnTo>
                    <a:pt x="320050" y="127203"/>
                  </a:lnTo>
                  <a:lnTo>
                    <a:pt x="342021" y="78916"/>
                  </a:lnTo>
                  <a:lnTo>
                    <a:pt x="359572" y="43774"/>
                  </a:lnTo>
                  <a:lnTo>
                    <a:pt x="394630" y="8763"/>
                  </a:lnTo>
                  <a:lnTo>
                    <a:pt x="407760" y="4381"/>
                  </a:lnTo>
                  <a:lnTo>
                    <a:pt x="420891" y="0"/>
                  </a:lnTo>
                  <a:lnTo>
                    <a:pt x="460457" y="26290"/>
                  </a:lnTo>
                  <a:lnTo>
                    <a:pt x="491094" y="74534"/>
                  </a:lnTo>
                  <a:lnTo>
                    <a:pt x="508645" y="122821"/>
                  </a:lnTo>
                  <a:lnTo>
                    <a:pt x="534905" y="188504"/>
                  </a:lnTo>
                  <a:lnTo>
                    <a:pt x="556833" y="267420"/>
                  </a:lnTo>
                  <a:lnTo>
                    <a:pt x="583093" y="372715"/>
                  </a:lnTo>
                  <a:lnTo>
                    <a:pt x="618282" y="517401"/>
                  </a:lnTo>
                  <a:lnTo>
                    <a:pt x="666471" y="771677"/>
                  </a:lnTo>
                  <a:lnTo>
                    <a:pt x="727789" y="1117969"/>
                  </a:lnTo>
                  <a:lnTo>
                    <a:pt x="802369" y="1525827"/>
                  </a:lnTo>
                  <a:lnTo>
                    <a:pt x="846180" y="1736196"/>
                  </a:lnTo>
                  <a:lnTo>
                    <a:pt x="881326" y="1876501"/>
                  </a:lnTo>
                  <a:lnTo>
                    <a:pt x="912007" y="1990559"/>
                  </a:lnTo>
                  <a:lnTo>
                    <a:pt x="938311" y="2073857"/>
                  </a:lnTo>
                  <a:lnTo>
                    <a:pt x="960195" y="2130864"/>
                  </a:lnTo>
                  <a:lnTo>
                    <a:pt x="977746" y="2165918"/>
                  </a:lnTo>
                  <a:lnTo>
                    <a:pt x="1012891" y="2205398"/>
                  </a:lnTo>
                  <a:lnTo>
                    <a:pt x="1039152" y="2218544"/>
                  </a:lnTo>
                  <a:lnTo>
                    <a:pt x="1052326" y="2214162"/>
                  </a:lnTo>
                  <a:lnTo>
                    <a:pt x="1091760" y="2174638"/>
                  </a:lnTo>
                  <a:lnTo>
                    <a:pt x="1131151" y="2100104"/>
                  </a:lnTo>
                  <a:lnTo>
                    <a:pt x="1153166" y="2038715"/>
                  </a:lnTo>
                  <a:lnTo>
                    <a:pt x="1175094" y="1959799"/>
                  </a:lnTo>
                  <a:lnTo>
                    <a:pt x="1205775" y="1854592"/>
                  </a:lnTo>
                  <a:lnTo>
                    <a:pt x="1236412" y="1705524"/>
                  </a:lnTo>
                  <a:lnTo>
                    <a:pt x="1280224" y="1481921"/>
                  </a:lnTo>
                  <a:lnTo>
                    <a:pt x="1332920" y="1210119"/>
                  </a:lnTo>
                  <a:lnTo>
                    <a:pt x="1429384" y="666470"/>
                  </a:lnTo>
                  <a:lnTo>
                    <a:pt x="1473195" y="464732"/>
                  </a:lnTo>
                  <a:lnTo>
                    <a:pt x="1503876" y="324427"/>
                  </a:lnTo>
                  <a:lnTo>
                    <a:pt x="1534557" y="214882"/>
                  </a:lnTo>
                  <a:lnTo>
                    <a:pt x="1560949" y="135966"/>
                  </a:lnTo>
                  <a:lnTo>
                    <a:pt x="1582833" y="83297"/>
                  </a:lnTo>
                  <a:lnTo>
                    <a:pt x="1604760" y="48287"/>
                  </a:lnTo>
                  <a:lnTo>
                    <a:pt x="1635398" y="8763"/>
                  </a:lnTo>
                  <a:lnTo>
                    <a:pt x="1648572" y="4381"/>
                  </a:lnTo>
                  <a:lnTo>
                    <a:pt x="1661702" y="0"/>
                  </a:lnTo>
                  <a:lnTo>
                    <a:pt x="1701224" y="26290"/>
                  </a:lnTo>
                  <a:lnTo>
                    <a:pt x="1736282" y="78916"/>
                  </a:lnTo>
                  <a:lnTo>
                    <a:pt x="1753833" y="127203"/>
                  </a:lnTo>
                  <a:lnTo>
                    <a:pt x="1775717" y="188504"/>
                  </a:lnTo>
                  <a:lnTo>
                    <a:pt x="1802021" y="267420"/>
                  </a:lnTo>
                  <a:lnTo>
                    <a:pt x="1828413" y="377096"/>
                  </a:lnTo>
                  <a:lnTo>
                    <a:pt x="1863427" y="530547"/>
                  </a:lnTo>
                  <a:lnTo>
                    <a:pt x="1907238" y="762913"/>
                  </a:lnTo>
                  <a:lnTo>
                    <a:pt x="1973065" y="1131202"/>
                  </a:lnTo>
                  <a:lnTo>
                    <a:pt x="2051934" y="1560837"/>
                  </a:lnTo>
                  <a:lnTo>
                    <a:pt x="2095745" y="1758193"/>
                  </a:lnTo>
                  <a:lnTo>
                    <a:pt x="2126514" y="1898498"/>
                  </a:lnTo>
                  <a:lnTo>
                    <a:pt x="2157195" y="2008086"/>
                  </a:lnTo>
                  <a:lnTo>
                    <a:pt x="2183499" y="2087002"/>
                  </a:lnTo>
                  <a:lnTo>
                    <a:pt x="2205383" y="2135246"/>
                  </a:lnTo>
                  <a:lnTo>
                    <a:pt x="2222890" y="2170256"/>
                  </a:lnTo>
                  <a:lnTo>
                    <a:pt x="2236064" y="2187784"/>
                  </a:lnTo>
                  <a:lnTo>
                    <a:pt x="2240528" y="1109206"/>
                  </a:lnTo>
                  <a:lnTo>
                    <a:pt x="5217513" y="1109206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47325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815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13664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281011" y="5217815"/>
            <a:ext cx="5336540" cy="2766695"/>
            <a:chOff x="1281011" y="5217815"/>
            <a:chExt cx="5336540" cy="2766695"/>
          </a:xfrm>
        </p:grpSpPr>
        <p:sp>
          <p:nvSpPr>
            <p:cNvPr id="18" name="object 18" descr=""/>
            <p:cNvSpPr/>
            <p:nvPr/>
          </p:nvSpPr>
          <p:spPr>
            <a:xfrm>
              <a:off x="1344738" y="5224483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59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59">
                  <a:moveTo>
                    <a:pt x="0" y="2709567"/>
                  </a:moveTo>
                  <a:lnTo>
                    <a:pt x="0" y="2753350"/>
                  </a:lnTo>
                </a:path>
                <a:path w="5266055" h="2753359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59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59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59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59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59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59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098837" y="5224483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287678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281011" y="5217815"/>
            <a:ext cx="66040" cy="2451100"/>
            <a:chOff x="1281011" y="5217815"/>
            <a:chExt cx="66040" cy="2451100"/>
          </a:xfrm>
        </p:grpSpPr>
        <p:sp>
          <p:nvSpPr>
            <p:cNvPr id="23" name="object 23" descr=""/>
            <p:cNvSpPr/>
            <p:nvPr/>
          </p:nvSpPr>
          <p:spPr>
            <a:xfrm>
              <a:off x="1287678" y="5768175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318451" y="5496285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287678" y="522448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139058" y="7320506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39058" y="678123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13642" y="623759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65450" y="5395761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65450" y="515463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60" y="5248577"/>
            <a:ext cx="5278861" cy="2665777"/>
          </a:xfrm>
          <a:prstGeom prst="rect">
            <a:avLst/>
          </a:prstGeom>
        </p:spPr>
      </p:pic>
      <p:sp>
        <p:nvSpPr>
          <p:cNvPr id="32" name="object 32" descr=""/>
          <p:cNvSpPr txBox="1"/>
          <p:nvPr/>
        </p:nvSpPr>
        <p:spPr>
          <a:xfrm>
            <a:off x="2625397" y="4996799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3589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525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9415" marR="5080" indent="-38735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86383" y="8149208"/>
            <a:ext cx="519620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8940" marR="5080" indent="-39624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98526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c:CUENCA-X0021A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c:CUENCB-X0021B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X0021C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371994"/>
                  </a:moveTo>
                  <a:lnTo>
                    <a:pt x="0" y="2371994"/>
                  </a:lnTo>
                </a:path>
                <a:path w="52705" h="2710179">
                  <a:moveTo>
                    <a:pt x="52573" y="2034333"/>
                  </a:moveTo>
                  <a:lnTo>
                    <a:pt x="0" y="2034333"/>
                  </a:lnTo>
                </a:path>
                <a:path w="52705" h="2710179">
                  <a:moveTo>
                    <a:pt x="52573" y="1692422"/>
                  </a:moveTo>
                  <a:lnTo>
                    <a:pt x="0" y="1692422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1017188"/>
                  </a:moveTo>
                  <a:lnTo>
                    <a:pt x="0" y="1017188"/>
                  </a:lnTo>
                </a:path>
                <a:path w="52705" h="2710179">
                  <a:moveTo>
                    <a:pt x="52573" y="679615"/>
                  </a:moveTo>
                  <a:lnTo>
                    <a:pt x="0" y="679615"/>
                  </a:lnTo>
                </a:path>
                <a:path w="52705" h="2710179">
                  <a:moveTo>
                    <a:pt x="52573" y="337573"/>
                  </a:moveTo>
                  <a:lnTo>
                    <a:pt x="0" y="337573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1845049"/>
            <a:ext cx="196850" cy="21558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1165434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375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364446" y="1382158"/>
            <a:ext cx="5252720" cy="2390140"/>
            <a:chOff x="1364446" y="1382158"/>
            <a:chExt cx="5252720" cy="2390140"/>
          </a:xfrm>
        </p:grpSpPr>
        <p:sp>
          <p:nvSpPr>
            <p:cNvPr id="14" name="object 14" descr=""/>
            <p:cNvSpPr/>
            <p:nvPr/>
          </p:nvSpPr>
          <p:spPr>
            <a:xfrm>
              <a:off x="1371025" y="1572859"/>
              <a:ext cx="5231130" cy="2034539"/>
            </a:xfrm>
            <a:custGeom>
              <a:avLst/>
              <a:gdLst/>
              <a:ahLst/>
              <a:cxnLst/>
              <a:rect l="l" t="t" r="r" b="b"/>
              <a:pathLst>
                <a:path w="5231130" h="2034539">
                  <a:moveTo>
                    <a:pt x="0" y="2034421"/>
                  </a:moveTo>
                  <a:lnTo>
                    <a:pt x="5230665" y="2034421"/>
                  </a:lnTo>
                </a:path>
                <a:path w="5231130" h="2034539">
                  <a:moveTo>
                    <a:pt x="0" y="1696760"/>
                  </a:moveTo>
                  <a:lnTo>
                    <a:pt x="5230665" y="1696760"/>
                  </a:lnTo>
                </a:path>
                <a:path w="5231130" h="2034539">
                  <a:moveTo>
                    <a:pt x="0" y="1354849"/>
                  </a:moveTo>
                  <a:lnTo>
                    <a:pt x="5230665" y="1354849"/>
                  </a:lnTo>
                </a:path>
                <a:path w="5231130" h="2034539">
                  <a:moveTo>
                    <a:pt x="0" y="1017144"/>
                  </a:moveTo>
                  <a:lnTo>
                    <a:pt x="5230665" y="1017144"/>
                  </a:lnTo>
                </a:path>
                <a:path w="5231130" h="2034539">
                  <a:moveTo>
                    <a:pt x="0" y="679615"/>
                  </a:moveTo>
                  <a:lnTo>
                    <a:pt x="5230665" y="679615"/>
                  </a:lnTo>
                </a:path>
                <a:path w="5231130" h="2034539">
                  <a:moveTo>
                    <a:pt x="0" y="342042"/>
                  </a:moveTo>
                  <a:lnTo>
                    <a:pt x="5230665" y="342042"/>
                  </a:lnTo>
                </a:path>
                <a:path w="5231130" h="2034539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71025" y="2134035"/>
              <a:ext cx="5240020" cy="920750"/>
            </a:xfrm>
            <a:custGeom>
              <a:avLst/>
              <a:gdLst/>
              <a:ahLst/>
              <a:cxnLst/>
              <a:rect l="l" t="t" r="r" b="b"/>
              <a:pathLst>
                <a:path w="5240020" h="920750">
                  <a:moveTo>
                    <a:pt x="0" y="561263"/>
                  </a:moveTo>
                  <a:lnTo>
                    <a:pt x="8762" y="565645"/>
                  </a:lnTo>
                  <a:lnTo>
                    <a:pt x="43811" y="574408"/>
                  </a:lnTo>
                  <a:lnTo>
                    <a:pt x="56954" y="574408"/>
                  </a:lnTo>
                  <a:lnTo>
                    <a:pt x="100871" y="583172"/>
                  </a:lnTo>
                  <a:lnTo>
                    <a:pt x="144682" y="583172"/>
                  </a:lnTo>
                  <a:lnTo>
                    <a:pt x="210522" y="570027"/>
                  </a:lnTo>
                  <a:lnTo>
                    <a:pt x="254333" y="556881"/>
                  </a:lnTo>
                  <a:lnTo>
                    <a:pt x="333158" y="517401"/>
                  </a:lnTo>
                  <a:lnTo>
                    <a:pt x="377101" y="495492"/>
                  </a:lnTo>
                  <a:lnTo>
                    <a:pt x="539304" y="390198"/>
                  </a:lnTo>
                  <a:lnTo>
                    <a:pt x="600622" y="359569"/>
                  </a:lnTo>
                  <a:lnTo>
                    <a:pt x="666449" y="337660"/>
                  </a:lnTo>
                  <a:lnTo>
                    <a:pt x="719014" y="328897"/>
                  </a:lnTo>
                  <a:lnTo>
                    <a:pt x="754071" y="328897"/>
                  </a:lnTo>
                  <a:lnTo>
                    <a:pt x="789217" y="333278"/>
                  </a:lnTo>
                  <a:lnTo>
                    <a:pt x="828651" y="337660"/>
                  </a:lnTo>
                  <a:lnTo>
                    <a:pt x="868086" y="350806"/>
                  </a:lnTo>
                  <a:lnTo>
                    <a:pt x="912029" y="372671"/>
                  </a:lnTo>
                  <a:lnTo>
                    <a:pt x="960217" y="394711"/>
                  </a:lnTo>
                  <a:lnTo>
                    <a:pt x="1017158" y="429722"/>
                  </a:lnTo>
                  <a:lnTo>
                    <a:pt x="1179449" y="526165"/>
                  </a:lnTo>
                  <a:lnTo>
                    <a:pt x="1232057" y="552543"/>
                  </a:lnTo>
                  <a:lnTo>
                    <a:pt x="1319768" y="578790"/>
                  </a:lnTo>
                  <a:lnTo>
                    <a:pt x="1346072" y="583172"/>
                  </a:lnTo>
                  <a:lnTo>
                    <a:pt x="1385507" y="583172"/>
                  </a:lnTo>
                  <a:lnTo>
                    <a:pt x="1424897" y="578790"/>
                  </a:lnTo>
                  <a:lnTo>
                    <a:pt x="1499521" y="556881"/>
                  </a:lnTo>
                  <a:lnTo>
                    <a:pt x="1560840" y="530547"/>
                  </a:lnTo>
                  <a:lnTo>
                    <a:pt x="1600362" y="508638"/>
                  </a:lnTo>
                  <a:lnTo>
                    <a:pt x="1815129" y="377053"/>
                  </a:lnTo>
                  <a:lnTo>
                    <a:pt x="1863449" y="355187"/>
                  </a:lnTo>
                  <a:lnTo>
                    <a:pt x="1898507" y="342042"/>
                  </a:lnTo>
                  <a:lnTo>
                    <a:pt x="1955448" y="328897"/>
                  </a:lnTo>
                  <a:lnTo>
                    <a:pt x="1990594" y="328897"/>
                  </a:lnTo>
                  <a:lnTo>
                    <a:pt x="2025651" y="328897"/>
                  </a:lnTo>
                  <a:lnTo>
                    <a:pt x="2073840" y="337660"/>
                  </a:lnTo>
                  <a:lnTo>
                    <a:pt x="2148420" y="363951"/>
                  </a:lnTo>
                  <a:lnTo>
                    <a:pt x="2196608" y="390198"/>
                  </a:lnTo>
                  <a:lnTo>
                    <a:pt x="2257970" y="425340"/>
                  </a:lnTo>
                  <a:lnTo>
                    <a:pt x="2275608" y="434103"/>
                  </a:lnTo>
                  <a:lnTo>
                    <a:pt x="2275608" y="420958"/>
                  </a:lnTo>
                  <a:lnTo>
                    <a:pt x="2284362" y="293755"/>
                  </a:lnTo>
                  <a:lnTo>
                    <a:pt x="2288738" y="276271"/>
                  </a:lnTo>
                  <a:lnTo>
                    <a:pt x="2293115" y="271890"/>
                  </a:lnTo>
                  <a:lnTo>
                    <a:pt x="2293115" y="280653"/>
                  </a:lnTo>
                  <a:lnTo>
                    <a:pt x="2297492" y="298137"/>
                  </a:lnTo>
                  <a:lnTo>
                    <a:pt x="2301869" y="302518"/>
                  </a:lnTo>
                  <a:lnTo>
                    <a:pt x="2301869" y="298137"/>
                  </a:lnTo>
                  <a:lnTo>
                    <a:pt x="2301869" y="271890"/>
                  </a:lnTo>
                  <a:lnTo>
                    <a:pt x="2306246" y="232366"/>
                  </a:lnTo>
                  <a:lnTo>
                    <a:pt x="2314999" y="223602"/>
                  </a:lnTo>
                  <a:lnTo>
                    <a:pt x="2314999" y="227984"/>
                  </a:lnTo>
                  <a:lnTo>
                    <a:pt x="2319420" y="249981"/>
                  </a:lnTo>
                  <a:lnTo>
                    <a:pt x="2323796" y="267508"/>
                  </a:lnTo>
                  <a:lnTo>
                    <a:pt x="2328173" y="267508"/>
                  </a:lnTo>
                  <a:lnTo>
                    <a:pt x="2332550" y="276271"/>
                  </a:lnTo>
                  <a:lnTo>
                    <a:pt x="2332550" y="271890"/>
                  </a:lnTo>
                  <a:lnTo>
                    <a:pt x="2336927" y="241217"/>
                  </a:lnTo>
                  <a:lnTo>
                    <a:pt x="2350057" y="118439"/>
                  </a:lnTo>
                  <a:lnTo>
                    <a:pt x="2350057" y="122821"/>
                  </a:lnTo>
                  <a:lnTo>
                    <a:pt x="2358810" y="131541"/>
                  </a:lnTo>
                  <a:lnTo>
                    <a:pt x="2358810" y="140304"/>
                  </a:lnTo>
                  <a:lnTo>
                    <a:pt x="2363231" y="149068"/>
                  </a:lnTo>
                  <a:lnTo>
                    <a:pt x="2367608" y="162301"/>
                  </a:lnTo>
                  <a:lnTo>
                    <a:pt x="2371984" y="201737"/>
                  </a:lnTo>
                  <a:lnTo>
                    <a:pt x="2376361" y="197355"/>
                  </a:lnTo>
                  <a:lnTo>
                    <a:pt x="2385115" y="157832"/>
                  </a:lnTo>
                  <a:lnTo>
                    <a:pt x="2398376" y="131541"/>
                  </a:lnTo>
                  <a:lnTo>
                    <a:pt x="2411507" y="43905"/>
                  </a:lnTo>
                  <a:lnTo>
                    <a:pt x="2420260" y="21996"/>
                  </a:lnTo>
                  <a:lnTo>
                    <a:pt x="2424637" y="26378"/>
                  </a:lnTo>
                  <a:lnTo>
                    <a:pt x="2429014" y="48287"/>
                  </a:lnTo>
                  <a:lnTo>
                    <a:pt x="2437811" y="105294"/>
                  </a:lnTo>
                  <a:lnTo>
                    <a:pt x="2446564" y="92149"/>
                  </a:lnTo>
                  <a:lnTo>
                    <a:pt x="2455318" y="61388"/>
                  </a:lnTo>
                  <a:lnTo>
                    <a:pt x="2468448" y="13233"/>
                  </a:lnTo>
                  <a:lnTo>
                    <a:pt x="2468448" y="17614"/>
                  </a:lnTo>
                  <a:lnTo>
                    <a:pt x="2481622" y="35141"/>
                  </a:lnTo>
                  <a:lnTo>
                    <a:pt x="2485999" y="39523"/>
                  </a:lnTo>
                  <a:lnTo>
                    <a:pt x="2490376" y="43905"/>
                  </a:lnTo>
                  <a:lnTo>
                    <a:pt x="2499129" y="78916"/>
                  </a:lnTo>
                  <a:lnTo>
                    <a:pt x="2503506" y="74534"/>
                  </a:lnTo>
                  <a:lnTo>
                    <a:pt x="2516636" y="35141"/>
                  </a:lnTo>
                  <a:lnTo>
                    <a:pt x="2525434" y="4381"/>
                  </a:lnTo>
                  <a:lnTo>
                    <a:pt x="2529810" y="4381"/>
                  </a:lnTo>
                  <a:lnTo>
                    <a:pt x="2534275" y="8851"/>
                  </a:lnTo>
                  <a:lnTo>
                    <a:pt x="2543028" y="26378"/>
                  </a:lnTo>
                  <a:lnTo>
                    <a:pt x="2551826" y="65770"/>
                  </a:lnTo>
                  <a:lnTo>
                    <a:pt x="2556202" y="83297"/>
                  </a:lnTo>
                  <a:lnTo>
                    <a:pt x="2560579" y="78916"/>
                  </a:lnTo>
                  <a:lnTo>
                    <a:pt x="2564956" y="70152"/>
                  </a:lnTo>
                  <a:lnTo>
                    <a:pt x="2569333" y="61388"/>
                  </a:lnTo>
                  <a:lnTo>
                    <a:pt x="2573709" y="61388"/>
                  </a:lnTo>
                  <a:lnTo>
                    <a:pt x="2582463" y="65770"/>
                  </a:lnTo>
                  <a:lnTo>
                    <a:pt x="2591260" y="65770"/>
                  </a:lnTo>
                  <a:lnTo>
                    <a:pt x="2595637" y="74534"/>
                  </a:lnTo>
                  <a:lnTo>
                    <a:pt x="2604390" y="87767"/>
                  </a:lnTo>
                  <a:lnTo>
                    <a:pt x="2608767" y="100912"/>
                  </a:lnTo>
                  <a:lnTo>
                    <a:pt x="2621897" y="131541"/>
                  </a:lnTo>
                  <a:lnTo>
                    <a:pt x="2626274" y="131541"/>
                  </a:lnTo>
                  <a:lnTo>
                    <a:pt x="2630651" y="127203"/>
                  </a:lnTo>
                  <a:lnTo>
                    <a:pt x="2639448" y="122821"/>
                  </a:lnTo>
                  <a:lnTo>
                    <a:pt x="2643825" y="127203"/>
                  </a:lnTo>
                  <a:lnTo>
                    <a:pt x="2652579" y="149068"/>
                  </a:lnTo>
                  <a:lnTo>
                    <a:pt x="2661332" y="171065"/>
                  </a:lnTo>
                  <a:lnTo>
                    <a:pt x="2670086" y="179828"/>
                  </a:lnTo>
                  <a:lnTo>
                    <a:pt x="2687724" y="219220"/>
                  </a:lnTo>
                  <a:lnTo>
                    <a:pt x="2692101" y="223602"/>
                  </a:lnTo>
                  <a:lnTo>
                    <a:pt x="2718405" y="271890"/>
                  </a:lnTo>
                  <a:lnTo>
                    <a:pt x="2762216" y="363951"/>
                  </a:lnTo>
                  <a:lnTo>
                    <a:pt x="2766593" y="372671"/>
                  </a:lnTo>
                  <a:lnTo>
                    <a:pt x="2775347" y="390198"/>
                  </a:lnTo>
                  <a:lnTo>
                    <a:pt x="2792897" y="429722"/>
                  </a:lnTo>
                  <a:lnTo>
                    <a:pt x="2806028" y="469245"/>
                  </a:lnTo>
                  <a:lnTo>
                    <a:pt x="2814869" y="495492"/>
                  </a:lnTo>
                  <a:lnTo>
                    <a:pt x="2828043" y="513020"/>
                  </a:lnTo>
                  <a:lnTo>
                    <a:pt x="2836796" y="521783"/>
                  </a:lnTo>
                  <a:lnTo>
                    <a:pt x="2845550" y="539266"/>
                  </a:lnTo>
                  <a:lnTo>
                    <a:pt x="2863101" y="600699"/>
                  </a:lnTo>
                  <a:lnTo>
                    <a:pt x="2889361" y="644561"/>
                  </a:lnTo>
                  <a:lnTo>
                    <a:pt x="2898115" y="657706"/>
                  </a:lnTo>
                  <a:lnTo>
                    <a:pt x="2915666" y="701612"/>
                  </a:lnTo>
                  <a:lnTo>
                    <a:pt x="2928796" y="736622"/>
                  </a:lnTo>
                  <a:lnTo>
                    <a:pt x="2933173" y="745386"/>
                  </a:lnTo>
                  <a:lnTo>
                    <a:pt x="2946434" y="749768"/>
                  </a:lnTo>
                  <a:lnTo>
                    <a:pt x="2959564" y="776015"/>
                  </a:lnTo>
                  <a:lnTo>
                    <a:pt x="2990246" y="833065"/>
                  </a:lnTo>
                  <a:lnTo>
                    <a:pt x="3007753" y="841829"/>
                  </a:lnTo>
                  <a:lnTo>
                    <a:pt x="3012129" y="846211"/>
                  </a:lnTo>
                  <a:lnTo>
                    <a:pt x="3020927" y="863826"/>
                  </a:lnTo>
                  <a:lnTo>
                    <a:pt x="3034057" y="885691"/>
                  </a:lnTo>
                  <a:lnTo>
                    <a:pt x="3051564" y="898836"/>
                  </a:lnTo>
                  <a:lnTo>
                    <a:pt x="3073492" y="907600"/>
                  </a:lnTo>
                  <a:lnTo>
                    <a:pt x="3095507" y="920745"/>
                  </a:lnTo>
                  <a:lnTo>
                    <a:pt x="3104260" y="920745"/>
                  </a:lnTo>
                  <a:lnTo>
                    <a:pt x="3126144" y="916363"/>
                  </a:lnTo>
                  <a:lnTo>
                    <a:pt x="3134941" y="916363"/>
                  </a:lnTo>
                  <a:lnTo>
                    <a:pt x="3148072" y="911982"/>
                  </a:lnTo>
                  <a:lnTo>
                    <a:pt x="3156825" y="911982"/>
                  </a:lnTo>
                  <a:lnTo>
                    <a:pt x="3169955" y="903218"/>
                  </a:lnTo>
                  <a:lnTo>
                    <a:pt x="3200636" y="881309"/>
                  </a:lnTo>
                  <a:lnTo>
                    <a:pt x="3244535" y="828684"/>
                  </a:lnTo>
                  <a:lnTo>
                    <a:pt x="3297144" y="749768"/>
                  </a:lnTo>
                  <a:lnTo>
                    <a:pt x="3310274" y="719095"/>
                  </a:lnTo>
                  <a:lnTo>
                    <a:pt x="3327781" y="683997"/>
                  </a:lnTo>
                  <a:lnTo>
                    <a:pt x="3358550" y="622564"/>
                  </a:lnTo>
                  <a:lnTo>
                    <a:pt x="3547057" y="210501"/>
                  </a:lnTo>
                  <a:lnTo>
                    <a:pt x="3568984" y="162301"/>
                  </a:lnTo>
                  <a:lnTo>
                    <a:pt x="3608375" y="105294"/>
                  </a:lnTo>
                  <a:lnTo>
                    <a:pt x="3652318" y="48287"/>
                  </a:lnTo>
                  <a:lnTo>
                    <a:pt x="3696129" y="13233"/>
                  </a:lnTo>
                  <a:lnTo>
                    <a:pt x="3739941" y="0"/>
                  </a:lnTo>
                  <a:lnTo>
                    <a:pt x="3757448" y="4381"/>
                  </a:lnTo>
                  <a:lnTo>
                    <a:pt x="3775086" y="8851"/>
                  </a:lnTo>
                  <a:lnTo>
                    <a:pt x="3801390" y="17614"/>
                  </a:lnTo>
                  <a:lnTo>
                    <a:pt x="3818897" y="35141"/>
                  </a:lnTo>
                  <a:lnTo>
                    <a:pt x="3853955" y="65770"/>
                  </a:lnTo>
                  <a:lnTo>
                    <a:pt x="3875839" y="100912"/>
                  </a:lnTo>
                  <a:lnTo>
                    <a:pt x="3915405" y="162301"/>
                  </a:lnTo>
                  <a:lnTo>
                    <a:pt x="3946042" y="219220"/>
                  </a:lnTo>
                  <a:lnTo>
                    <a:pt x="4003028" y="333278"/>
                  </a:lnTo>
                  <a:lnTo>
                    <a:pt x="4055680" y="451587"/>
                  </a:lnTo>
                  <a:lnTo>
                    <a:pt x="4121419" y="605081"/>
                  </a:lnTo>
                  <a:lnTo>
                    <a:pt x="4173984" y="710375"/>
                  </a:lnTo>
                  <a:lnTo>
                    <a:pt x="4209129" y="776015"/>
                  </a:lnTo>
                  <a:lnTo>
                    <a:pt x="4239810" y="824302"/>
                  </a:lnTo>
                  <a:lnTo>
                    <a:pt x="4270492" y="859444"/>
                  </a:lnTo>
                  <a:lnTo>
                    <a:pt x="4314390" y="898836"/>
                  </a:lnTo>
                  <a:lnTo>
                    <a:pt x="4362579" y="911982"/>
                  </a:lnTo>
                  <a:lnTo>
                    <a:pt x="4380086" y="911982"/>
                  </a:lnTo>
                  <a:lnTo>
                    <a:pt x="4419520" y="894454"/>
                  </a:lnTo>
                  <a:lnTo>
                    <a:pt x="4463463" y="859444"/>
                  </a:lnTo>
                  <a:lnTo>
                    <a:pt x="4489723" y="828684"/>
                  </a:lnTo>
                  <a:lnTo>
                    <a:pt x="4520405" y="784910"/>
                  </a:lnTo>
                  <a:lnTo>
                    <a:pt x="4546709" y="736622"/>
                  </a:lnTo>
                  <a:lnTo>
                    <a:pt x="4586143" y="657706"/>
                  </a:lnTo>
                  <a:lnTo>
                    <a:pt x="4643173" y="543648"/>
                  </a:lnTo>
                  <a:lnTo>
                    <a:pt x="4779115" y="236748"/>
                  </a:lnTo>
                  <a:lnTo>
                    <a:pt x="4822926" y="149068"/>
                  </a:lnTo>
                  <a:lnTo>
                    <a:pt x="4853563" y="105294"/>
                  </a:lnTo>
                  <a:lnTo>
                    <a:pt x="4884376" y="61388"/>
                  </a:lnTo>
                  <a:lnTo>
                    <a:pt x="4915013" y="30760"/>
                  </a:lnTo>
                  <a:lnTo>
                    <a:pt x="4954448" y="4381"/>
                  </a:lnTo>
                  <a:lnTo>
                    <a:pt x="4976375" y="0"/>
                  </a:lnTo>
                  <a:lnTo>
                    <a:pt x="4993882" y="0"/>
                  </a:lnTo>
                  <a:lnTo>
                    <a:pt x="5020274" y="4381"/>
                  </a:lnTo>
                  <a:lnTo>
                    <a:pt x="5037781" y="13233"/>
                  </a:lnTo>
                  <a:lnTo>
                    <a:pt x="5059709" y="21996"/>
                  </a:lnTo>
                  <a:lnTo>
                    <a:pt x="5077216" y="43905"/>
                  </a:lnTo>
                  <a:lnTo>
                    <a:pt x="5103520" y="70152"/>
                  </a:lnTo>
                  <a:lnTo>
                    <a:pt x="5138666" y="118439"/>
                  </a:lnTo>
                  <a:lnTo>
                    <a:pt x="5164970" y="162301"/>
                  </a:lnTo>
                  <a:lnTo>
                    <a:pt x="5199984" y="227984"/>
                  </a:lnTo>
                  <a:lnTo>
                    <a:pt x="5239419" y="311282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371025" y="1989436"/>
              <a:ext cx="5240020" cy="1210310"/>
            </a:xfrm>
            <a:custGeom>
              <a:avLst/>
              <a:gdLst/>
              <a:ahLst/>
              <a:cxnLst/>
              <a:rect l="l" t="t" r="r" b="b"/>
              <a:pathLst>
                <a:path w="5240020" h="1210310">
                  <a:moveTo>
                    <a:pt x="0" y="482259"/>
                  </a:moveTo>
                  <a:lnTo>
                    <a:pt x="70098" y="504168"/>
                  </a:lnTo>
                  <a:lnTo>
                    <a:pt x="114014" y="526033"/>
                  </a:lnTo>
                  <a:lnTo>
                    <a:pt x="175332" y="556794"/>
                  </a:lnTo>
                  <a:lnTo>
                    <a:pt x="258710" y="613845"/>
                  </a:lnTo>
                  <a:lnTo>
                    <a:pt x="315651" y="644473"/>
                  </a:lnTo>
                  <a:lnTo>
                    <a:pt x="394608" y="688247"/>
                  </a:lnTo>
                  <a:lnTo>
                    <a:pt x="434043" y="705862"/>
                  </a:lnTo>
                  <a:lnTo>
                    <a:pt x="482362" y="719007"/>
                  </a:lnTo>
                  <a:lnTo>
                    <a:pt x="552434" y="727771"/>
                  </a:lnTo>
                  <a:lnTo>
                    <a:pt x="596245" y="723389"/>
                  </a:lnTo>
                  <a:lnTo>
                    <a:pt x="662072" y="710244"/>
                  </a:lnTo>
                  <a:lnTo>
                    <a:pt x="714637" y="688247"/>
                  </a:lnTo>
                  <a:lnTo>
                    <a:pt x="758580" y="666382"/>
                  </a:lnTo>
                  <a:lnTo>
                    <a:pt x="828651" y="622564"/>
                  </a:lnTo>
                  <a:lnTo>
                    <a:pt x="982101" y="530415"/>
                  </a:lnTo>
                  <a:lnTo>
                    <a:pt x="1030420" y="508550"/>
                  </a:lnTo>
                  <a:lnTo>
                    <a:pt x="1065434" y="491023"/>
                  </a:lnTo>
                  <a:lnTo>
                    <a:pt x="1122420" y="477878"/>
                  </a:lnTo>
                  <a:lnTo>
                    <a:pt x="1157477" y="473496"/>
                  </a:lnTo>
                  <a:lnTo>
                    <a:pt x="1197000" y="473496"/>
                  </a:lnTo>
                  <a:lnTo>
                    <a:pt x="1236434" y="477878"/>
                  </a:lnTo>
                  <a:lnTo>
                    <a:pt x="1271492" y="486641"/>
                  </a:lnTo>
                  <a:lnTo>
                    <a:pt x="1315391" y="504168"/>
                  </a:lnTo>
                  <a:lnTo>
                    <a:pt x="1359202" y="521652"/>
                  </a:lnTo>
                  <a:lnTo>
                    <a:pt x="1403014" y="548030"/>
                  </a:lnTo>
                  <a:lnTo>
                    <a:pt x="1499521" y="609331"/>
                  </a:lnTo>
                  <a:lnTo>
                    <a:pt x="1556463" y="640091"/>
                  </a:lnTo>
                  <a:lnTo>
                    <a:pt x="1648550" y="692761"/>
                  </a:lnTo>
                  <a:lnTo>
                    <a:pt x="1687984" y="710244"/>
                  </a:lnTo>
                  <a:lnTo>
                    <a:pt x="1745057" y="723389"/>
                  </a:lnTo>
                  <a:lnTo>
                    <a:pt x="1780115" y="727771"/>
                  </a:lnTo>
                  <a:lnTo>
                    <a:pt x="1815129" y="727771"/>
                  </a:lnTo>
                  <a:lnTo>
                    <a:pt x="1859072" y="723389"/>
                  </a:lnTo>
                  <a:lnTo>
                    <a:pt x="1894130" y="714626"/>
                  </a:lnTo>
                  <a:lnTo>
                    <a:pt x="1937941" y="701480"/>
                  </a:lnTo>
                  <a:lnTo>
                    <a:pt x="1981753" y="679484"/>
                  </a:lnTo>
                  <a:lnTo>
                    <a:pt x="2025651" y="657619"/>
                  </a:lnTo>
                  <a:lnTo>
                    <a:pt x="2126536" y="591848"/>
                  </a:lnTo>
                  <a:lnTo>
                    <a:pt x="2179101" y="561175"/>
                  </a:lnTo>
                  <a:lnTo>
                    <a:pt x="2275608" y="504168"/>
                  </a:lnTo>
                  <a:lnTo>
                    <a:pt x="2284362" y="368201"/>
                  </a:lnTo>
                  <a:lnTo>
                    <a:pt x="2288738" y="359438"/>
                  </a:lnTo>
                  <a:lnTo>
                    <a:pt x="2293115" y="350718"/>
                  </a:lnTo>
                  <a:lnTo>
                    <a:pt x="2297492" y="355100"/>
                  </a:lnTo>
                  <a:lnTo>
                    <a:pt x="2301869" y="368201"/>
                  </a:lnTo>
                  <a:lnTo>
                    <a:pt x="2301869" y="359438"/>
                  </a:lnTo>
                  <a:lnTo>
                    <a:pt x="2306246" y="302431"/>
                  </a:lnTo>
                  <a:lnTo>
                    <a:pt x="2310622" y="298049"/>
                  </a:lnTo>
                  <a:lnTo>
                    <a:pt x="2314999" y="302431"/>
                  </a:lnTo>
                  <a:lnTo>
                    <a:pt x="2323796" y="324427"/>
                  </a:lnTo>
                  <a:lnTo>
                    <a:pt x="2323796" y="320045"/>
                  </a:lnTo>
                  <a:lnTo>
                    <a:pt x="2328173" y="315664"/>
                  </a:lnTo>
                  <a:lnTo>
                    <a:pt x="2332550" y="315664"/>
                  </a:lnTo>
                  <a:lnTo>
                    <a:pt x="2332550" y="306900"/>
                  </a:lnTo>
                  <a:lnTo>
                    <a:pt x="2336927" y="258657"/>
                  </a:lnTo>
                  <a:lnTo>
                    <a:pt x="2345680" y="184122"/>
                  </a:lnTo>
                  <a:lnTo>
                    <a:pt x="2350057" y="175359"/>
                  </a:lnTo>
                  <a:lnTo>
                    <a:pt x="2350057" y="179741"/>
                  </a:lnTo>
                  <a:lnTo>
                    <a:pt x="2354434" y="184122"/>
                  </a:lnTo>
                  <a:lnTo>
                    <a:pt x="2358810" y="184122"/>
                  </a:lnTo>
                  <a:lnTo>
                    <a:pt x="2358810" y="192886"/>
                  </a:lnTo>
                  <a:lnTo>
                    <a:pt x="2367608" y="227896"/>
                  </a:lnTo>
                  <a:lnTo>
                    <a:pt x="2371984" y="227896"/>
                  </a:lnTo>
                  <a:lnTo>
                    <a:pt x="2371984" y="219133"/>
                  </a:lnTo>
                  <a:lnTo>
                    <a:pt x="2385115" y="170977"/>
                  </a:lnTo>
                  <a:lnTo>
                    <a:pt x="2389492" y="162213"/>
                  </a:lnTo>
                  <a:lnTo>
                    <a:pt x="2393868" y="157832"/>
                  </a:lnTo>
                  <a:lnTo>
                    <a:pt x="2398376" y="148980"/>
                  </a:lnTo>
                  <a:lnTo>
                    <a:pt x="2398376" y="122690"/>
                  </a:lnTo>
                  <a:lnTo>
                    <a:pt x="2407130" y="65683"/>
                  </a:lnTo>
                  <a:lnTo>
                    <a:pt x="2411507" y="65683"/>
                  </a:lnTo>
                  <a:lnTo>
                    <a:pt x="2411507" y="70064"/>
                  </a:lnTo>
                  <a:lnTo>
                    <a:pt x="2415883" y="70064"/>
                  </a:lnTo>
                  <a:lnTo>
                    <a:pt x="2420260" y="65683"/>
                  </a:lnTo>
                  <a:lnTo>
                    <a:pt x="2424637" y="70064"/>
                  </a:lnTo>
                  <a:lnTo>
                    <a:pt x="2433434" y="100824"/>
                  </a:lnTo>
                  <a:lnTo>
                    <a:pt x="2437811" y="100824"/>
                  </a:lnTo>
                  <a:lnTo>
                    <a:pt x="2446564" y="74446"/>
                  </a:lnTo>
                  <a:lnTo>
                    <a:pt x="2455318" y="39392"/>
                  </a:lnTo>
                  <a:lnTo>
                    <a:pt x="2455318" y="43774"/>
                  </a:lnTo>
                  <a:lnTo>
                    <a:pt x="2464071" y="56919"/>
                  </a:lnTo>
                  <a:lnTo>
                    <a:pt x="2464071" y="52537"/>
                  </a:lnTo>
                  <a:lnTo>
                    <a:pt x="2472825" y="43774"/>
                  </a:lnTo>
                  <a:lnTo>
                    <a:pt x="2477246" y="43774"/>
                  </a:lnTo>
                  <a:lnTo>
                    <a:pt x="2481622" y="30672"/>
                  </a:lnTo>
                  <a:lnTo>
                    <a:pt x="2485999" y="39392"/>
                  </a:lnTo>
                  <a:lnTo>
                    <a:pt x="2494753" y="52537"/>
                  </a:lnTo>
                  <a:lnTo>
                    <a:pt x="2494753" y="48155"/>
                  </a:lnTo>
                  <a:lnTo>
                    <a:pt x="2507883" y="21908"/>
                  </a:lnTo>
                  <a:lnTo>
                    <a:pt x="2512260" y="17527"/>
                  </a:lnTo>
                  <a:lnTo>
                    <a:pt x="2516636" y="17527"/>
                  </a:lnTo>
                  <a:lnTo>
                    <a:pt x="2529810" y="21908"/>
                  </a:lnTo>
                  <a:lnTo>
                    <a:pt x="2534275" y="21908"/>
                  </a:lnTo>
                  <a:lnTo>
                    <a:pt x="2543028" y="26290"/>
                  </a:lnTo>
                  <a:lnTo>
                    <a:pt x="2547449" y="26290"/>
                  </a:lnTo>
                  <a:lnTo>
                    <a:pt x="2551826" y="30672"/>
                  </a:lnTo>
                  <a:lnTo>
                    <a:pt x="2564956" y="70064"/>
                  </a:lnTo>
                  <a:lnTo>
                    <a:pt x="2573709" y="74446"/>
                  </a:lnTo>
                  <a:lnTo>
                    <a:pt x="2578086" y="74446"/>
                  </a:lnTo>
                  <a:lnTo>
                    <a:pt x="2582463" y="78916"/>
                  </a:lnTo>
                  <a:lnTo>
                    <a:pt x="2591260" y="87679"/>
                  </a:lnTo>
                  <a:lnTo>
                    <a:pt x="2595637" y="87679"/>
                  </a:lnTo>
                  <a:lnTo>
                    <a:pt x="2600014" y="78916"/>
                  </a:lnTo>
                  <a:lnTo>
                    <a:pt x="2604390" y="78916"/>
                  </a:lnTo>
                  <a:lnTo>
                    <a:pt x="2608767" y="83297"/>
                  </a:lnTo>
                  <a:lnTo>
                    <a:pt x="2613144" y="96443"/>
                  </a:lnTo>
                  <a:lnTo>
                    <a:pt x="2626274" y="140217"/>
                  </a:lnTo>
                  <a:lnTo>
                    <a:pt x="2639448" y="157832"/>
                  </a:lnTo>
                  <a:lnTo>
                    <a:pt x="2648202" y="153450"/>
                  </a:lnTo>
                  <a:lnTo>
                    <a:pt x="2652579" y="166595"/>
                  </a:lnTo>
                  <a:lnTo>
                    <a:pt x="2661332" y="192886"/>
                  </a:lnTo>
                  <a:lnTo>
                    <a:pt x="2674594" y="236748"/>
                  </a:lnTo>
                  <a:lnTo>
                    <a:pt x="2692101" y="284904"/>
                  </a:lnTo>
                  <a:lnTo>
                    <a:pt x="2705275" y="293667"/>
                  </a:lnTo>
                  <a:lnTo>
                    <a:pt x="2709651" y="293667"/>
                  </a:lnTo>
                  <a:lnTo>
                    <a:pt x="2714028" y="298049"/>
                  </a:lnTo>
                  <a:lnTo>
                    <a:pt x="2722782" y="324427"/>
                  </a:lnTo>
                  <a:lnTo>
                    <a:pt x="2731535" y="363820"/>
                  </a:lnTo>
                  <a:lnTo>
                    <a:pt x="2740289" y="403343"/>
                  </a:lnTo>
                  <a:lnTo>
                    <a:pt x="2749086" y="420870"/>
                  </a:lnTo>
                  <a:lnTo>
                    <a:pt x="2757840" y="429634"/>
                  </a:lnTo>
                  <a:lnTo>
                    <a:pt x="2775347" y="482259"/>
                  </a:lnTo>
                  <a:lnTo>
                    <a:pt x="2806028" y="591848"/>
                  </a:lnTo>
                  <a:lnTo>
                    <a:pt x="2819289" y="613845"/>
                  </a:lnTo>
                  <a:lnTo>
                    <a:pt x="2828043" y="631328"/>
                  </a:lnTo>
                  <a:lnTo>
                    <a:pt x="2841173" y="675146"/>
                  </a:lnTo>
                  <a:lnTo>
                    <a:pt x="2849927" y="714626"/>
                  </a:lnTo>
                  <a:lnTo>
                    <a:pt x="2863101" y="754062"/>
                  </a:lnTo>
                  <a:lnTo>
                    <a:pt x="2911289" y="889985"/>
                  </a:lnTo>
                  <a:lnTo>
                    <a:pt x="2985869" y="1065344"/>
                  </a:lnTo>
                  <a:lnTo>
                    <a:pt x="3003376" y="1096104"/>
                  </a:lnTo>
                  <a:lnTo>
                    <a:pt x="3012129" y="1113588"/>
                  </a:lnTo>
                  <a:lnTo>
                    <a:pt x="3029680" y="1131115"/>
                  </a:lnTo>
                  <a:lnTo>
                    <a:pt x="3051564" y="1157493"/>
                  </a:lnTo>
                  <a:lnTo>
                    <a:pt x="3077868" y="1183740"/>
                  </a:lnTo>
                  <a:lnTo>
                    <a:pt x="3095507" y="1196886"/>
                  </a:lnTo>
                  <a:lnTo>
                    <a:pt x="3108637" y="1210031"/>
                  </a:lnTo>
                  <a:lnTo>
                    <a:pt x="3117390" y="1210031"/>
                  </a:lnTo>
                  <a:lnTo>
                    <a:pt x="3143695" y="1196886"/>
                  </a:lnTo>
                  <a:lnTo>
                    <a:pt x="3161202" y="1192504"/>
                  </a:lnTo>
                  <a:lnTo>
                    <a:pt x="3174332" y="1183740"/>
                  </a:lnTo>
                  <a:lnTo>
                    <a:pt x="3222651" y="1139878"/>
                  </a:lnTo>
                  <a:lnTo>
                    <a:pt x="3279593" y="1039053"/>
                  </a:lnTo>
                  <a:lnTo>
                    <a:pt x="3297144" y="990810"/>
                  </a:lnTo>
                  <a:lnTo>
                    <a:pt x="3354086" y="850593"/>
                  </a:lnTo>
                  <a:lnTo>
                    <a:pt x="3551434" y="280522"/>
                  </a:lnTo>
                  <a:lnTo>
                    <a:pt x="3582115" y="205987"/>
                  </a:lnTo>
                  <a:lnTo>
                    <a:pt x="3630390" y="105206"/>
                  </a:lnTo>
                  <a:lnTo>
                    <a:pt x="3656695" y="70064"/>
                  </a:lnTo>
                  <a:lnTo>
                    <a:pt x="3678579" y="39392"/>
                  </a:lnTo>
                  <a:lnTo>
                    <a:pt x="3704883" y="17527"/>
                  </a:lnTo>
                  <a:lnTo>
                    <a:pt x="3722390" y="8763"/>
                  </a:lnTo>
                  <a:lnTo>
                    <a:pt x="3739941" y="0"/>
                  </a:lnTo>
                  <a:lnTo>
                    <a:pt x="3757448" y="0"/>
                  </a:lnTo>
                  <a:lnTo>
                    <a:pt x="3775086" y="4381"/>
                  </a:lnTo>
                  <a:lnTo>
                    <a:pt x="3788216" y="13145"/>
                  </a:lnTo>
                  <a:lnTo>
                    <a:pt x="3814521" y="30672"/>
                  </a:lnTo>
                  <a:lnTo>
                    <a:pt x="3836405" y="52537"/>
                  </a:lnTo>
                  <a:lnTo>
                    <a:pt x="3853955" y="83297"/>
                  </a:lnTo>
                  <a:lnTo>
                    <a:pt x="3880216" y="127071"/>
                  </a:lnTo>
                  <a:lnTo>
                    <a:pt x="3911028" y="184122"/>
                  </a:lnTo>
                  <a:lnTo>
                    <a:pt x="3946042" y="267420"/>
                  </a:lnTo>
                  <a:lnTo>
                    <a:pt x="3981100" y="359438"/>
                  </a:lnTo>
                  <a:lnTo>
                    <a:pt x="4024912" y="491023"/>
                  </a:lnTo>
                  <a:lnTo>
                    <a:pt x="4173984" y="920614"/>
                  </a:lnTo>
                  <a:lnTo>
                    <a:pt x="4213506" y="1012807"/>
                  </a:lnTo>
                  <a:lnTo>
                    <a:pt x="4244187" y="1074108"/>
                  </a:lnTo>
                  <a:lnTo>
                    <a:pt x="4270492" y="1117969"/>
                  </a:lnTo>
                  <a:lnTo>
                    <a:pt x="4296752" y="1148642"/>
                  </a:lnTo>
                  <a:lnTo>
                    <a:pt x="4318767" y="1175020"/>
                  </a:lnTo>
                  <a:lnTo>
                    <a:pt x="4340695" y="1192504"/>
                  </a:lnTo>
                  <a:lnTo>
                    <a:pt x="4358202" y="1196886"/>
                  </a:lnTo>
                  <a:lnTo>
                    <a:pt x="4375709" y="1201267"/>
                  </a:lnTo>
                  <a:lnTo>
                    <a:pt x="4388883" y="1196886"/>
                  </a:lnTo>
                  <a:lnTo>
                    <a:pt x="4406390" y="1192504"/>
                  </a:lnTo>
                  <a:lnTo>
                    <a:pt x="4428318" y="1179402"/>
                  </a:lnTo>
                  <a:lnTo>
                    <a:pt x="4467840" y="1135497"/>
                  </a:lnTo>
                  <a:lnTo>
                    <a:pt x="4489723" y="1100442"/>
                  </a:lnTo>
                  <a:lnTo>
                    <a:pt x="4516028" y="1052199"/>
                  </a:lnTo>
                  <a:lnTo>
                    <a:pt x="4551086" y="982046"/>
                  </a:lnTo>
                  <a:lnTo>
                    <a:pt x="4581723" y="898749"/>
                  </a:lnTo>
                  <a:lnTo>
                    <a:pt x="4625666" y="780396"/>
                  </a:lnTo>
                  <a:lnTo>
                    <a:pt x="4708912" y="539310"/>
                  </a:lnTo>
                  <a:lnTo>
                    <a:pt x="4774738" y="337573"/>
                  </a:lnTo>
                  <a:lnTo>
                    <a:pt x="4814173" y="245511"/>
                  </a:lnTo>
                  <a:lnTo>
                    <a:pt x="4853563" y="148980"/>
                  </a:lnTo>
                  <a:lnTo>
                    <a:pt x="4884376" y="100824"/>
                  </a:lnTo>
                  <a:lnTo>
                    <a:pt x="4906260" y="61301"/>
                  </a:lnTo>
                  <a:lnTo>
                    <a:pt x="4932564" y="35054"/>
                  </a:lnTo>
                  <a:lnTo>
                    <a:pt x="4954448" y="17527"/>
                  </a:lnTo>
                  <a:lnTo>
                    <a:pt x="4971955" y="4381"/>
                  </a:lnTo>
                  <a:lnTo>
                    <a:pt x="4989506" y="0"/>
                  </a:lnTo>
                  <a:lnTo>
                    <a:pt x="5007144" y="0"/>
                  </a:lnTo>
                  <a:lnTo>
                    <a:pt x="5064086" y="30672"/>
                  </a:lnTo>
                  <a:lnTo>
                    <a:pt x="5107897" y="87679"/>
                  </a:lnTo>
                  <a:lnTo>
                    <a:pt x="5129781" y="127071"/>
                  </a:lnTo>
                  <a:lnTo>
                    <a:pt x="5160593" y="188504"/>
                  </a:lnTo>
                  <a:lnTo>
                    <a:pt x="5191231" y="267420"/>
                  </a:lnTo>
                  <a:lnTo>
                    <a:pt x="5230665" y="368201"/>
                  </a:lnTo>
                  <a:lnTo>
                    <a:pt x="5239419" y="385816"/>
                  </a:lnTo>
                  <a:lnTo>
                    <a:pt x="5239419" y="390198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371025" y="1388736"/>
              <a:ext cx="5240020" cy="2376805"/>
            </a:xfrm>
            <a:custGeom>
              <a:avLst/>
              <a:gdLst/>
              <a:ahLst/>
              <a:cxnLst/>
              <a:rect l="l" t="t" r="r" b="b"/>
              <a:pathLst>
                <a:path w="5240020" h="2376804">
                  <a:moveTo>
                    <a:pt x="0" y="1210031"/>
                  </a:moveTo>
                  <a:lnTo>
                    <a:pt x="4381" y="1205649"/>
                  </a:lnTo>
                  <a:lnTo>
                    <a:pt x="100871" y="1153111"/>
                  </a:lnTo>
                  <a:lnTo>
                    <a:pt x="170956" y="1122351"/>
                  </a:lnTo>
                  <a:lnTo>
                    <a:pt x="214898" y="1104868"/>
                  </a:lnTo>
                  <a:lnTo>
                    <a:pt x="245536" y="1096104"/>
                  </a:lnTo>
                  <a:lnTo>
                    <a:pt x="302521" y="1087341"/>
                  </a:lnTo>
                  <a:lnTo>
                    <a:pt x="350797" y="1087341"/>
                  </a:lnTo>
                  <a:lnTo>
                    <a:pt x="390231" y="1091723"/>
                  </a:lnTo>
                  <a:lnTo>
                    <a:pt x="469101" y="1113632"/>
                  </a:lnTo>
                  <a:lnTo>
                    <a:pt x="534927" y="1144348"/>
                  </a:lnTo>
                  <a:lnTo>
                    <a:pt x="591869" y="1175020"/>
                  </a:lnTo>
                  <a:lnTo>
                    <a:pt x="719014" y="1245173"/>
                  </a:lnTo>
                  <a:lnTo>
                    <a:pt x="802391" y="1284565"/>
                  </a:lnTo>
                  <a:lnTo>
                    <a:pt x="841825" y="1297842"/>
                  </a:lnTo>
                  <a:lnTo>
                    <a:pt x="881216" y="1310944"/>
                  </a:lnTo>
                  <a:lnTo>
                    <a:pt x="925159" y="1315325"/>
                  </a:lnTo>
                  <a:lnTo>
                    <a:pt x="964594" y="1315325"/>
                  </a:lnTo>
                  <a:lnTo>
                    <a:pt x="1004028" y="1310944"/>
                  </a:lnTo>
                  <a:lnTo>
                    <a:pt x="1043550" y="1306562"/>
                  </a:lnTo>
                  <a:lnTo>
                    <a:pt x="1082985" y="1293460"/>
                  </a:lnTo>
                  <a:lnTo>
                    <a:pt x="1139927" y="1267082"/>
                  </a:lnTo>
                  <a:lnTo>
                    <a:pt x="1183869" y="1245173"/>
                  </a:lnTo>
                  <a:lnTo>
                    <a:pt x="1306637" y="1179402"/>
                  </a:lnTo>
                  <a:lnTo>
                    <a:pt x="1363579" y="1144348"/>
                  </a:lnTo>
                  <a:lnTo>
                    <a:pt x="1416144" y="1122351"/>
                  </a:lnTo>
                  <a:lnTo>
                    <a:pt x="1464463" y="1104868"/>
                  </a:lnTo>
                  <a:lnTo>
                    <a:pt x="1503898" y="1091723"/>
                  </a:lnTo>
                  <a:lnTo>
                    <a:pt x="1547709" y="1087341"/>
                  </a:lnTo>
                  <a:lnTo>
                    <a:pt x="1587231" y="1087341"/>
                  </a:lnTo>
                  <a:lnTo>
                    <a:pt x="1626666" y="1091723"/>
                  </a:lnTo>
                  <a:lnTo>
                    <a:pt x="1705535" y="1109250"/>
                  </a:lnTo>
                  <a:lnTo>
                    <a:pt x="1758188" y="1131115"/>
                  </a:lnTo>
                  <a:lnTo>
                    <a:pt x="1801999" y="1153111"/>
                  </a:lnTo>
                  <a:lnTo>
                    <a:pt x="1920390" y="1218926"/>
                  </a:lnTo>
                  <a:lnTo>
                    <a:pt x="1977376" y="1253936"/>
                  </a:lnTo>
                  <a:lnTo>
                    <a:pt x="2047579" y="1284565"/>
                  </a:lnTo>
                  <a:lnTo>
                    <a:pt x="2086970" y="1297842"/>
                  </a:lnTo>
                  <a:lnTo>
                    <a:pt x="2135289" y="1310944"/>
                  </a:lnTo>
                  <a:lnTo>
                    <a:pt x="2174724" y="1315325"/>
                  </a:lnTo>
                  <a:lnTo>
                    <a:pt x="2214159" y="1315325"/>
                  </a:lnTo>
                  <a:lnTo>
                    <a:pt x="2253593" y="1310944"/>
                  </a:lnTo>
                  <a:lnTo>
                    <a:pt x="2275608" y="1310944"/>
                  </a:lnTo>
                  <a:lnTo>
                    <a:pt x="2275608" y="1350380"/>
                  </a:lnTo>
                  <a:lnTo>
                    <a:pt x="2284362" y="1661662"/>
                  </a:lnTo>
                  <a:lnTo>
                    <a:pt x="2284362" y="1670426"/>
                  </a:lnTo>
                  <a:lnTo>
                    <a:pt x="2284362" y="1666044"/>
                  </a:lnTo>
                  <a:lnTo>
                    <a:pt x="2293115" y="1639753"/>
                  </a:lnTo>
                  <a:lnTo>
                    <a:pt x="2293115" y="1644135"/>
                  </a:lnTo>
                  <a:lnTo>
                    <a:pt x="2297492" y="1657280"/>
                  </a:lnTo>
                  <a:lnTo>
                    <a:pt x="2297492" y="1652898"/>
                  </a:lnTo>
                  <a:lnTo>
                    <a:pt x="2301869" y="1648517"/>
                  </a:lnTo>
                  <a:lnTo>
                    <a:pt x="2301869" y="1661662"/>
                  </a:lnTo>
                  <a:lnTo>
                    <a:pt x="2306246" y="1723051"/>
                  </a:lnTo>
                  <a:lnTo>
                    <a:pt x="2310622" y="1723051"/>
                  </a:lnTo>
                  <a:lnTo>
                    <a:pt x="2319420" y="1731814"/>
                  </a:lnTo>
                  <a:lnTo>
                    <a:pt x="2319420" y="1727433"/>
                  </a:lnTo>
                  <a:lnTo>
                    <a:pt x="2328173" y="1683659"/>
                  </a:lnTo>
                  <a:lnTo>
                    <a:pt x="2332550" y="1692422"/>
                  </a:lnTo>
                  <a:lnTo>
                    <a:pt x="2336927" y="1793203"/>
                  </a:lnTo>
                  <a:lnTo>
                    <a:pt x="2345680" y="1999323"/>
                  </a:lnTo>
                  <a:lnTo>
                    <a:pt x="2350057" y="2003705"/>
                  </a:lnTo>
                  <a:lnTo>
                    <a:pt x="2350057" y="1999323"/>
                  </a:lnTo>
                  <a:lnTo>
                    <a:pt x="2354434" y="1994941"/>
                  </a:lnTo>
                  <a:lnTo>
                    <a:pt x="2354434" y="1999323"/>
                  </a:lnTo>
                  <a:lnTo>
                    <a:pt x="2358810" y="2003705"/>
                  </a:lnTo>
                  <a:lnTo>
                    <a:pt x="2358810" y="1999323"/>
                  </a:lnTo>
                  <a:lnTo>
                    <a:pt x="2371984" y="1916025"/>
                  </a:lnTo>
                  <a:lnTo>
                    <a:pt x="2385115" y="1972944"/>
                  </a:lnTo>
                  <a:lnTo>
                    <a:pt x="2389492" y="2008086"/>
                  </a:lnTo>
                  <a:lnTo>
                    <a:pt x="2393868" y="2012468"/>
                  </a:lnTo>
                  <a:lnTo>
                    <a:pt x="2398376" y="2051860"/>
                  </a:lnTo>
                  <a:lnTo>
                    <a:pt x="2402753" y="2130776"/>
                  </a:lnTo>
                  <a:lnTo>
                    <a:pt x="2407130" y="2209693"/>
                  </a:lnTo>
                  <a:lnTo>
                    <a:pt x="2411507" y="2214074"/>
                  </a:lnTo>
                  <a:lnTo>
                    <a:pt x="2415883" y="2214074"/>
                  </a:lnTo>
                  <a:lnTo>
                    <a:pt x="2415883" y="2218544"/>
                  </a:lnTo>
                  <a:lnTo>
                    <a:pt x="2420260" y="2240453"/>
                  </a:lnTo>
                  <a:lnTo>
                    <a:pt x="2424637" y="2231689"/>
                  </a:lnTo>
                  <a:lnTo>
                    <a:pt x="2429014" y="2187784"/>
                  </a:lnTo>
                  <a:lnTo>
                    <a:pt x="2433434" y="2130776"/>
                  </a:lnTo>
                  <a:lnTo>
                    <a:pt x="2437811" y="2130776"/>
                  </a:lnTo>
                  <a:lnTo>
                    <a:pt x="2442188" y="2144009"/>
                  </a:lnTo>
                  <a:lnTo>
                    <a:pt x="2446564" y="2161537"/>
                  </a:lnTo>
                  <a:lnTo>
                    <a:pt x="2459695" y="2257980"/>
                  </a:lnTo>
                  <a:lnTo>
                    <a:pt x="2468448" y="2288609"/>
                  </a:lnTo>
                  <a:lnTo>
                    <a:pt x="2472825" y="2288609"/>
                  </a:lnTo>
                  <a:lnTo>
                    <a:pt x="2477246" y="2271081"/>
                  </a:lnTo>
                  <a:lnTo>
                    <a:pt x="2481622" y="2275463"/>
                  </a:lnTo>
                  <a:lnTo>
                    <a:pt x="2485999" y="2279845"/>
                  </a:lnTo>
                  <a:lnTo>
                    <a:pt x="2485999" y="2275463"/>
                  </a:lnTo>
                  <a:lnTo>
                    <a:pt x="2490376" y="2249216"/>
                  </a:lnTo>
                  <a:lnTo>
                    <a:pt x="2499129" y="2205311"/>
                  </a:lnTo>
                  <a:lnTo>
                    <a:pt x="2503506" y="2227307"/>
                  </a:lnTo>
                  <a:lnTo>
                    <a:pt x="2507883" y="2249216"/>
                  </a:lnTo>
                  <a:lnTo>
                    <a:pt x="2516636" y="2275463"/>
                  </a:lnTo>
                  <a:lnTo>
                    <a:pt x="2525434" y="2301842"/>
                  </a:lnTo>
                  <a:lnTo>
                    <a:pt x="2529810" y="2310605"/>
                  </a:lnTo>
                  <a:lnTo>
                    <a:pt x="2534275" y="2310605"/>
                  </a:lnTo>
                  <a:lnTo>
                    <a:pt x="2538651" y="2306223"/>
                  </a:lnTo>
                  <a:lnTo>
                    <a:pt x="2547449" y="2271081"/>
                  </a:lnTo>
                  <a:lnTo>
                    <a:pt x="2551826" y="2231689"/>
                  </a:lnTo>
                  <a:lnTo>
                    <a:pt x="2560579" y="2174682"/>
                  </a:lnTo>
                  <a:lnTo>
                    <a:pt x="2564956" y="2183402"/>
                  </a:lnTo>
                  <a:lnTo>
                    <a:pt x="2569333" y="2196547"/>
                  </a:lnTo>
                  <a:lnTo>
                    <a:pt x="2573709" y="2196547"/>
                  </a:lnTo>
                  <a:lnTo>
                    <a:pt x="2586840" y="2183402"/>
                  </a:lnTo>
                  <a:lnTo>
                    <a:pt x="2600014" y="2165918"/>
                  </a:lnTo>
                  <a:lnTo>
                    <a:pt x="2604390" y="2148391"/>
                  </a:lnTo>
                  <a:lnTo>
                    <a:pt x="2613144" y="2117631"/>
                  </a:lnTo>
                  <a:lnTo>
                    <a:pt x="2621897" y="2043097"/>
                  </a:lnTo>
                  <a:lnTo>
                    <a:pt x="2626274" y="2038715"/>
                  </a:lnTo>
                  <a:lnTo>
                    <a:pt x="2635071" y="2034333"/>
                  </a:lnTo>
                  <a:lnTo>
                    <a:pt x="2639448" y="2029951"/>
                  </a:lnTo>
                  <a:lnTo>
                    <a:pt x="2643825" y="2025570"/>
                  </a:lnTo>
                  <a:lnTo>
                    <a:pt x="2648202" y="2012468"/>
                  </a:lnTo>
                  <a:lnTo>
                    <a:pt x="2661332" y="1959799"/>
                  </a:lnTo>
                  <a:lnTo>
                    <a:pt x="2674594" y="1854636"/>
                  </a:lnTo>
                  <a:lnTo>
                    <a:pt x="2683347" y="1797585"/>
                  </a:lnTo>
                  <a:lnTo>
                    <a:pt x="2705275" y="1744960"/>
                  </a:lnTo>
                  <a:lnTo>
                    <a:pt x="2709651" y="1731814"/>
                  </a:lnTo>
                  <a:lnTo>
                    <a:pt x="2718405" y="1701142"/>
                  </a:lnTo>
                  <a:lnTo>
                    <a:pt x="2731535" y="1600361"/>
                  </a:lnTo>
                  <a:lnTo>
                    <a:pt x="2744666" y="1503830"/>
                  </a:lnTo>
                  <a:lnTo>
                    <a:pt x="2775347" y="1354761"/>
                  </a:lnTo>
                  <a:lnTo>
                    <a:pt x="2801651" y="1188166"/>
                  </a:lnTo>
                  <a:lnTo>
                    <a:pt x="2814869" y="1113632"/>
                  </a:lnTo>
                  <a:lnTo>
                    <a:pt x="2841173" y="986516"/>
                  </a:lnTo>
                  <a:lnTo>
                    <a:pt x="2863101" y="841829"/>
                  </a:lnTo>
                  <a:lnTo>
                    <a:pt x="2889361" y="710288"/>
                  </a:lnTo>
                  <a:lnTo>
                    <a:pt x="2902492" y="644473"/>
                  </a:lnTo>
                  <a:lnTo>
                    <a:pt x="2928796" y="499787"/>
                  </a:lnTo>
                  <a:lnTo>
                    <a:pt x="2977115" y="284947"/>
                  </a:lnTo>
                  <a:lnTo>
                    <a:pt x="2994622" y="223646"/>
                  </a:lnTo>
                  <a:lnTo>
                    <a:pt x="3012129" y="179741"/>
                  </a:lnTo>
                  <a:lnTo>
                    <a:pt x="3020927" y="153494"/>
                  </a:lnTo>
                  <a:lnTo>
                    <a:pt x="3042810" y="78916"/>
                  </a:lnTo>
                  <a:lnTo>
                    <a:pt x="3055941" y="61432"/>
                  </a:lnTo>
                  <a:lnTo>
                    <a:pt x="3077868" y="35054"/>
                  </a:lnTo>
                  <a:lnTo>
                    <a:pt x="3099883" y="4381"/>
                  </a:lnTo>
                  <a:lnTo>
                    <a:pt x="3108637" y="0"/>
                  </a:lnTo>
                  <a:lnTo>
                    <a:pt x="3113014" y="0"/>
                  </a:lnTo>
                  <a:lnTo>
                    <a:pt x="3161202" y="30672"/>
                  </a:lnTo>
                  <a:lnTo>
                    <a:pt x="3174332" y="43817"/>
                  </a:lnTo>
                  <a:lnTo>
                    <a:pt x="3191883" y="83297"/>
                  </a:lnTo>
                  <a:lnTo>
                    <a:pt x="3218143" y="135835"/>
                  </a:lnTo>
                  <a:lnTo>
                    <a:pt x="3235782" y="192886"/>
                  </a:lnTo>
                  <a:lnTo>
                    <a:pt x="3283970" y="390242"/>
                  </a:lnTo>
                  <a:lnTo>
                    <a:pt x="3305897" y="482259"/>
                  </a:lnTo>
                  <a:lnTo>
                    <a:pt x="3358550" y="758531"/>
                  </a:lnTo>
                  <a:lnTo>
                    <a:pt x="3551434" y="1863356"/>
                  </a:lnTo>
                  <a:lnTo>
                    <a:pt x="3582115" y="1999323"/>
                  </a:lnTo>
                  <a:lnTo>
                    <a:pt x="3617173" y="2126395"/>
                  </a:lnTo>
                  <a:lnTo>
                    <a:pt x="3639188" y="2209693"/>
                  </a:lnTo>
                  <a:lnTo>
                    <a:pt x="3665448" y="2279845"/>
                  </a:lnTo>
                  <a:lnTo>
                    <a:pt x="3682999" y="2314987"/>
                  </a:lnTo>
                  <a:lnTo>
                    <a:pt x="3718013" y="2358770"/>
                  </a:lnTo>
                  <a:lnTo>
                    <a:pt x="3744317" y="2372012"/>
                  </a:lnTo>
                  <a:lnTo>
                    <a:pt x="3753071" y="2372012"/>
                  </a:lnTo>
                  <a:lnTo>
                    <a:pt x="3797014" y="2332514"/>
                  </a:lnTo>
                  <a:lnTo>
                    <a:pt x="3832028" y="2262318"/>
                  </a:lnTo>
                  <a:lnTo>
                    <a:pt x="3853955" y="2205311"/>
                  </a:lnTo>
                  <a:lnTo>
                    <a:pt x="3875839" y="2130776"/>
                  </a:lnTo>
                  <a:lnTo>
                    <a:pt x="3902143" y="2016850"/>
                  </a:lnTo>
                  <a:lnTo>
                    <a:pt x="3932912" y="1880883"/>
                  </a:lnTo>
                  <a:lnTo>
                    <a:pt x="3972347" y="1679277"/>
                  </a:lnTo>
                  <a:lnTo>
                    <a:pt x="4020535" y="1416150"/>
                  </a:lnTo>
                  <a:lnTo>
                    <a:pt x="4160854" y="600699"/>
                  </a:lnTo>
                  <a:lnTo>
                    <a:pt x="4200376" y="420870"/>
                  </a:lnTo>
                  <a:lnTo>
                    <a:pt x="4231057" y="298180"/>
                  </a:lnTo>
                  <a:lnTo>
                    <a:pt x="4257318" y="201649"/>
                  </a:lnTo>
                  <a:lnTo>
                    <a:pt x="4279245" y="135835"/>
                  </a:lnTo>
                  <a:lnTo>
                    <a:pt x="4301129" y="87679"/>
                  </a:lnTo>
                  <a:lnTo>
                    <a:pt x="4336274" y="39436"/>
                  </a:lnTo>
                  <a:lnTo>
                    <a:pt x="4362579" y="21908"/>
                  </a:lnTo>
                  <a:lnTo>
                    <a:pt x="4375709" y="21908"/>
                  </a:lnTo>
                  <a:lnTo>
                    <a:pt x="4415143" y="56919"/>
                  </a:lnTo>
                  <a:lnTo>
                    <a:pt x="4450201" y="118352"/>
                  </a:lnTo>
                  <a:lnTo>
                    <a:pt x="4472216" y="175359"/>
                  </a:lnTo>
                  <a:lnTo>
                    <a:pt x="4494100" y="245511"/>
                  </a:lnTo>
                  <a:lnTo>
                    <a:pt x="4520405" y="346336"/>
                  </a:lnTo>
                  <a:lnTo>
                    <a:pt x="4551086" y="477878"/>
                  </a:lnTo>
                  <a:lnTo>
                    <a:pt x="4581723" y="648855"/>
                  </a:lnTo>
                  <a:lnTo>
                    <a:pt x="4630042" y="894367"/>
                  </a:lnTo>
                  <a:lnTo>
                    <a:pt x="4713288" y="1394241"/>
                  </a:lnTo>
                  <a:lnTo>
                    <a:pt x="4770361" y="1718669"/>
                  </a:lnTo>
                  <a:lnTo>
                    <a:pt x="4809752" y="1916025"/>
                  </a:lnTo>
                  <a:lnTo>
                    <a:pt x="4844810" y="2060624"/>
                  </a:lnTo>
                  <a:lnTo>
                    <a:pt x="4871202" y="2165918"/>
                  </a:lnTo>
                  <a:lnTo>
                    <a:pt x="4897506" y="2244834"/>
                  </a:lnTo>
                  <a:lnTo>
                    <a:pt x="4919390" y="2297460"/>
                  </a:lnTo>
                  <a:lnTo>
                    <a:pt x="4936941" y="2332514"/>
                  </a:lnTo>
                  <a:lnTo>
                    <a:pt x="4967578" y="2372012"/>
                  </a:lnTo>
                  <a:lnTo>
                    <a:pt x="4980752" y="2376389"/>
                  </a:lnTo>
                  <a:lnTo>
                    <a:pt x="4993882" y="2376389"/>
                  </a:lnTo>
                  <a:lnTo>
                    <a:pt x="5007144" y="2376389"/>
                  </a:lnTo>
                  <a:lnTo>
                    <a:pt x="5050955" y="2332514"/>
                  </a:lnTo>
                  <a:lnTo>
                    <a:pt x="5068462" y="2297460"/>
                  </a:lnTo>
                  <a:lnTo>
                    <a:pt x="5085969" y="2249216"/>
                  </a:lnTo>
                  <a:lnTo>
                    <a:pt x="5107897" y="2183402"/>
                  </a:lnTo>
                  <a:lnTo>
                    <a:pt x="5134201" y="2091384"/>
                  </a:lnTo>
                  <a:lnTo>
                    <a:pt x="5160593" y="1972944"/>
                  </a:lnTo>
                  <a:lnTo>
                    <a:pt x="5195607" y="1819494"/>
                  </a:lnTo>
                  <a:lnTo>
                    <a:pt x="5235042" y="1600361"/>
                  </a:lnTo>
                  <a:lnTo>
                    <a:pt x="5239419" y="1582746"/>
                  </a:lnTo>
                  <a:lnTo>
                    <a:pt x="5239419" y="157836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2638571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7429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95247" y="8061538"/>
            <a:ext cx="399859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c:MENDEA-X0003A</a:t>
            </a:r>
            <a:r>
              <a:rPr dirty="0" sz="550" spc="36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c:MENDEB-X0003B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c:MENDEC-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371025" y="5224483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  <a:path w="5240020" h="2753359">
                <a:moveTo>
                  <a:pt x="4489723" y="2709567"/>
                </a:moveTo>
                <a:lnTo>
                  <a:pt x="4489723" y="2753350"/>
                </a:lnTo>
              </a:path>
              <a:path w="5240020" h="2753359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6549556" y="796947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32038" y="7969471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307403" y="5217815"/>
            <a:ext cx="4556125" cy="2723515"/>
            <a:chOff x="1307403" y="5217815"/>
            <a:chExt cx="4556125" cy="2723515"/>
          </a:xfrm>
        </p:grpSpPr>
        <p:sp>
          <p:nvSpPr>
            <p:cNvPr id="24" name="object 24" descr=""/>
            <p:cNvSpPr/>
            <p:nvPr/>
          </p:nvSpPr>
          <p:spPr>
            <a:xfrm>
              <a:off x="2120720" y="5224483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14070" y="5224483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117152" y="786417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7152" y="74125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17152" y="696106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39929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6057849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378234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15463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1364446" y="5270443"/>
            <a:ext cx="5252720" cy="2635250"/>
            <a:chOff x="1364446" y="5270443"/>
            <a:chExt cx="5252720" cy="2635250"/>
          </a:xfrm>
        </p:grpSpPr>
        <p:sp>
          <p:nvSpPr>
            <p:cNvPr id="34" name="object 34" descr=""/>
            <p:cNvSpPr/>
            <p:nvPr/>
          </p:nvSpPr>
          <p:spPr>
            <a:xfrm>
              <a:off x="1371025" y="5676114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71025" y="6495903"/>
              <a:ext cx="5240020" cy="162560"/>
            </a:xfrm>
            <a:custGeom>
              <a:avLst/>
              <a:gdLst/>
              <a:ahLst/>
              <a:cxnLst/>
              <a:rect l="l" t="t" r="r" b="b"/>
              <a:pathLst>
                <a:path w="5240020" h="162559">
                  <a:moveTo>
                    <a:pt x="0" y="83297"/>
                  </a:moveTo>
                  <a:lnTo>
                    <a:pt x="4381" y="83297"/>
                  </a:lnTo>
                  <a:lnTo>
                    <a:pt x="201637" y="70196"/>
                  </a:lnTo>
                  <a:lnTo>
                    <a:pt x="407738" y="70196"/>
                  </a:lnTo>
                  <a:lnTo>
                    <a:pt x="539304" y="78916"/>
                  </a:lnTo>
                  <a:lnTo>
                    <a:pt x="771710" y="92061"/>
                  </a:lnTo>
                  <a:lnTo>
                    <a:pt x="925159" y="96574"/>
                  </a:lnTo>
                  <a:lnTo>
                    <a:pt x="1043550" y="96574"/>
                  </a:lnTo>
                  <a:lnTo>
                    <a:pt x="1205753" y="83297"/>
                  </a:lnTo>
                  <a:lnTo>
                    <a:pt x="1407390" y="74578"/>
                  </a:lnTo>
                  <a:lnTo>
                    <a:pt x="1543289" y="70196"/>
                  </a:lnTo>
                  <a:lnTo>
                    <a:pt x="1635420" y="70196"/>
                  </a:lnTo>
                  <a:lnTo>
                    <a:pt x="1740681" y="74578"/>
                  </a:lnTo>
                  <a:lnTo>
                    <a:pt x="1885333" y="83297"/>
                  </a:lnTo>
                  <a:lnTo>
                    <a:pt x="2065086" y="96574"/>
                  </a:lnTo>
                  <a:lnTo>
                    <a:pt x="2170347" y="96574"/>
                  </a:lnTo>
                  <a:lnTo>
                    <a:pt x="2262434" y="96574"/>
                  </a:lnTo>
                  <a:lnTo>
                    <a:pt x="2266811" y="96574"/>
                  </a:lnTo>
                  <a:lnTo>
                    <a:pt x="2266811" y="100956"/>
                  </a:lnTo>
                  <a:lnTo>
                    <a:pt x="2271188" y="92061"/>
                  </a:lnTo>
                  <a:lnTo>
                    <a:pt x="2275608" y="39523"/>
                  </a:lnTo>
                  <a:lnTo>
                    <a:pt x="2275608" y="57050"/>
                  </a:lnTo>
                  <a:lnTo>
                    <a:pt x="2284362" y="57050"/>
                  </a:lnTo>
                  <a:lnTo>
                    <a:pt x="2288738" y="65814"/>
                  </a:lnTo>
                  <a:lnTo>
                    <a:pt x="2293115" y="65814"/>
                  </a:lnTo>
                  <a:lnTo>
                    <a:pt x="2301869" y="100956"/>
                  </a:lnTo>
                  <a:lnTo>
                    <a:pt x="2301869" y="87679"/>
                  </a:lnTo>
                  <a:lnTo>
                    <a:pt x="2306246" y="100956"/>
                  </a:lnTo>
                  <a:lnTo>
                    <a:pt x="2314999" y="57050"/>
                  </a:lnTo>
                  <a:lnTo>
                    <a:pt x="2319420" y="61432"/>
                  </a:lnTo>
                  <a:lnTo>
                    <a:pt x="2323796" y="52669"/>
                  </a:lnTo>
                  <a:lnTo>
                    <a:pt x="2328173" y="57050"/>
                  </a:lnTo>
                  <a:lnTo>
                    <a:pt x="2332550" y="61432"/>
                  </a:lnTo>
                  <a:lnTo>
                    <a:pt x="2332550" y="57050"/>
                  </a:lnTo>
                  <a:lnTo>
                    <a:pt x="2336927" y="57050"/>
                  </a:lnTo>
                  <a:lnTo>
                    <a:pt x="2336927" y="61432"/>
                  </a:lnTo>
                  <a:lnTo>
                    <a:pt x="2341303" y="57050"/>
                  </a:lnTo>
                  <a:lnTo>
                    <a:pt x="2345680" y="43905"/>
                  </a:lnTo>
                  <a:lnTo>
                    <a:pt x="2350057" y="43905"/>
                  </a:lnTo>
                  <a:lnTo>
                    <a:pt x="2354434" y="43905"/>
                  </a:lnTo>
                  <a:lnTo>
                    <a:pt x="2358810" y="52669"/>
                  </a:lnTo>
                  <a:lnTo>
                    <a:pt x="2367608" y="65814"/>
                  </a:lnTo>
                  <a:lnTo>
                    <a:pt x="2380738" y="22040"/>
                  </a:lnTo>
                  <a:lnTo>
                    <a:pt x="2385115" y="17527"/>
                  </a:lnTo>
                  <a:lnTo>
                    <a:pt x="2389492" y="13145"/>
                  </a:lnTo>
                  <a:lnTo>
                    <a:pt x="2398376" y="30760"/>
                  </a:lnTo>
                  <a:lnTo>
                    <a:pt x="2407130" y="57050"/>
                  </a:lnTo>
                  <a:lnTo>
                    <a:pt x="2424637" y="26378"/>
                  </a:lnTo>
                  <a:lnTo>
                    <a:pt x="2442188" y="22040"/>
                  </a:lnTo>
                  <a:lnTo>
                    <a:pt x="2450941" y="22040"/>
                  </a:lnTo>
                  <a:lnTo>
                    <a:pt x="2459695" y="13145"/>
                  </a:lnTo>
                  <a:lnTo>
                    <a:pt x="2459695" y="17527"/>
                  </a:lnTo>
                  <a:lnTo>
                    <a:pt x="2468448" y="30760"/>
                  </a:lnTo>
                  <a:lnTo>
                    <a:pt x="2477246" y="22040"/>
                  </a:lnTo>
                  <a:lnTo>
                    <a:pt x="2481622" y="22040"/>
                  </a:lnTo>
                  <a:lnTo>
                    <a:pt x="2485999" y="17527"/>
                  </a:lnTo>
                  <a:lnTo>
                    <a:pt x="2494753" y="0"/>
                  </a:lnTo>
                  <a:lnTo>
                    <a:pt x="2503506" y="4381"/>
                  </a:lnTo>
                  <a:lnTo>
                    <a:pt x="2516636" y="22040"/>
                  </a:lnTo>
                  <a:lnTo>
                    <a:pt x="2534275" y="17527"/>
                  </a:lnTo>
                  <a:lnTo>
                    <a:pt x="2538651" y="8763"/>
                  </a:lnTo>
                  <a:lnTo>
                    <a:pt x="2543028" y="13145"/>
                  </a:lnTo>
                  <a:lnTo>
                    <a:pt x="2547449" y="17527"/>
                  </a:lnTo>
                  <a:lnTo>
                    <a:pt x="2551826" y="13145"/>
                  </a:lnTo>
                  <a:lnTo>
                    <a:pt x="2556202" y="8763"/>
                  </a:lnTo>
                  <a:lnTo>
                    <a:pt x="2578086" y="17527"/>
                  </a:lnTo>
                  <a:lnTo>
                    <a:pt x="2582463" y="17527"/>
                  </a:lnTo>
                  <a:lnTo>
                    <a:pt x="2595637" y="17527"/>
                  </a:lnTo>
                  <a:lnTo>
                    <a:pt x="2608767" y="13145"/>
                  </a:lnTo>
                  <a:lnTo>
                    <a:pt x="2621897" y="22040"/>
                  </a:lnTo>
                  <a:lnTo>
                    <a:pt x="2630651" y="26378"/>
                  </a:lnTo>
                  <a:lnTo>
                    <a:pt x="2635071" y="26378"/>
                  </a:lnTo>
                  <a:lnTo>
                    <a:pt x="2639448" y="22040"/>
                  </a:lnTo>
                  <a:lnTo>
                    <a:pt x="2648202" y="26378"/>
                  </a:lnTo>
                  <a:lnTo>
                    <a:pt x="2661332" y="26378"/>
                  </a:lnTo>
                  <a:lnTo>
                    <a:pt x="2665709" y="26378"/>
                  </a:lnTo>
                  <a:lnTo>
                    <a:pt x="2674594" y="26378"/>
                  </a:lnTo>
                  <a:lnTo>
                    <a:pt x="2696477" y="35141"/>
                  </a:lnTo>
                  <a:lnTo>
                    <a:pt x="2705275" y="35141"/>
                  </a:lnTo>
                  <a:lnTo>
                    <a:pt x="2714028" y="39523"/>
                  </a:lnTo>
                  <a:lnTo>
                    <a:pt x="2722782" y="43905"/>
                  </a:lnTo>
                  <a:lnTo>
                    <a:pt x="2731535" y="43905"/>
                  </a:lnTo>
                  <a:lnTo>
                    <a:pt x="2740289" y="48287"/>
                  </a:lnTo>
                  <a:lnTo>
                    <a:pt x="2749086" y="52669"/>
                  </a:lnTo>
                  <a:lnTo>
                    <a:pt x="2770970" y="57050"/>
                  </a:lnTo>
                  <a:lnTo>
                    <a:pt x="2792897" y="70196"/>
                  </a:lnTo>
                  <a:lnTo>
                    <a:pt x="2810492" y="70196"/>
                  </a:lnTo>
                  <a:lnTo>
                    <a:pt x="2858680" y="92061"/>
                  </a:lnTo>
                  <a:lnTo>
                    <a:pt x="2871854" y="92061"/>
                  </a:lnTo>
                  <a:lnTo>
                    <a:pt x="2880608" y="96574"/>
                  </a:lnTo>
                  <a:lnTo>
                    <a:pt x="2893738" y="109676"/>
                  </a:lnTo>
                  <a:lnTo>
                    <a:pt x="2946434" y="122821"/>
                  </a:lnTo>
                  <a:lnTo>
                    <a:pt x="2959564" y="131585"/>
                  </a:lnTo>
                  <a:lnTo>
                    <a:pt x="2985869" y="131585"/>
                  </a:lnTo>
                  <a:lnTo>
                    <a:pt x="3012129" y="144730"/>
                  </a:lnTo>
                  <a:lnTo>
                    <a:pt x="3025303" y="144730"/>
                  </a:lnTo>
                  <a:lnTo>
                    <a:pt x="3034057" y="144730"/>
                  </a:lnTo>
                  <a:lnTo>
                    <a:pt x="3047187" y="149112"/>
                  </a:lnTo>
                  <a:lnTo>
                    <a:pt x="3064694" y="153494"/>
                  </a:lnTo>
                  <a:lnTo>
                    <a:pt x="3086709" y="153494"/>
                  </a:lnTo>
                  <a:lnTo>
                    <a:pt x="3095507" y="157875"/>
                  </a:lnTo>
                  <a:lnTo>
                    <a:pt x="3117390" y="162213"/>
                  </a:lnTo>
                  <a:lnTo>
                    <a:pt x="3134941" y="162213"/>
                  </a:lnTo>
                  <a:lnTo>
                    <a:pt x="3152448" y="157875"/>
                  </a:lnTo>
                  <a:lnTo>
                    <a:pt x="3174332" y="162213"/>
                  </a:lnTo>
                  <a:lnTo>
                    <a:pt x="3213767" y="157875"/>
                  </a:lnTo>
                  <a:lnTo>
                    <a:pt x="3235782" y="153494"/>
                  </a:lnTo>
                  <a:lnTo>
                    <a:pt x="3257709" y="149112"/>
                  </a:lnTo>
                  <a:lnTo>
                    <a:pt x="3275216" y="149112"/>
                  </a:lnTo>
                  <a:lnTo>
                    <a:pt x="3389231" y="114058"/>
                  </a:lnTo>
                  <a:lnTo>
                    <a:pt x="3428666" y="96574"/>
                  </a:lnTo>
                  <a:lnTo>
                    <a:pt x="3446173" y="92061"/>
                  </a:lnTo>
                  <a:lnTo>
                    <a:pt x="3472477" y="78916"/>
                  </a:lnTo>
                  <a:lnTo>
                    <a:pt x="3630390" y="26378"/>
                  </a:lnTo>
                  <a:lnTo>
                    <a:pt x="3739941" y="8763"/>
                  </a:lnTo>
                  <a:lnTo>
                    <a:pt x="3814521" y="8763"/>
                  </a:lnTo>
                  <a:lnTo>
                    <a:pt x="3853955" y="13145"/>
                  </a:lnTo>
                  <a:lnTo>
                    <a:pt x="3906608" y="22040"/>
                  </a:lnTo>
                  <a:lnTo>
                    <a:pt x="3985477" y="43905"/>
                  </a:lnTo>
                  <a:lnTo>
                    <a:pt x="4051303" y="70196"/>
                  </a:lnTo>
                  <a:lnTo>
                    <a:pt x="4204753" y="127203"/>
                  </a:lnTo>
                  <a:lnTo>
                    <a:pt x="4266071" y="140348"/>
                  </a:lnTo>
                  <a:lnTo>
                    <a:pt x="4327521" y="153494"/>
                  </a:lnTo>
                  <a:lnTo>
                    <a:pt x="4371332" y="157875"/>
                  </a:lnTo>
                  <a:lnTo>
                    <a:pt x="4415143" y="157875"/>
                  </a:lnTo>
                  <a:lnTo>
                    <a:pt x="4463463" y="153494"/>
                  </a:lnTo>
                  <a:lnTo>
                    <a:pt x="4520405" y="144730"/>
                  </a:lnTo>
                  <a:lnTo>
                    <a:pt x="4581723" y="131585"/>
                  </a:lnTo>
                  <a:lnTo>
                    <a:pt x="4647549" y="109676"/>
                  </a:lnTo>
                  <a:lnTo>
                    <a:pt x="4879955" y="26378"/>
                  </a:lnTo>
                  <a:lnTo>
                    <a:pt x="4932564" y="17527"/>
                  </a:lnTo>
                  <a:lnTo>
                    <a:pt x="4993882" y="8763"/>
                  </a:lnTo>
                  <a:lnTo>
                    <a:pt x="5029028" y="8763"/>
                  </a:lnTo>
                  <a:lnTo>
                    <a:pt x="5085969" y="8763"/>
                  </a:lnTo>
                  <a:lnTo>
                    <a:pt x="5134201" y="17527"/>
                  </a:lnTo>
                  <a:lnTo>
                    <a:pt x="5195607" y="35141"/>
                  </a:lnTo>
                  <a:lnTo>
                    <a:pt x="5239419" y="48287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6535427"/>
              <a:ext cx="5240020" cy="66040"/>
            </a:xfrm>
            <a:custGeom>
              <a:avLst/>
              <a:gdLst/>
              <a:ahLst/>
              <a:cxnLst/>
              <a:rect l="l" t="t" r="r" b="b"/>
              <a:pathLst>
                <a:path w="5240020" h="66040">
                  <a:moveTo>
                    <a:pt x="0" y="57050"/>
                  </a:moveTo>
                  <a:lnTo>
                    <a:pt x="4381" y="57050"/>
                  </a:lnTo>
                  <a:lnTo>
                    <a:pt x="114014" y="57050"/>
                  </a:lnTo>
                  <a:lnTo>
                    <a:pt x="223652" y="52537"/>
                  </a:lnTo>
                  <a:lnTo>
                    <a:pt x="350797" y="48155"/>
                  </a:lnTo>
                  <a:lnTo>
                    <a:pt x="613796" y="30672"/>
                  </a:lnTo>
                  <a:lnTo>
                    <a:pt x="732188" y="30672"/>
                  </a:lnTo>
                  <a:lnTo>
                    <a:pt x="828651" y="30672"/>
                  </a:lnTo>
                  <a:lnTo>
                    <a:pt x="1004028" y="43774"/>
                  </a:lnTo>
                  <a:lnTo>
                    <a:pt x="1183869" y="57050"/>
                  </a:lnTo>
                  <a:lnTo>
                    <a:pt x="1311014" y="57050"/>
                  </a:lnTo>
                  <a:lnTo>
                    <a:pt x="1416144" y="57050"/>
                  </a:lnTo>
                  <a:lnTo>
                    <a:pt x="1543289" y="52537"/>
                  </a:lnTo>
                  <a:lnTo>
                    <a:pt x="1674854" y="39392"/>
                  </a:lnTo>
                  <a:lnTo>
                    <a:pt x="1859072" y="30672"/>
                  </a:lnTo>
                  <a:lnTo>
                    <a:pt x="1959825" y="30672"/>
                  </a:lnTo>
                  <a:lnTo>
                    <a:pt x="2073840" y="30672"/>
                  </a:lnTo>
                  <a:lnTo>
                    <a:pt x="2218535" y="39392"/>
                  </a:lnTo>
                  <a:lnTo>
                    <a:pt x="2266811" y="43774"/>
                  </a:lnTo>
                  <a:lnTo>
                    <a:pt x="2266811" y="52537"/>
                  </a:lnTo>
                  <a:lnTo>
                    <a:pt x="2271188" y="30672"/>
                  </a:lnTo>
                  <a:lnTo>
                    <a:pt x="2275608" y="0"/>
                  </a:lnTo>
                  <a:lnTo>
                    <a:pt x="2279985" y="17527"/>
                  </a:lnTo>
                  <a:lnTo>
                    <a:pt x="2284362" y="17527"/>
                  </a:lnTo>
                  <a:lnTo>
                    <a:pt x="2288738" y="26290"/>
                  </a:lnTo>
                  <a:lnTo>
                    <a:pt x="2293115" y="30672"/>
                  </a:lnTo>
                  <a:lnTo>
                    <a:pt x="2301869" y="61432"/>
                  </a:lnTo>
                  <a:lnTo>
                    <a:pt x="2301869" y="52537"/>
                  </a:lnTo>
                  <a:lnTo>
                    <a:pt x="2306246" y="61432"/>
                  </a:lnTo>
                  <a:lnTo>
                    <a:pt x="2306246" y="52537"/>
                  </a:lnTo>
                  <a:lnTo>
                    <a:pt x="2310622" y="21908"/>
                  </a:lnTo>
                  <a:lnTo>
                    <a:pt x="2314999" y="21908"/>
                  </a:lnTo>
                  <a:lnTo>
                    <a:pt x="2319420" y="30672"/>
                  </a:lnTo>
                  <a:lnTo>
                    <a:pt x="2323796" y="26290"/>
                  </a:lnTo>
                  <a:lnTo>
                    <a:pt x="2328173" y="30672"/>
                  </a:lnTo>
                  <a:lnTo>
                    <a:pt x="2332550" y="39392"/>
                  </a:lnTo>
                  <a:lnTo>
                    <a:pt x="2336927" y="39392"/>
                  </a:lnTo>
                  <a:lnTo>
                    <a:pt x="2341303" y="30672"/>
                  </a:lnTo>
                  <a:lnTo>
                    <a:pt x="2345680" y="21908"/>
                  </a:lnTo>
                  <a:lnTo>
                    <a:pt x="2350057" y="26290"/>
                  </a:lnTo>
                  <a:lnTo>
                    <a:pt x="2358810" y="30672"/>
                  </a:lnTo>
                  <a:lnTo>
                    <a:pt x="2363231" y="39392"/>
                  </a:lnTo>
                  <a:lnTo>
                    <a:pt x="2367608" y="39392"/>
                  </a:lnTo>
                  <a:lnTo>
                    <a:pt x="2376361" y="13145"/>
                  </a:lnTo>
                  <a:lnTo>
                    <a:pt x="2380738" y="13145"/>
                  </a:lnTo>
                  <a:lnTo>
                    <a:pt x="2389492" y="13145"/>
                  </a:lnTo>
                  <a:lnTo>
                    <a:pt x="2389492" y="17527"/>
                  </a:lnTo>
                  <a:lnTo>
                    <a:pt x="2393868" y="30672"/>
                  </a:lnTo>
                  <a:lnTo>
                    <a:pt x="2398376" y="48155"/>
                  </a:lnTo>
                  <a:lnTo>
                    <a:pt x="2402753" y="48155"/>
                  </a:lnTo>
                  <a:lnTo>
                    <a:pt x="2411507" y="35054"/>
                  </a:lnTo>
                  <a:lnTo>
                    <a:pt x="2420260" y="21908"/>
                  </a:lnTo>
                  <a:lnTo>
                    <a:pt x="2424637" y="17527"/>
                  </a:lnTo>
                  <a:lnTo>
                    <a:pt x="2424637" y="26290"/>
                  </a:lnTo>
                  <a:lnTo>
                    <a:pt x="2429014" y="30672"/>
                  </a:lnTo>
                  <a:lnTo>
                    <a:pt x="2437811" y="26290"/>
                  </a:lnTo>
                  <a:lnTo>
                    <a:pt x="2442188" y="26290"/>
                  </a:lnTo>
                  <a:lnTo>
                    <a:pt x="2450941" y="30672"/>
                  </a:lnTo>
                  <a:lnTo>
                    <a:pt x="2455318" y="30672"/>
                  </a:lnTo>
                  <a:lnTo>
                    <a:pt x="2459695" y="35054"/>
                  </a:lnTo>
                  <a:lnTo>
                    <a:pt x="2464071" y="35054"/>
                  </a:lnTo>
                  <a:lnTo>
                    <a:pt x="2468448" y="30672"/>
                  </a:lnTo>
                  <a:lnTo>
                    <a:pt x="2472825" y="17527"/>
                  </a:lnTo>
                  <a:lnTo>
                    <a:pt x="2481622" y="17527"/>
                  </a:lnTo>
                  <a:lnTo>
                    <a:pt x="2485999" y="17527"/>
                  </a:lnTo>
                  <a:lnTo>
                    <a:pt x="2490376" y="21908"/>
                  </a:lnTo>
                  <a:lnTo>
                    <a:pt x="2499129" y="35054"/>
                  </a:lnTo>
                  <a:lnTo>
                    <a:pt x="2512260" y="35054"/>
                  </a:lnTo>
                  <a:lnTo>
                    <a:pt x="2521057" y="30672"/>
                  </a:lnTo>
                  <a:lnTo>
                    <a:pt x="2529810" y="30672"/>
                  </a:lnTo>
                  <a:lnTo>
                    <a:pt x="2538651" y="26290"/>
                  </a:lnTo>
                  <a:lnTo>
                    <a:pt x="2560579" y="39392"/>
                  </a:lnTo>
                  <a:lnTo>
                    <a:pt x="2582463" y="21908"/>
                  </a:lnTo>
                  <a:lnTo>
                    <a:pt x="2586840" y="26290"/>
                  </a:lnTo>
                  <a:lnTo>
                    <a:pt x="2595637" y="35054"/>
                  </a:lnTo>
                  <a:lnTo>
                    <a:pt x="2608767" y="43774"/>
                  </a:lnTo>
                  <a:lnTo>
                    <a:pt x="2617521" y="39392"/>
                  </a:lnTo>
                  <a:lnTo>
                    <a:pt x="2626274" y="39392"/>
                  </a:lnTo>
                  <a:lnTo>
                    <a:pt x="2648202" y="35054"/>
                  </a:lnTo>
                  <a:lnTo>
                    <a:pt x="2661332" y="48155"/>
                  </a:lnTo>
                  <a:lnTo>
                    <a:pt x="2670086" y="43774"/>
                  </a:lnTo>
                  <a:lnTo>
                    <a:pt x="2683347" y="35054"/>
                  </a:lnTo>
                  <a:lnTo>
                    <a:pt x="2692101" y="39392"/>
                  </a:lnTo>
                  <a:lnTo>
                    <a:pt x="2696477" y="43774"/>
                  </a:lnTo>
                  <a:lnTo>
                    <a:pt x="2705275" y="48155"/>
                  </a:lnTo>
                  <a:lnTo>
                    <a:pt x="2722782" y="48155"/>
                  </a:lnTo>
                  <a:lnTo>
                    <a:pt x="2731535" y="48155"/>
                  </a:lnTo>
                  <a:lnTo>
                    <a:pt x="2735912" y="48155"/>
                  </a:lnTo>
                  <a:lnTo>
                    <a:pt x="2744666" y="48155"/>
                  </a:lnTo>
                  <a:lnTo>
                    <a:pt x="2770970" y="57050"/>
                  </a:lnTo>
                  <a:lnTo>
                    <a:pt x="2792897" y="48155"/>
                  </a:lnTo>
                  <a:lnTo>
                    <a:pt x="2814869" y="61432"/>
                  </a:lnTo>
                  <a:lnTo>
                    <a:pt x="2845550" y="57050"/>
                  </a:lnTo>
                  <a:lnTo>
                    <a:pt x="2876231" y="61432"/>
                  </a:lnTo>
                  <a:lnTo>
                    <a:pt x="2898115" y="57050"/>
                  </a:lnTo>
                  <a:lnTo>
                    <a:pt x="2906912" y="61432"/>
                  </a:lnTo>
                  <a:lnTo>
                    <a:pt x="2915666" y="61432"/>
                  </a:lnTo>
                  <a:lnTo>
                    <a:pt x="2950811" y="61432"/>
                  </a:lnTo>
                  <a:lnTo>
                    <a:pt x="2959564" y="61432"/>
                  </a:lnTo>
                  <a:lnTo>
                    <a:pt x="2981492" y="65770"/>
                  </a:lnTo>
                  <a:lnTo>
                    <a:pt x="2994622" y="61432"/>
                  </a:lnTo>
                  <a:lnTo>
                    <a:pt x="3003376" y="61432"/>
                  </a:lnTo>
                  <a:lnTo>
                    <a:pt x="3016506" y="61432"/>
                  </a:lnTo>
                  <a:lnTo>
                    <a:pt x="3047187" y="65770"/>
                  </a:lnTo>
                  <a:lnTo>
                    <a:pt x="3064694" y="61432"/>
                  </a:lnTo>
                  <a:lnTo>
                    <a:pt x="3086709" y="61432"/>
                  </a:lnTo>
                  <a:lnTo>
                    <a:pt x="3113014" y="61432"/>
                  </a:lnTo>
                  <a:lnTo>
                    <a:pt x="3257709" y="48155"/>
                  </a:lnTo>
                  <a:lnTo>
                    <a:pt x="3279593" y="48155"/>
                  </a:lnTo>
                  <a:lnTo>
                    <a:pt x="3305897" y="43774"/>
                  </a:lnTo>
                  <a:lnTo>
                    <a:pt x="3397984" y="35054"/>
                  </a:lnTo>
                  <a:lnTo>
                    <a:pt x="3511999" y="26290"/>
                  </a:lnTo>
                  <a:lnTo>
                    <a:pt x="3687376" y="26290"/>
                  </a:lnTo>
                  <a:lnTo>
                    <a:pt x="3761825" y="26290"/>
                  </a:lnTo>
                  <a:lnTo>
                    <a:pt x="3932912" y="43774"/>
                  </a:lnTo>
                  <a:lnTo>
                    <a:pt x="4064434" y="57050"/>
                  </a:lnTo>
                  <a:lnTo>
                    <a:pt x="4160854" y="61432"/>
                  </a:lnTo>
                  <a:lnTo>
                    <a:pt x="4257318" y="65770"/>
                  </a:lnTo>
                  <a:lnTo>
                    <a:pt x="4349448" y="61432"/>
                  </a:lnTo>
                  <a:lnTo>
                    <a:pt x="4463463" y="52537"/>
                  </a:lnTo>
                  <a:lnTo>
                    <a:pt x="4599361" y="39392"/>
                  </a:lnTo>
                  <a:lnTo>
                    <a:pt x="4722042" y="26290"/>
                  </a:lnTo>
                  <a:lnTo>
                    <a:pt x="4862448" y="21908"/>
                  </a:lnTo>
                  <a:lnTo>
                    <a:pt x="4941318" y="26290"/>
                  </a:lnTo>
                  <a:lnTo>
                    <a:pt x="5072839" y="30672"/>
                  </a:lnTo>
                  <a:lnTo>
                    <a:pt x="5221912" y="48155"/>
                  </a:lnTo>
                  <a:lnTo>
                    <a:pt x="5239419" y="48155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371025" y="5277020"/>
              <a:ext cx="5240020" cy="2621915"/>
            </a:xfrm>
            <a:custGeom>
              <a:avLst/>
              <a:gdLst/>
              <a:ahLst/>
              <a:cxnLst/>
              <a:rect l="l" t="t" r="r" b="b"/>
              <a:pathLst>
                <a:path w="5240020" h="2621915">
                  <a:moveTo>
                    <a:pt x="0" y="1289078"/>
                  </a:moveTo>
                  <a:lnTo>
                    <a:pt x="4381" y="1289078"/>
                  </a:lnTo>
                  <a:lnTo>
                    <a:pt x="122776" y="1297798"/>
                  </a:lnTo>
                  <a:lnTo>
                    <a:pt x="311275" y="1310944"/>
                  </a:lnTo>
                  <a:lnTo>
                    <a:pt x="455970" y="1319839"/>
                  </a:lnTo>
                  <a:lnTo>
                    <a:pt x="552434" y="1319839"/>
                  </a:lnTo>
                  <a:lnTo>
                    <a:pt x="670825" y="1310944"/>
                  </a:lnTo>
                  <a:lnTo>
                    <a:pt x="868086" y="1297798"/>
                  </a:lnTo>
                  <a:lnTo>
                    <a:pt x="1025912" y="1289078"/>
                  </a:lnTo>
                  <a:lnTo>
                    <a:pt x="1126796" y="1284697"/>
                  </a:lnTo>
                  <a:lnTo>
                    <a:pt x="1218883" y="1289078"/>
                  </a:lnTo>
                  <a:lnTo>
                    <a:pt x="1337275" y="1293460"/>
                  </a:lnTo>
                  <a:lnTo>
                    <a:pt x="1512651" y="1306562"/>
                  </a:lnTo>
                  <a:lnTo>
                    <a:pt x="1648550" y="1315457"/>
                  </a:lnTo>
                  <a:lnTo>
                    <a:pt x="1749434" y="1319839"/>
                  </a:lnTo>
                  <a:lnTo>
                    <a:pt x="1841434" y="1315457"/>
                  </a:lnTo>
                  <a:lnTo>
                    <a:pt x="1959825" y="1310944"/>
                  </a:lnTo>
                  <a:lnTo>
                    <a:pt x="2135289" y="1297798"/>
                  </a:lnTo>
                  <a:lnTo>
                    <a:pt x="2244796" y="1289078"/>
                  </a:lnTo>
                  <a:lnTo>
                    <a:pt x="2244796" y="1122483"/>
                  </a:lnTo>
                  <a:lnTo>
                    <a:pt x="2253593" y="1126865"/>
                  </a:lnTo>
                  <a:lnTo>
                    <a:pt x="2266811" y="1126865"/>
                  </a:lnTo>
                  <a:lnTo>
                    <a:pt x="2271188" y="1131246"/>
                  </a:lnTo>
                  <a:lnTo>
                    <a:pt x="2275608" y="1262788"/>
                  </a:lnTo>
                  <a:lnTo>
                    <a:pt x="2275608" y="1236409"/>
                  </a:lnTo>
                  <a:lnTo>
                    <a:pt x="2284362" y="960269"/>
                  </a:lnTo>
                  <a:lnTo>
                    <a:pt x="2293115" y="911982"/>
                  </a:lnTo>
                  <a:lnTo>
                    <a:pt x="2293115" y="890116"/>
                  </a:lnTo>
                  <a:lnTo>
                    <a:pt x="2301869" y="819920"/>
                  </a:lnTo>
                  <a:lnTo>
                    <a:pt x="2310622" y="920745"/>
                  </a:lnTo>
                  <a:lnTo>
                    <a:pt x="2310622" y="911982"/>
                  </a:lnTo>
                  <a:lnTo>
                    <a:pt x="2314999" y="876971"/>
                  </a:lnTo>
                  <a:lnTo>
                    <a:pt x="2323796" y="758531"/>
                  </a:lnTo>
                  <a:lnTo>
                    <a:pt x="2336927" y="622696"/>
                  </a:lnTo>
                  <a:lnTo>
                    <a:pt x="2336927" y="635841"/>
                  </a:lnTo>
                  <a:lnTo>
                    <a:pt x="2345680" y="675233"/>
                  </a:lnTo>
                  <a:lnTo>
                    <a:pt x="2345680" y="670852"/>
                  </a:lnTo>
                  <a:lnTo>
                    <a:pt x="2350057" y="622696"/>
                  </a:lnTo>
                  <a:lnTo>
                    <a:pt x="2363231" y="517401"/>
                  </a:lnTo>
                  <a:lnTo>
                    <a:pt x="2367608" y="416620"/>
                  </a:lnTo>
                  <a:lnTo>
                    <a:pt x="2371984" y="420958"/>
                  </a:lnTo>
                  <a:lnTo>
                    <a:pt x="2380738" y="469245"/>
                  </a:lnTo>
                  <a:lnTo>
                    <a:pt x="2389492" y="456012"/>
                  </a:lnTo>
                  <a:lnTo>
                    <a:pt x="2393868" y="412238"/>
                  </a:lnTo>
                  <a:lnTo>
                    <a:pt x="2402753" y="276271"/>
                  </a:lnTo>
                  <a:lnTo>
                    <a:pt x="2407130" y="271890"/>
                  </a:lnTo>
                  <a:lnTo>
                    <a:pt x="2407130" y="276271"/>
                  </a:lnTo>
                  <a:lnTo>
                    <a:pt x="2411507" y="280653"/>
                  </a:lnTo>
                  <a:lnTo>
                    <a:pt x="2415883" y="285035"/>
                  </a:lnTo>
                  <a:lnTo>
                    <a:pt x="2424637" y="311326"/>
                  </a:lnTo>
                  <a:lnTo>
                    <a:pt x="2424637" y="306944"/>
                  </a:lnTo>
                  <a:lnTo>
                    <a:pt x="2429014" y="285035"/>
                  </a:lnTo>
                  <a:lnTo>
                    <a:pt x="2442188" y="179828"/>
                  </a:lnTo>
                  <a:lnTo>
                    <a:pt x="2446564" y="162345"/>
                  </a:lnTo>
                  <a:lnTo>
                    <a:pt x="2450941" y="162345"/>
                  </a:lnTo>
                  <a:lnTo>
                    <a:pt x="2450941" y="171108"/>
                  </a:lnTo>
                  <a:lnTo>
                    <a:pt x="2459695" y="188592"/>
                  </a:lnTo>
                  <a:lnTo>
                    <a:pt x="2459695" y="184210"/>
                  </a:lnTo>
                  <a:lnTo>
                    <a:pt x="2464071" y="157832"/>
                  </a:lnTo>
                  <a:lnTo>
                    <a:pt x="2472825" y="118439"/>
                  </a:lnTo>
                  <a:lnTo>
                    <a:pt x="2481622" y="83297"/>
                  </a:lnTo>
                  <a:lnTo>
                    <a:pt x="2485999" y="92192"/>
                  </a:lnTo>
                  <a:lnTo>
                    <a:pt x="2494753" y="127203"/>
                  </a:lnTo>
                  <a:lnTo>
                    <a:pt x="2499129" y="122821"/>
                  </a:lnTo>
                  <a:lnTo>
                    <a:pt x="2503506" y="114058"/>
                  </a:lnTo>
                  <a:lnTo>
                    <a:pt x="2512260" y="74534"/>
                  </a:lnTo>
                  <a:lnTo>
                    <a:pt x="2516636" y="52669"/>
                  </a:lnTo>
                  <a:lnTo>
                    <a:pt x="2521057" y="65814"/>
                  </a:lnTo>
                  <a:lnTo>
                    <a:pt x="2538651" y="109676"/>
                  </a:lnTo>
                  <a:lnTo>
                    <a:pt x="2547449" y="87811"/>
                  </a:lnTo>
                  <a:lnTo>
                    <a:pt x="2551826" y="74534"/>
                  </a:lnTo>
                  <a:lnTo>
                    <a:pt x="2556202" y="74534"/>
                  </a:lnTo>
                  <a:lnTo>
                    <a:pt x="2560579" y="78916"/>
                  </a:lnTo>
                  <a:lnTo>
                    <a:pt x="2564956" y="96574"/>
                  </a:lnTo>
                  <a:lnTo>
                    <a:pt x="2573709" y="135966"/>
                  </a:lnTo>
                  <a:lnTo>
                    <a:pt x="2578086" y="140348"/>
                  </a:lnTo>
                  <a:lnTo>
                    <a:pt x="2591260" y="135966"/>
                  </a:lnTo>
                  <a:lnTo>
                    <a:pt x="2595637" y="149112"/>
                  </a:lnTo>
                  <a:lnTo>
                    <a:pt x="2617521" y="232366"/>
                  </a:lnTo>
                  <a:lnTo>
                    <a:pt x="2626274" y="236748"/>
                  </a:lnTo>
                  <a:lnTo>
                    <a:pt x="2630651" y="250024"/>
                  </a:lnTo>
                  <a:lnTo>
                    <a:pt x="2639448" y="293799"/>
                  </a:lnTo>
                  <a:lnTo>
                    <a:pt x="2648202" y="346424"/>
                  </a:lnTo>
                  <a:lnTo>
                    <a:pt x="2661332" y="363951"/>
                  </a:lnTo>
                  <a:lnTo>
                    <a:pt x="2665709" y="381478"/>
                  </a:lnTo>
                  <a:lnTo>
                    <a:pt x="2674594" y="420958"/>
                  </a:lnTo>
                  <a:lnTo>
                    <a:pt x="2687724" y="508638"/>
                  </a:lnTo>
                  <a:lnTo>
                    <a:pt x="2709651" y="587554"/>
                  </a:lnTo>
                  <a:lnTo>
                    <a:pt x="2731535" y="732284"/>
                  </a:lnTo>
                  <a:lnTo>
                    <a:pt x="2744666" y="793673"/>
                  </a:lnTo>
                  <a:lnTo>
                    <a:pt x="2792897" y="1100574"/>
                  </a:lnTo>
                  <a:lnTo>
                    <a:pt x="2806028" y="1183872"/>
                  </a:lnTo>
                  <a:lnTo>
                    <a:pt x="2819289" y="1262788"/>
                  </a:lnTo>
                  <a:lnTo>
                    <a:pt x="2845550" y="1442529"/>
                  </a:lnTo>
                  <a:lnTo>
                    <a:pt x="2863101" y="1543310"/>
                  </a:lnTo>
                  <a:lnTo>
                    <a:pt x="2880608" y="1666131"/>
                  </a:lnTo>
                  <a:lnTo>
                    <a:pt x="2902492" y="1797717"/>
                  </a:lnTo>
                  <a:lnTo>
                    <a:pt x="2920042" y="1907261"/>
                  </a:lnTo>
                  <a:lnTo>
                    <a:pt x="2994622" y="2284314"/>
                  </a:lnTo>
                  <a:lnTo>
                    <a:pt x="3042810" y="2464060"/>
                  </a:lnTo>
                  <a:lnTo>
                    <a:pt x="3064694" y="2521084"/>
                  </a:lnTo>
                  <a:lnTo>
                    <a:pt x="3095507" y="2586868"/>
                  </a:lnTo>
                  <a:lnTo>
                    <a:pt x="3130521" y="2621892"/>
                  </a:lnTo>
                  <a:lnTo>
                    <a:pt x="3139318" y="2621892"/>
                  </a:lnTo>
                  <a:lnTo>
                    <a:pt x="3148072" y="2617515"/>
                  </a:lnTo>
                  <a:lnTo>
                    <a:pt x="3165579" y="2608760"/>
                  </a:lnTo>
                  <a:lnTo>
                    <a:pt x="3200636" y="2564977"/>
                  </a:lnTo>
                  <a:lnTo>
                    <a:pt x="3235782" y="2472924"/>
                  </a:lnTo>
                  <a:lnTo>
                    <a:pt x="3253333" y="2415900"/>
                  </a:lnTo>
                  <a:lnTo>
                    <a:pt x="3283970" y="2297460"/>
                  </a:lnTo>
                  <a:lnTo>
                    <a:pt x="3310274" y="2174770"/>
                  </a:lnTo>
                  <a:lnTo>
                    <a:pt x="3340955" y="2012556"/>
                  </a:lnTo>
                  <a:lnTo>
                    <a:pt x="3376101" y="1810818"/>
                  </a:lnTo>
                  <a:lnTo>
                    <a:pt x="3433042" y="1442529"/>
                  </a:lnTo>
                  <a:lnTo>
                    <a:pt x="3538303" y="762913"/>
                  </a:lnTo>
                  <a:lnTo>
                    <a:pt x="3582115" y="530547"/>
                  </a:lnTo>
                  <a:lnTo>
                    <a:pt x="3612796" y="368333"/>
                  </a:lnTo>
                  <a:lnTo>
                    <a:pt x="3643564" y="245643"/>
                  </a:lnTo>
                  <a:lnTo>
                    <a:pt x="3669825" y="157832"/>
                  </a:lnTo>
                  <a:lnTo>
                    <a:pt x="3691753" y="96574"/>
                  </a:lnTo>
                  <a:lnTo>
                    <a:pt x="3709260" y="52669"/>
                  </a:lnTo>
                  <a:lnTo>
                    <a:pt x="3726810" y="30760"/>
                  </a:lnTo>
                  <a:lnTo>
                    <a:pt x="3739941" y="13276"/>
                  </a:lnTo>
                  <a:lnTo>
                    <a:pt x="3753071" y="4381"/>
                  </a:lnTo>
                  <a:lnTo>
                    <a:pt x="3766333" y="4381"/>
                  </a:lnTo>
                  <a:lnTo>
                    <a:pt x="3779463" y="4381"/>
                  </a:lnTo>
                  <a:lnTo>
                    <a:pt x="3788216" y="13276"/>
                  </a:lnTo>
                  <a:lnTo>
                    <a:pt x="3801390" y="26378"/>
                  </a:lnTo>
                  <a:lnTo>
                    <a:pt x="3818897" y="48287"/>
                  </a:lnTo>
                  <a:lnTo>
                    <a:pt x="3832028" y="78916"/>
                  </a:lnTo>
                  <a:lnTo>
                    <a:pt x="3853955" y="127203"/>
                  </a:lnTo>
                  <a:lnTo>
                    <a:pt x="3871462" y="192974"/>
                  </a:lnTo>
                  <a:lnTo>
                    <a:pt x="3897767" y="280653"/>
                  </a:lnTo>
                  <a:lnTo>
                    <a:pt x="3924159" y="399093"/>
                  </a:lnTo>
                  <a:lnTo>
                    <a:pt x="3954840" y="556925"/>
                  </a:lnTo>
                  <a:lnTo>
                    <a:pt x="3994230" y="767295"/>
                  </a:lnTo>
                  <a:lnTo>
                    <a:pt x="4042550" y="1074195"/>
                  </a:lnTo>
                  <a:lnTo>
                    <a:pt x="4173984" y="1924789"/>
                  </a:lnTo>
                  <a:lnTo>
                    <a:pt x="4213506" y="2130864"/>
                  </a:lnTo>
                  <a:lnTo>
                    <a:pt x="4244187" y="2284314"/>
                  </a:lnTo>
                  <a:lnTo>
                    <a:pt x="4274868" y="2389521"/>
                  </a:lnTo>
                  <a:lnTo>
                    <a:pt x="4296752" y="2468437"/>
                  </a:lnTo>
                  <a:lnTo>
                    <a:pt x="4318767" y="2525462"/>
                  </a:lnTo>
                  <a:lnTo>
                    <a:pt x="4336274" y="2560595"/>
                  </a:lnTo>
                  <a:lnTo>
                    <a:pt x="4366955" y="2600000"/>
                  </a:lnTo>
                  <a:lnTo>
                    <a:pt x="4393260" y="2608760"/>
                  </a:lnTo>
                  <a:lnTo>
                    <a:pt x="4402013" y="2604382"/>
                  </a:lnTo>
                  <a:lnTo>
                    <a:pt x="4415143" y="2595623"/>
                  </a:lnTo>
                  <a:lnTo>
                    <a:pt x="4428318" y="2582491"/>
                  </a:lnTo>
                  <a:lnTo>
                    <a:pt x="4445825" y="2556218"/>
                  </a:lnTo>
                  <a:lnTo>
                    <a:pt x="4459086" y="2521084"/>
                  </a:lnTo>
                  <a:lnTo>
                    <a:pt x="4480970" y="2472924"/>
                  </a:lnTo>
                  <a:lnTo>
                    <a:pt x="4502897" y="2402754"/>
                  </a:lnTo>
                  <a:lnTo>
                    <a:pt x="4524781" y="2310605"/>
                  </a:lnTo>
                  <a:lnTo>
                    <a:pt x="4551086" y="2187915"/>
                  </a:lnTo>
                  <a:lnTo>
                    <a:pt x="4586143" y="2021319"/>
                  </a:lnTo>
                  <a:lnTo>
                    <a:pt x="4625666" y="1793335"/>
                  </a:lnTo>
                  <a:lnTo>
                    <a:pt x="4678230" y="1460012"/>
                  </a:lnTo>
                  <a:lnTo>
                    <a:pt x="4787868" y="745386"/>
                  </a:lnTo>
                  <a:lnTo>
                    <a:pt x="4827303" y="517401"/>
                  </a:lnTo>
                  <a:lnTo>
                    <a:pt x="4862448" y="355187"/>
                  </a:lnTo>
                  <a:lnTo>
                    <a:pt x="4888753" y="236748"/>
                  </a:lnTo>
                  <a:lnTo>
                    <a:pt x="4915013" y="153450"/>
                  </a:lnTo>
                  <a:lnTo>
                    <a:pt x="4936941" y="92192"/>
                  </a:lnTo>
                  <a:lnTo>
                    <a:pt x="4954448" y="52669"/>
                  </a:lnTo>
                  <a:lnTo>
                    <a:pt x="4989506" y="8895"/>
                  </a:lnTo>
                  <a:lnTo>
                    <a:pt x="5002767" y="0"/>
                  </a:lnTo>
                  <a:lnTo>
                    <a:pt x="5011521" y="0"/>
                  </a:lnTo>
                  <a:lnTo>
                    <a:pt x="5024651" y="0"/>
                  </a:lnTo>
                  <a:lnTo>
                    <a:pt x="5064086" y="39523"/>
                  </a:lnTo>
                  <a:lnTo>
                    <a:pt x="5081593" y="74534"/>
                  </a:lnTo>
                  <a:lnTo>
                    <a:pt x="5099143" y="118439"/>
                  </a:lnTo>
                  <a:lnTo>
                    <a:pt x="5121027" y="184210"/>
                  </a:lnTo>
                  <a:lnTo>
                    <a:pt x="5143042" y="267508"/>
                  </a:lnTo>
                  <a:lnTo>
                    <a:pt x="5169347" y="385860"/>
                  </a:lnTo>
                  <a:lnTo>
                    <a:pt x="5199984" y="539310"/>
                  </a:lnTo>
                  <a:lnTo>
                    <a:pt x="5235042" y="745386"/>
                  </a:lnTo>
                  <a:lnTo>
                    <a:pt x="5239419" y="754149"/>
                  </a:lnTo>
                  <a:lnTo>
                    <a:pt x="5239419" y="758531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2638571" y="4996799"/>
            <a:ext cx="26974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654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0" name="object 4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38800" cy="4464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28650" marR="278765" indent="-3479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ANÁLISIS</a:t>
            </a:r>
            <a:r>
              <a:rPr dirty="0" u="sng" sz="1200" spc="-4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270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4.66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sobretensiones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alejarse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disminuyendo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 spc="-10">
                <a:latin typeface="Microsoft Sans Serif"/>
                <a:cs typeface="Microsoft Sans Serif"/>
              </a:rPr>
              <a:t>valor.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524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específicamente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 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 esto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 </a:t>
            </a:r>
            <a:r>
              <a:rPr dirty="0" sz="1200" spc="-20">
                <a:latin typeface="Microsoft Sans Serif"/>
                <a:cs typeface="Microsoft Sans Serif"/>
              </a:rPr>
              <a:t>4.67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observándose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Méndez;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aporta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mayor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comparación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aporta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altos,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comparados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(fase fallada).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4" name="object 4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FALLA_EN_MENDEZ_SINDESCONEX.pl4;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c:MACASA-X0019A</a:t>
            </a:r>
            <a:r>
              <a:rPr dirty="0" sz="550" spc="38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c:MACASB-X0019B</a:t>
            </a:r>
            <a:r>
              <a:rPr dirty="0" sz="550" spc="38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c:MACASC-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X0019C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364446" y="1254999"/>
            <a:ext cx="5252720" cy="2683510"/>
            <a:chOff x="1364446" y="1254999"/>
            <a:chExt cx="5252720" cy="2683510"/>
          </a:xfrm>
        </p:grpSpPr>
        <p:sp>
          <p:nvSpPr>
            <p:cNvPr id="16" name="object 16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371025" y="2476077"/>
              <a:ext cx="5240020" cy="224154"/>
            </a:xfrm>
            <a:custGeom>
              <a:avLst/>
              <a:gdLst/>
              <a:ahLst/>
              <a:cxnLst/>
              <a:rect l="l" t="t" r="r" b="b"/>
              <a:pathLst>
                <a:path w="5240020" h="224155">
                  <a:moveTo>
                    <a:pt x="0" y="96443"/>
                  </a:moveTo>
                  <a:lnTo>
                    <a:pt x="4381" y="96443"/>
                  </a:lnTo>
                  <a:lnTo>
                    <a:pt x="122776" y="65770"/>
                  </a:lnTo>
                  <a:lnTo>
                    <a:pt x="197260" y="57007"/>
                  </a:lnTo>
                  <a:lnTo>
                    <a:pt x="241159" y="52669"/>
                  </a:lnTo>
                  <a:lnTo>
                    <a:pt x="302521" y="57007"/>
                  </a:lnTo>
                  <a:lnTo>
                    <a:pt x="350797" y="61388"/>
                  </a:lnTo>
                  <a:lnTo>
                    <a:pt x="416536" y="70152"/>
                  </a:lnTo>
                  <a:lnTo>
                    <a:pt x="464724" y="83297"/>
                  </a:lnTo>
                  <a:lnTo>
                    <a:pt x="587492" y="118308"/>
                  </a:lnTo>
                  <a:lnTo>
                    <a:pt x="684000" y="144686"/>
                  </a:lnTo>
                  <a:lnTo>
                    <a:pt x="749695" y="162213"/>
                  </a:lnTo>
                  <a:lnTo>
                    <a:pt x="824275" y="170977"/>
                  </a:lnTo>
                  <a:lnTo>
                    <a:pt x="868086" y="175359"/>
                  </a:lnTo>
                  <a:lnTo>
                    <a:pt x="929536" y="170977"/>
                  </a:lnTo>
                  <a:lnTo>
                    <a:pt x="977724" y="166595"/>
                  </a:lnTo>
                  <a:lnTo>
                    <a:pt x="1047927" y="157832"/>
                  </a:lnTo>
                  <a:lnTo>
                    <a:pt x="1096115" y="144686"/>
                  </a:lnTo>
                  <a:lnTo>
                    <a:pt x="1236434" y="100824"/>
                  </a:lnTo>
                  <a:lnTo>
                    <a:pt x="1337275" y="74534"/>
                  </a:lnTo>
                  <a:lnTo>
                    <a:pt x="1385507" y="65770"/>
                  </a:lnTo>
                  <a:lnTo>
                    <a:pt x="1455710" y="57007"/>
                  </a:lnTo>
                  <a:lnTo>
                    <a:pt x="1503898" y="52669"/>
                  </a:lnTo>
                  <a:lnTo>
                    <a:pt x="1560840" y="57007"/>
                  </a:lnTo>
                  <a:lnTo>
                    <a:pt x="1613536" y="61388"/>
                  </a:lnTo>
                  <a:lnTo>
                    <a:pt x="1683608" y="74534"/>
                  </a:lnTo>
                  <a:lnTo>
                    <a:pt x="1740681" y="92061"/>
                  </a:lnTo>
                  <a:lnTo>
                    <a:pt x="1981753" y="157832"/>
                  </a:lnTo>
                  <a:lnTo>
                    <a:pt x="2047579" y="166595"/>
                  </a:lnTo>
                  <a:lnTo>
                    <a:pt x="2100144" y="175359"/>
                  </a:lnTo>
                  <a:lnTo>
                    <a:pt x="2157173" y="175359"/>
                  </a:lnTo>
                  <a:lnTo>
                    <a:pt x="2214159" y="170977"/>
                  </a:lnTo>
                  <a:lnTo>
                    <a:pt x="2257970" y="162213"/>
                  </a:lnTo>
                  <a:lnTo>
                    <a:pt x="2262434" y="144686"/>
                  </a:lnTo>
                  <a:lnTo>
                    <a:pt x="2266811" y="109544"/>
                  </a:lnTo>
                  <a:lnTo>
                    <a:pt x="2284362" y="140304"/>
                  </a:lnTo>
                  <a:lnTo>
                    <a:pt x="2288738" y="140304"/>
                  </a:lnTo>
                  <a:lnTo>
                    <a:pt x="2293115" y="140304"/>
                  </a:lnTo>
                  <a:lnTo>
                    <a:pt x="2293115" y="135923"/>
                  </a:lnTo>
                  <a:lnTo>
                    <a:pt x="2301869" y="113926"/>
                  </a:lnTo>
                  <a:lnTo>
                    <a:pt x="2306246" y="113926"/>
                  </a:lnTo>
                  <a:lnTo>
                    <a:pt x="2314999" y="118308"/>
                  </a:lnTo>
                  <a:lnTo>
                    <a:pt x="2319420" y="127203"/>
                  </a:lnTo>
                  <a:lnTo>
                    <a:pt x="2323796" y="157832"/>
                  </a:lnTo>
                  <a:lnTo>
                    <a:pt x="2323796" y="153450"/>
                  </a:lnTo>
                  <a:lnTo>
                    <a:pt x="2336927" y="109544"/>
                  </a:lnTo>
                  <a:lnTo>
                    <a:pt x="2350057" y="96443"/>
                  </a:lnTo>
                  <a:lnTo>
                    <a:pt x="2354434" y="74534"/>
                  </a:lnTo>
                  <a:lnTo>
                    <a:pt x="2363231" y="70152"/>
                  </a:lnTo>
                  <a:lnTo>
                    <a:pt x="2367608" y="70152"/>
                  </a:lnTo>
                  <a:lnTo>
                    <a:pt x="2385115" y="78916"/>
                  </a:lnTo>
                  <a:lnTo>
                    <a:pt x="2393868" y="70152"/>
                  </a:lnTo>
                  <a:lnTo>
                    <a:pt x="2402753" y="61388"/>
                  </a:lnTo>
                  <a:lnTo>
                    <a:pt x="2407130" y="61388"/>
                  </a:lnTo>
                  <a:lnTo>
                    <a:pt x="2411507" y="61388"/>
                  </a:lnTo>
                  <a:lnTo>
                    <a:pt x="2415883" y="57007"/>
                  </a:lnTo>
                  <a:lnTo>
                    <a:pt x="2429014" y="65770"/>
                  </a:lnTo>
                  <a:lnTo>
                    <a:pt x="2433434" y="65770"/>
                  </a:lnTo>
                  <a:lnTo>
                    <a:pt x="2446564" y="70152"/>
                  </a:lnTo>
                  <a:lnTo>
                    <a:pt x="2450941" y="61388"/>
                  </a:lnTo>
                  <a:lnTo>
                    <a:pt x="2459695" y="26290"/>
                  </a:lnTo>
                  <a:lnTo>
                    <a:pt x="2472825" y="17527"/>
                  </a:lnTo>
                  <a:lnTo>
                    <a:pt x="2477246" y="21908"/>
                  </a:lnTo>
                  <a:lnTo>
                    <a:pt x="2485999" y="30628"/>
                  </a:lnTo>
                  <a:lnTo>
                    <a:pt x="2494753" y="26290"/>
                  </a:lnTo>
                  <a:lnTo>
                    <a:pt x="2503506" y="21908"/>
                  </a:lnTo>
                  <a:lnTo>
                    <a:pt x="2512260" y="26290"/>
                  </a:lnTo>
                  <a:lnTo>
                    <a:pt x="2521057" y="21908"/>
                  </a:lnTo>
                  <a:lnTo>
                    <a:pt x="2534275" y="21908"/>
                  </a:lnTo>
                  <a:lnTo>
                    <a:pt x="2538651" y="17527"/>
                  </a:lnTo>
                  <a:lnTo>
                    <a:pt x="2551826" y="21908"/>
                  </a:lnTo>
                  <a:lnTo>
                    <a:pt x="2560579" y="17527"/>
                  </a:lnTo>
                  <a:lnTo>
                    <a:pt x="2578086" y="0"/>
                  </a:lnTo>
                  <a:lnTo>
                    <a:pt x="2604390" y="8763"/>
                  </a:lnTo>
                  <a:lnTo>
                    <a:pt x="2613144" y="13145"/>
                  </a:lnTo>
                  <a:lnTo>
                    <a:pt x="2621897" y="13145"/>
                  </a:lnTo>
                  <a:lnTo>
                    <a:pt x="2630651" y="17527"/>
                  </a:lnTo>
                  <a:lnTo>
                    <a:pt x="2652579" y="13145"/>
                  </a:lnTo>
                  <a:lnTo>
                    <a:pt x="2665709" y="17527"/>
                  </a:lnTo>
                  <a:lnTo>
                    <a:pt x="2670086" y="17527"/>
                  </a:lnTo>
                  <a:lnTo>
                    <a:pt x="2692101" y="17527"/>
                  </a:lnTo>
                  <a:lnTo>
                    <a:pt x="2727159" y="35010"/>
                  </a:lnTo>
                  <a:lnTo>
                    <a:pt x="2735912" y="39392"/>
                  </a:lnTo>
                  <a:lnTo>
                    <a:pt x="2797274" y="57007"/>
                  </a:lnTo>
                  <a:lnTo>
                    <a:pt x="2841173" y="78916"/>
                  </a:lnTo>
                  <a:lnTo>
                    <a:pt x="2867477" y="92061"/>
                  </a:lnTo>
                  <a:lnTo>
                    <a:pt x="2880608" y="100824"/>
                  </a:lnTo>
                  <a:lnTo>
                    <a:pt x="2898115" y="109544"/>
                  </a:lnTo>
                  <a:lnTo>
                    <a:pt x="2924419" y="122690"/>
                  </a:lnTo>
                  <a:lnTo>
                    <a:pt x="2937549" y="131585"/>
                  </a:lnTo>
                  <a:lnTo>
                    <a:pt x="2959564" y="140304"/>
                  </a:lnTo>
                  <a:lnTo>
                    <a:pt x="2998999" y="162213"/>
                  </a:lnTo>
                  <a:lnTo>
                    <a:pt x="3025303" y="175359"/>
                  </a:lnTo>
                  <a:lnTo>
                    <a:pt x="3042810" y="184122"/>
                  </a:lnTo>
                  <a:lnTo>
                    <a:pt x="3077868" y="192842"/>
                  </a:lnTo>
                  <a:lnTo>
                    <a:pt x="3091130" y="201606"/>
                  </a:lnTo>
                  <a:lnTo>
                    <a:pt x="3148072" y="219220"/>
                  </a:lnTo>
                  <a:lnTo>
                    <a:pt x="3161202" y="219220"/>
                  </a:lnTo>
                  <a:lnTo>
                    <a:pt x="3178753" y="219220"/>
                  </a:lnTo>
                  <a:lnTo>
                    <a:pt x="3205013" y="223602"/>
                  </a:lnTo>
                  <a:lnTo>
                    <a:pt x="3257709" y="223602"/>
                  </a:lnTo>
                  <a:lnTo>
                    <a:pt x="3362970" y="197224"/>
                  </a:lnTo>
                  <a:lnTo>
                    <a:pt x="3402361" y="179741"/>
                  </a:lnTo>
                  <a:lnTo>
                    <a:pt x="3454970" y="157832"/>
                  </a:lnTo>
                  <a:lnTo>
                    <a:pt x="3476854" y="144686"/>
                  </a:lnTo>
                  <a:lnTo>
                    <a:pt x="3520753" y="122690"/>
                  </a:lnTo>
                  <a:lnTo>
                    <a:pt x="3661072" y="48155"/>
                  </a:lnTo>
                  <a:lnTo>
                    <a:pt x="3757448" y="17527"/>
                  </a:lnTo>
                  <a:lnTo>
                    <a:pt x="3814521" y="8763"/>
                  </a:lnTo>
                  <a:lnTo>
                    <a:pt x="3853955" y="4381"/>
                  </a:lnTo>
                  <a:lnTo>
                    <a:pt x="3884636" y="8763"/>
                  </a:lnTo>
                  <a:lnTo>
                    <a:pt x="3937289" y="17527"/>
                  </a:lnTo>
                  <a:lnTo>
                    <a:pt x="3976723" y="30628"/>
                  </a:lnTo>
                  <a:lnTo>
                    <a:pt x="4033665" y="52669"/>
                  </a:lnTo>
                  <a:lnTo>
                    <a:pt x="4099492" y="83297"/>
                  </a:lnTo>
                  <a:lnTo>
                    <a:pt x="4266071" y="170977"/>
                  </a:lnTo>
                  <a:lnTo>
                    <a:pt x="4345072" y="201606"/>
                  </a:lnTo>
                  <a:lnTo>
                    <a:pt x="4384506" y="210501"/>
                  </a:lnTo>
                  <a:lnTo>
                    <a:pt x="4428318" y="219220"/>
                  </a:lnTo>
                  <a:lnTo>
                    <a:pt x="4472216" y="223602"/>
                  </a:lnTo>
                  <a:lnTo>
                    <a:pt x="4511651" y="219220"/>
                  </a:lnTo>
                  <a:lnTo>
                    <a:pt x="4551086" y="214839"/>
                  </a:lnTo>
                  <a:lnTo>
                    <a:pt x="4594985" y="201606"/>
                  </a:lnTo>
                  <a:lnTo>
                    <a:pt x="4638796" y="184122"/>
                  </a:lnTo>
                  <a:lnTo>
                    <a:pt x="4700158" y="153450"/>
                  </a:lnTo>
                  <a:lnTo>
                    <a:pt x="4796622" y="105206"/>
                  </a:lnTo>
                  <a:lnTo>
                    <a:pt x="4901883" y="52669"/>
                  </a:lnTo>
                  <a:lnTo>
                    <a:pt x="4980752" y="21908"/>
                  </a:lnTo>
                  <a:lnTo>
                    <a:pt x="5015898" y="13145"/>
                  </a:lnTo>
                  <a:lnTo>
                    <a:pt x="5055332" y="8763"/>
                  </a:lnTo>
                  <a:lnTo>
                    <a:pt x="5103520" y="4381"/>
                  </a:lnTo>
                  <a:lnTo>
                    <a:pt x="5138666" y="8763"/>
                  </a:lnTo>
                  <a:lnTo>
                    <a:pt x="5186854" y="17527"/>
                  </a:lnTo>
                  <a:lnTo>
                    <a:pt x="5226288" y="26290"/>
                  </a:lnTo>
                  <a:lnTo>
                    <a:pt x="5239419" y="35010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528746"/>
              <a:ext cx="5240020" cy="123189"/>
            </a:xfrm>
            <a:custGeom>
              <a:avLst/>
              <a:gdLst/>
              <a:ahLst/>
              <a:cxnLst/>
              <a:rect l="l" t="t" r="r" b="b"/>
              <a:pathLst>
                <a:path w="5240020" h="123189">
                  <a:moveTo>
                    <a:pt x="0" y="118308"/>
                  </a:moveTo>
                  <a:lnTo>
                    <a:pt x="4381" y="118308"/>
                  </a:lnTo>
                  <a:lnTo>
                    <a:pt x="56954" y="122690"/>
                  </a:lnTo>
                  <a:lnTo>
                    <a:pt x="109633" y="118308"/>
                  </a:lnTo>
                  <a:lnTo>
                    <a:pt x="166579" y="113926"/>
                  </a:lnTo>
                  <a:lnTo>
                    <a:pt x="228029" y="100781"/>
                  </a:lnTo>
                  <a:lnTo>
                    <a:pt x="298144" y="83254"/>
                  </a:lnTo>
                  <a:lnTo>
                    <a:pt x="517376" y="17483"/>
                  </a:lnTo>
                  <a:lnTo>
                    <a:pt x="574362" y="8719"/>
                  </a:lnTo>
                  <a:lnTo>
                    <a:pt x="631391" y="0"/>
                  </a:lnTo>
                  <a:lnTo>
                    <a:pt x="684000" y="0"/>
                  </a:lnTo>
                  <a:lnTo>
                    <a:pt x="740941" y="4337"/>
                  </a:lnTo>
                  <a:lnTo>
                    <a:pt x="798014" y="13101"/>
                  </a:lnTo>
                  <a:lnTo>
                    <a:pt x="863709" y="26246"/>
                  </a:lnTo>
                  <a:lnTo>
                    <a:pt x="955840" y="52537"/>
                  </a:lnTo>
                  <a:lnTo>
                    <a:pt x="1144303" y="105162"/>
                  </a:lnTo>
                  <a:lnTo>
                    <a:pt x="1210130" y="113926"/>
                  </a:lnTo>
                  <a:lnTo>
                    <a:pt x="1262695" y="122690"/>
                  </a:lnTo>
                  <a:lnTo>
                    <a:pt x="1319768" y="122690"/>
                  </a:lnTo>
                  <a:lnTo>
                    <a:pt x="1372333" y="118308"/>
                  </a:lnTo>
                  <a:lnTo>
                    <a:pt x="1433695" y="109544"/>
                  </a:lnTo>
                  <a:lnTo>
                    <a:pt x="1490724" y="96399"/>
                  </a:lnTo>
                  <a:lnTo>
                    <a:pt x="1591608" y="70021"/>
                  </a:lnTo>
                  <a:lnTo>
                    <a:pt x="1745057" y="21865"/>
                  </a:lnTo>
                  <a:lnTo>
                    <a:pt x="1797622" y="13101"/>
                  </a:lnTo>
                  <a:lnTo>
                    <a:pt x="1863449" y="4337"/>
                  </a:lnTo>
                  <a:lnTo>
                    <a:pt x="1911637" y="0"/>
                  </a:lnTo>
                  <a:lnTo>
                    <a:pt x="1968579" y="0"/>
                  </a:lnTo>
                  <a:lnTo>
                    <a:pt x="2021275" y="8719"/>
                  </a:lnTo>
                  <a:lnTo>
                    <a:pt x="2086970" y="17483"/>
                  </a:lnTo>
                  <a:lnTo>
                    <a:pt x="2144043" y="35010"/>
                  </a:lnTo>
                  <a:lnTo>
                    <a:pt x="2257970" y="65639"/>
                  </a:lnTo>
                  <a:lnTo>
                    <a:pt x="2257970" y="70021"/>
                  </a:lnTo>
                  <a:lnTo>
                    <a:pt x="2262434" y="52537"/>
                  </a:lnTo>
                  <a:lnTo>
                    <a:pt x="2266811" y="26246"/>
                  </a:lnTo>
                  <a:lnTo>
                    <a:pt x="2271188" y="30628"/>
                  </a:lnTo>
                  <a:lnTo>
                    <a:pt x="2284362" y="65639"/>
                  </a:lnTo>
                  <a:lnTo>
                    <a:pt x="2293115" y="70021"/>
                  </a:lnTo>
                  <a:lnTo>
                    <a:pt x="2306246" y="56875"/>
                  </a:lnTo>
                  <a:lnTo>
                    <a:pt x="2310622" y="61257"/>
                  </a:lnTo>
                  <a:lnTo>
                    <a:pt x="2319420" y="74534"/>
                  </a:lnTo>
                  <a:lnTo>
                    <a:pt x="2323796" y="105162"/>
                  </a:lnTo>
                  <a:lnTo>
                    <a:pt x="2323796" y="100781"/>
                  </a:lnTo>
                  <a:lnTo>
                    <a:pt x="2332550" y="78916"/>
                  </a:lnTo>
                  <a:lnTo>
                    <a:pt x="2336927" y="70021"/>
                  </a:lnTo>
                  <a:lnTo>
                    <a:pt x="2345680" y="70021"/>
                  </a:lnTo>
                  <a:lnTo>
                    <a:pt x="2354434" y="48155"/>
                  </a:lnTo>
                  <a:lnTo>
                    <a:pt x="2358810" y="52537"/>
                  </a:lnTo>
                  <a:lnTo>
                    <a:pt x="2367608" y="61257"/>
                  </a:lnTo>
                  <a:lnTo>
                    <a:pt x="2385115" y="74534"/>
                  </a:lnTo>
                  <a:lnTo>
                    <a:pt x="2398376" y="70021"/>
                  </a:lnTo>
                  <a:lnTo>
                    <a:pt x="2407130" y="78916"/>
                  </a:lnTo>
                  <a:lnTo>
                    <a:pt x="2411507" y="83254"/>
                  </a:lnTo>
                  <a:lnTo>
                    <a:pt x="2429014" y="92017"/>
                  </a:lnTo>
                  <a:lnTo>
                    <a:pt x="2437811" y="87635"/>
                  </a:lnTo>
                  <a:lnTo>
                    <a:pt x="2442188" y="96399"/>
                  </a:lnTo>
                  <a:lnTo>
                    <a:pt x="2446564" y="92017"/>
                  </a:lnTo>
                  <a:lnTo>
                    <a:pt x="2459695" y="61257"/>
                  </a:lnTo>
                  <a:lnTo>
                    <a:pt x="2468448" y="70021"/>
                  </a:lnTo>
                  <a:lnTo>
                    <a:pt x="2485999" y="87635"/>
                  </a:lnTo>
                  <a:lnTo>
                    <a:pt x="2494753" y="83254"/>
                  </a:lnTo>
                  <a:lnTo>
                    <a:pt x="2499129" y="78916"/>
                  </a:lnTo>
                  <a:lnTo>
                    <a:pt x="2503506" y="83254"/>
                  </a:lnTo>
                  <a:lnTo>
                    <a:pt x="2516636" y="96399"/>
                  </a:lnTo>
                  <a:lnTo>
                    <a:pt x="2525434" y="100781"/>
                  </a:lnTo>
                  <a:lnTo>
                    <a:pt x="2547449" y="92017"/>
                  </a:lnTo>
                  <a:lnTo>
                    <a:pt x="2560579" y="87635"/>
                  </a:lnTo>
                  <a:lnTo>
                    <a:pt x="2569333" y="83254"/>
                  </a:lnTo>
                  <a:lnTo>
                    <a:pt x="2573709" y="87635"/>
                  </a:lnTo>
                  <a:lnTo>
                    <a:pt x="2591260" y="96399"/>
                  </a:lnTo>
                  <a:lnTo>
                    <a:pt x="2600014" y="92017"/>
                  </a:lnTo>
                  <a:lnTo>
                    <a:pt x="2617521" y="100781"/>
                  </a:lnTo>
                  <a:lnTo>
                    <a:pt x="2635071" y="109544"/>
                  </a:lnTo>
                  <a:lnTo>
                    <a:pt x="2639448" y="105162"/>
                  </a:lnTo>
                  <a:lnTo>
                    <a:pt x="2652579" y="92017"/>
                  </a:lnTo>
                  <a:lnTo>
                    <a:pt x="2661332" y="87635"/>
                  </a:lnTo>
                  <a:lnTo>
                    <a:pt x="2678970" y="92017"/>
                  </a:lnTo>
                  <a:lnTo>
                    <a:pt x="2700854" y="92017"/>
                  </a:lnTo>
                  <a:lnTo>
                    <a:pt x="2722782" y="96399"/>
                  </a:lnTo>
                  <a:lnTo>
                    <a:pt x="2740289" y="105162"/>
                  </a:lnTo>
                  <a:lnTo>
                    <a:pt x="2753463" y="96399"/>
                  </a:lnTo>
                  <a:lnTo>
                    <a:pt x="2766593" y="87635"/>
                  </a:lnTo>
                  <a:lnTo>
                    <a:pt x="2775347" y="87635"/>
                  </a:lnTo>
                  <a:lnTo>
                    <a:pt x="2792897" y="87635"/>
                  </a:lnTo>
                  <a:lnTo>
                    <a:pt x="2814869" y="87635"/>
                  </a:lnTo>
                  <a:lnTo>
                    <a:pt x="2854303" y="87635"/>
                  </a:lnTo>
                  <a:lnTo>
                    <a:pt x="2876231" y="74534"/>
                  </a:lnTo>
                  <a:lnTo>
                    <a:pt x="2889361" y="74534"/>
                  </a:lnTo>
                  <a:lnTo>
                    <a:pt x="2898115" y="74534"/>
                  </a:lnTo>
                  <a:lnTo>
                    <a:pt x="2911289" y="70021"/>
                  </a:lnTo>
                  <a:lnTo>
                    <a:pt x="2955188" y="70021"/>
                  </a:lnTo>
                  <a:lnTo>
                    <a:pt x="2972695" y="61257"/>
                  </a:lnTo>
                  <a:lnTo>
                    <a:pt x="2985869" y="56875"/>
                  </a:lnTo>
                  <a:lnTo>
                    <a:pt x="3007753" y="52537"/>
                  </a:lnTo>
                  <a:lnTo>
                    <a:pt x="3029680" y="52537"/>
                  </a:lnTo>
                  <a:lnTo>
                    <a:pt x="3055941" y="52537"/>
                  </a:lnTo>
                  <a:lnTo>
                    <a:pt x="3073492" y="43774"/>
                  </a:lnTo>
                  <a:lnTo>
                    <a:pt x="3091130" y="39392"/>
                  </a:lnTo>
                  <a:lnTo>
                    <a:pt x="3130521" y="35010"/>
                  </a:lnTo>
                  <a:lnTo>
                    <a:pt x="3169955" y="30628"/>
                  </a:lnTo>
                  <a:lnTo>
                    <a:pt x="3191883" y="30628"/>
                  </a:lnTo>
                  <a:lnTo>
                    <a:pt x="3222651" y="26246"/>
                  </a:lnTo>
                  <a:lnTo>
                    <a:pt x="3358550" y="26246"/>
                  </a:lnTo>
                  <a:lnTo>
                    <a:pt x="3397984" y="30628"/>
                  </a:lnTo>
                  <a:lnTo>
                    <a:pt x="3437419" y="35010"/>
                  </a:lnTo>
                  <a:lnTo>
                    <a:pt x="3577738" y="56875"/>
                  </a:lnTo>
                  <a:lnTo>
                    <a:pt x="3748694" y="87635"/>
                  </a:lnTo>
                  <a:lnTo>
                    <a:pt x="3814521" y="92017"/>
                  </a:lnTo>
                  <a:lnTo>
                    <a:pt x="3889013" y="96399"/>
                  </a:lnTo>
                  <a:lnTo>
                    <a:pt x="3985477" y="96399"/>
                  </a:lnTo>
                  <a:lnTo>
                    <a:pt x="4090738" y="83254"/>
                  </a:lnTo>
                  <a:lnTo>
                    <a:pt x="4244187" y="56875"/>
                  </a:lnTo>
                  <a:lnTo>
                    <a:pt x="4336274" y="43774"/>
                  </a:lnTo>
                  <a:lnTo>
                    <a:pt x="4406390" y="35010"/>
                  </a:lnTo>
                  <a:lnTo>
                    <a:pt x="4485347" y="26246"/>
                  </a:lnTo>
                  <a:lnTo>
                    <a:pt x="4572969" y="26246"/>
                  </a:lnTo>
                  <a:lnTo>
                    <a:pt x="4634419" y="30628"/>
                  </a:lnTo>
                  <a:lnTo>
                    <a:pt x="4717665" y="39392"/>
                  </a:lnTo>
                  <a:lnTo>
                    <a:pt x="4849187" y="61257"/>
                  </a:lnTo>
                  <a:lnTo>
                    <a:pt x="4919390" y="74534"/>
                  </a:lnTo>
                  <a:lnTo>
                    <a:pt x="5033405" y="87635"/>
                  </a:lnTo>
                  <a:lnTo>
                    <a:pt x="5121027" y="96399"/>
                  </a:lnTo>
                  <a:lnTo>
                    <a:pt x="5199984" y="96399"/>
                  </a:lnTo>
                  <a:lnTo>
                    <a:pt x="5239419" y="92017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1261576"/>
              <a:ext cx="5240020" cy="2670175"/>
            </a:xfrm>
            <a:custGeom>
              <a:avLst/>
              <a:gdLst/>
              <a:ahLst/>
              <a:cxnLst/>
              <a:rect l="l" t="t" r="r" b="b"/>
              <a:pathLst>
                <a:path w="5240020" h="2670175">
                  <a:moveTo>
                    <a:pt x="0" y="1284653"/>
                  </a:moveTo>
                  <a:lnTo>
                    <a:pt x="4381" y="1284653"/>
                  </a:lnTo>
                  <a:lnTo>
                    <a:pt x="65717" y="1297798"/>
                  </a:lnTo>
                  <a:lnTo>
                    <a:pt x="153444" y="1324045"/>
                  </a:lnTo>
                  <a:lnTo>
                    <a:pt x="298144" y="1367951"/>
                  </a:lnTo>
                  <a:lnTo>
                    <a:pt x="350797" y="1376714"/>
                  </a:lnTo>
                  <a:lnTo>
                    <a:pt x="412159" y="1385478"/>
                  </a:lnTo>
                  <a:lnTo>
                    <a:pt x="460347" y="1389860"/>
                  </a:lnTo>
                  <a:lnTo>
                    <a:pt x="517376" y="1385478"/>
                  </a:lnTo>
                  <a:lnTo>
                    <a:pt x="569985" y="1381096"/>
                  </a:lnTo>
                  <a:lnTo>
                    <a:pt x="631391" y="1372332"/>
                  </a:lnTo>
                  <a:lnTo>
                    <a:pt x="688376" y="1359187"/>
                  </a:lnTo>
                  <a:lnTo>
                    <a:pt x="802391" y="1324045"/>
                  </a:lnTo>
                  <a:lnTo>
                    <a:pt x="920782" y="1293416"/>
                  </a:lnTo>
                  <a:lnTo>
                    <a:pt x="973347" y="1280271"/>
                  </a:lnTo>
                  <a:lnTo>
                    <a:pt x="1039174" y="1271507"/>
                  </a:lnTo>
                  <a:lnTo>
                    <a:pt x="1087362" y="1267169"/>
                  </a:lnTo>
                  <a:lnTo>
                    <a:pt x="1144303" y="1271507"/>
                  </a:lnTo>
                  <a:lnTo>
                    <a:pt x="1197000" y="1275889"/>
                  </a:lnTo>
                  <a:lnTo>
                    <a:pt x="1262695" y="1289035"/>
                  </a:lnTo>
                  <a:lnTo>
                    <a:pt x="1319768" y="1302180"/>
                  </a:lnTo>
                  <a:lnTo>
                    <a:pt x="1595985" y="1376714"/>
                  </a:lnTo>
                  <a:lnTo>
                    <a:pt x="1657303" y="1385478"/>
                  </a:lnTo>
                  <a:lnTo>
                    <a:pt x="1709912" y="1389860"/>
                  </a:lnTo>
                  <a:lnTo>
                    <a:pt x="1766941" y="1385478"/>
                  </a:lnTo>
                  <a:lnTo>
                    <a:pt x="1819550" y="1381096"/>
                  </a:lnTo>
                  <a:lnTo>
                    <a:pt x="1880956" y="1372332"/>
                  </a:lnTo>
                  <a:lnTo>
                    <a:pt x="1942318" y="1354805"/>
                  </a:lnTo>
                  <a:lnTo>
                    <a:pt x="2069463" y="1319707"/>
                  </a:lnTo>
                  <a:lnTo>
                    <a:pt x="2179101" y="1289035"/>
                  </a:lnTo>
                  <a:lnTo>
                    <a:pt x="2240419" y="1275889"/>
                  </a:lnTo>
                  <a:lnTo>
                    <a:pt x="2257970" y="1275889"/>
                  </a:lnTo>
                  <a:lnTo>
                    <a:pt x="2262434" y="1245129"/>
                  </a:lnTo>
                  <a:lnTo>
                    <a:pt x="2266811" y="1082959"/>
                  </a:lnTo>
                  <a:lnTo>
                    <a:pt x="2275608" y="1030290"/>
                  </a:lnTo>
                  <a:lnTo>
                    <a:pt x="2279985" y="999661"/>
                  </a:lnTo>
                  <a:lnTo>
                    <a:pt x="2284362" y="990898"/>
                  </a:lnTo>
                  <a:lnTo>
                    <a:pt x="2288738" y="995279"/>
                  </a:lnTo>
                  <a:lnTo>
                    <a:pt x="2288738" y="1008381"/>
                  </a:lnTo>
                  <a:lnTo>
                    <a:pt x="2293115" y="1003999"/>
                  </a:lnTo>
                  <a:lnTo>
                    <a:pt x="2297492" y="964607"/>
                  </a:lnTo>
                  <a:lnTo>
                    <a:pt x="2306246" y="815538"/>
                  </a:lnTo>
                  <a:lnTo>
                    <a:pt x="2319420" y="741004"/>
                  </a:lnTo>
                  <a:lnTo>
                    <a:pt x="2319420" y="745386"/>
                  </a:lnTo>
                  <a:lnTo>
                    <a:pt x="2323796" y="754149"/>
                  </a:lnTo>
                  <a:lnTo>
                    <a:pt x="2328173" y="741004"/>
                  </a:lnTo>
                  <a:lnTo>
                    <a:pt x="2336927" y="657706"/>
                  </a:lnTo>
                  <a:lnTo>
                    <a:pt x="2350057" y="565557"/>
                  </a:lnTo>
                  <a:lnTo>
                    <a:pt x="2354434" y="534885"/>
                  </a:lnTo>
                  <a:lnTo>
                    <a:pt x="2358810" y="543648"/>
                  </a:lnTo>
                  <a:lnTo>
                    <a:pt x="2363231" y="534885"/>
                  </a:lnTo>
                  <a:lnTo>
                    <a:pt x="2371984" y="504256"/>
                  </a:lnTo>
                  <a:lnTo>
                    <a:pt x="2376361" y="469114"/>
                  </a:lnTo>
                  <a:lnTo>
                    <a:pt x="2389492" y="363907"/>
                  </a:lnTo>
                  <a:lnTo>
                    <a:pt x="2393868" y="359569"/>
                  </a:lnTo>
                  <a:lnTo>
                    <a:pt x="2402753" y="355187"/>
                  </a:lnTo>
                  <a:lnTo>
                    <a:pt x="2402753" y="350806"/>
                  </a:lnTo>
                  <a:lnTo>
                    <a:pt x="2411507" y="333191"/>
                  </a:lnTo>
                  <a:lnTo>
                    <a:pt x="2415883" y="280653"/>
                  </a:lnTo>
                  <a:lnTo>
                    <a:pt x="2424637" y="232366"/>
                  </a:lnTo>
                  <a:lnTo>
                    <a:pt x="2429014" y="214839"/>
                  </a:lnTo>
                  <a:lnTo>
                    <a:pt x="2433434" y="210457"/>
                  </a:lnTo>
                  <a:lnTo>
                    <a:pt x="2437811" y="214839"/>
                  </a:lnTo>
                  <a:lnTo>
                    <a:pt x="2442188" y="219220"/>
                  </a:lnTo>
                  <a:lnTo>
                    <a:pt x="2446564" y="210457"/>
                  </a:lnTo>
                  <a:lnTo>
                    <a:pt x="2450941" y="184079"/>
                  </a:lnTo>
                  <a:lnTo>
                    <a:pt x="2459695" y="140304"/>
                  </a:lnTo>
                  <a:lnTo>
                    <a:pt x="2464071" y="127159"/>
                  </a:lnTo>
                  <a:lnTo>
                    <a:pt x="2468448" y="127159"/>
                  </a:lnTo>
                  <a:lnTo>
                    <a:pt x="2472825" y="135923"/>
                  </a:lnTo>
                  <a:lnTo>
                    <a:pt x="2477246" y="140304"/>
                  </a:lnTo>
                  <a:lnTo>
                    <a:pt x="2481622" y="135923"/>
                  </a:lnTo>
                  <a:lnTo>
                    <a:pt x="2485999" y="122821"/>
                  </a:lnTo>
                  <a:lnTo>
                    <a:pt x="2499129" y="74534"/>
                  </a:lnTo>
                  <a:lnTo>
                    <a:pt x="2503506" y="78916"/>
                  </a:lnTo>
                  <a:lnTo>
                    <a:pt x="2516636" y="100781"/>
                  </a:lnTo>
                  <a:lnTo>
                    <a:pt x="2521057" y="100781"/>
                  </a:lnTo>
                  <a:lnTo>
                    <a:pt x="2525434" y="92061"/>
                  </a:lnTo>
                  <a:lnTo>
                    <a:pt x="2534275" y="70152"/>
                  </a:lnTo>
                  <a:lnTo>
                    <a:pt x="2538651" y="74534"/>
                  </a:lnTo>
                  <a:lnTo>
                    <a:pt x="2543028" y="83297"/>
                  </a:lnTo>
                  <a:lnTo>
                    <a:pt x="2556202" y="114058"/>
                  </a:lnTo>
                  <a:lnTo>
                    <a:pt x="2560579" y="118439"/>
                  </a:lnTo>
                  <a:lnTo>
                    <a:pt x="2569333" y="114058"/>
                  </a:lnTo>
                  <a:lnTo>
                    <a:pt x="2573709" y="122821"/>
                  </a:lnTo>
                  <a:lnTo>
                    <a:pt x="2582463" y="144686"/>
                  </a:lnTo>
                  <a:lnTo>
                    <a:pt x="2595637" y="179697"/>
                  </a:lnTo>
                  <a:lnTo>
                    <a:pt x="2604390" y="192974"/>
                  </a:lnTo>
                  <a:lnTo>
                    <a:pt x="2608767" y="206075"/>
                  </a:lnTo>
                  <a:lnTo>
                    <a:pt x="2617521" y="227984"/>
                  </a:lnTo>
                  <a:lnTo>
                    <a:pt x="2639448" y="306900"/>
                  </a:lnTo>
                  <a:lnTo>
                    <a:pt x="2648202" y="333191"/>
                  </a:lnTo>
                  <a:lnTo>
                    <a:pt x="2656955" y="377053"/>
                  </a:lnTo>
                  <a:lnTo>
                    <a:pt x="2674594" y="455969"/>
                  </a:lnTo>
                  <a:lnTo>
                    <a:pt x="2687724" y="508638"/>
                  </a:lnTo>
                  <a:lnTo>
                    <a:pt x="2700854" y="605037"/>
                  </a:lnTo>
                  <a:lnTo>
                    <a:pt x="2718405" y="675233"/>
                  </a:lnTo>
                  <a:lnTo>
                    <a:pt x="2727159" y="736622"/>
                  </a:lnTo>
                  <a:lnTo>
                    <a:pt x="2757840" y="911982"/>
                  </a:lnTo>
                  <a:lnTo>
                    <a:pt x="2770970" y="1017144"/>
                  </a:lnTo>
                  <a:lnTo>
                    <a:pt x="2792897" y="1135584"/>
                  </a:lnTo>
                  <a:lnTo>
                    <a:pt x="2810492" y="1245129"/>
                  </a:lnTo>
                  <a:lnTo>
                    <a:pt x="2828043" y="1385478"/>
                  </a:lnTo>
                  <a:lnTo>
                    <a:pt x="2876231" y="1687997"/>
                  </a:lnTo>
                  <a:lnTo>
                    <a:pt x="2911289" y="1902880"/>
                  </a:lnTo>
                  <a:lnTo>
                    <a:pt x="2946434" y="2117719"/>
                  </a:lnTo>
                  <a:lnTo>
                    <a:pt x="2977115" y="2271169"/>
                  </a:lnTo>
                  <a:lnTo>
                    <a:pt x="3016506" y="2442146"/>
                  </a:lnTo>
                  <a:lnTo>
                    <a:pt x="3047187" y="2542954"/>
                  </a:lnTo>
                  <a:lnTo>
                    <a:pt x="3077868" y="2613115"/>
                  </a:lnTo>
                  <a:lnTo>
                    <a:pt x="3113014" y="2661385"/>
                  </a:lnTo>
                  <a:lnTo>
                    <a:pt x="3121767" y="2670140"/>
                  </a:lnTo>
                  <a:lnTo>
                    <a:pt x="3134941" y="2670140"/>
                  </a:lnTo>
                  <a:lnTo>
                    <a:pt x="3148072" y="2670140"/>
                  </a:lnTo>
                  <a:lnTo>
                    <a:pt x="3187506" y="2630629"/>
                  </a:lnTo>
                  <a:lnTo>
                    <a:pt x="3222651" y="2551709"/>
                  </a:lnTo>
                  <a:lnTo>
                    <a:pt x="3240159" y="2494684"/>
                  </a:lnTo>
                  <a:lnTo>
                    <a:pt x="3266463" y="2398241"/>
                  </a:lnTo>
                  <a:lnTo>
                    <a:pt x="3292767" y="2279933"/>
                  </a:lnTo>
                  <a:lnTo>
                    <a:pt x="3323405" y="2135246"/>
                  </a:lnTo>
                  <a:lnTo>
                    <a:pt x="3358550" y="1933508"/>
                  </a:lnTo>
                  <a:lnTo>
                    <a:pt x="3402361" y="1639753"/>
                  </a:lnTo>
                  <a:lnTo>
                    <a:pt x="3564564" y="600699"/>
                  </a:lnTo>
                  <a:lnTo>
                    <a:pt x="3599622" y="420958"/>
                  </a:lnTo>
                  <a:lnTo>
                    <a:pt x="3630390" y="284991"/>
                  </a:lnTo>
                  <a:lnTo>
                    <a:pt x="3656695" y="184079"/>
                  </a:lnTo>
                  <a:lnTo>
                    <a:pt x="3678579" y="118439"/>
                  </a:lnTo>
                  <a:lnTo>
                    <a:pt x="3700506" y="70152"/>
                  </a:lnTo>
                  <a:lnTo>
                    <a:pt x="3731187" y="17527"/>
                  </a:lnTo>
                  <a:lnTo>
                    <a:pt x="3757448" y="4381"/>
                  </a:lnTo>
                  <a:lnTo>
                    <a:pt x="3770709" y="4381"/>
                  </a:lnTo>
                  <a:lnTo>
                    <a:pt x="3805767" y="39523"/>
                  </a:lnTo>
                  <a:lnTo>
                    <a:pt x="3840825" y="109544"/>
                  </a:lnTo>
                  <a:lnTo>
                    <a:pt x="3862709" y="166595"/>
                  </a:lnTo>
                  <a:lnTo>
                    <a:pt x="3884636" y="245511"/>
                  </a:lnTo>
                  <a:lnTo>
                    <a:pt x="3911028" y="355187"/>
                  </a:lnTo>
                  <a:lnTo>
                    <a:pt x="3937289" y="495492"/>
                  </a:lnTo>
                  <a:lnTo>
                    <a:pt x="3972347" y="688335"/>
                  </a:lnTo>
                  <a:lnTo>
                    <a:pt x="4016158" y="946992"/>
                  </a:lnTo>
                  <a:lnTo>
                    <a:pt x="4086361" y="1403005"/>
                  </a:lnTo>
                  <a:lnTo>
                    <a:pt x="4156477" y="1863356"/>
                  </a:lnTo>
                  <a:lnTo>
                    <a:pt x="4195999" y="2104486"/>
                  </a:lnTo>
                  <a:lnTo>
                    <a:pt x="4231057" y="2275551"/>
                  </a:lnTo>
                  <a:lnTo>
                    <a:pt x="4261694" y="2402623"/>
                  </a:lnTo>
                  <a:lnTo>
                    <a:pt x="4283622" y="2490307"/>
                  </a:lnTo>
                  <a:lnTo>
                    <a:pt x="4305506" y="2556091"/>
                  </a:lnTo>
                  <a:lnTo>
                    <a:pt x="4327521" y="2599979"/>
                  </a:lnTo>
                  <a:lnTo>
                    <a:pt x="4358202" y="2648139"/>
                  </a:lnTo>
                  <a:lnTo>
                    <a:pt x="4371332" y="2657003"/>
                  </a:lnTo>
                  <a:lnTo>
                    <a:pt x="4384506" y="2657003"/>
                  </a:lnTo>
                  <a:lnTo>
                    <a:pt x="4397636" y="2657003"/>
                  </a:lnTo>
                  <a:lnTo>
                    <a:pt x="4406390" y="2648139"/>
                  </a:lnTo>
                  <a:lnTo>
                    <a:pt x="4419520" y="2639384"/>
                  </a:lnTo>
                  <a:lnTo>
                    <a:pt x="4432694" y="2617493"/>
                  </a:lnTo>
                  <a:lnTo>
                    <a:pt x="4467840" y="2542954"/>
                  </a:lnTo>
                  <a:lnTo>
                    <a:pt x="4489723" y="2477157"/>
                  </a:lnTo>
                  <a:lnTo>
                    <a:pt x="4511651" y="2389477"/>
                  </a:lnTo>
                  <a:lnTo>
                    <a:pt x="4537912" y="2275551"/>
                  </a:lnTo>
                  <a:lnTo>
                    <a:pt x="4568593" y="2122101"/>
                  </a:lnTo>
                  <a:lnTo>
                    <a:pt x="4608115" y="1915981"/>
                  </a:lnTo>
                  <a:lnTo>
                    <a:pt x="4651926" y="1626608"/>
                  </a:lnTo>
                  <a:lnTo>
                    <a:pt x="4809752" y="626946"/>
                  </a:lnTo>
                  <a:lnTo>
                    <a:pt x="4844810" y="434103"/>
                  </a:lnTo>
                  <a:lnTo>
                    <a:pt x="4875579" y="293755"/>
                  </a:lnTo>
                  <a:lnTo>
                    <a:pt x="4901883" y="192974"/>
                  </a:lnTo>
                  <a:lnTo>
                    <a:pt x="4923767" y="118439"/>
                  </a:lnTo>
                  <a:lnTo>
                    <a:pt x="4945694" y="70152"/>
                  </a:lnTo>
                  <a:lnTo>
                    <a:pt x="4976375" y="17527"/>
                  </a:lnTo>
                  <a:lnTo>
                    <a:pt x="5002767" y="0"/>
                  </a:lnTo>
                  <a:lnTo>
                    <a:pt x="5015898" y="0"/>
                  </a:lnTo>
                  <a:lnTo>
                    <a:pt x="5050955" y="30628"/>
                  </a:lnTo>
                  <a:lnTo>
                    <a:pt x="5081593" y="92061"/>
                  </a:lnTo>
                  <a:lnTo>
                    <a:pt x="5103520" y="144686"/>
                  </a:lnTo>
                  <a:lnTo>
                    <a:pt x="5125404" y="219220"/>
                  </a:lnTo>
                  <a:lnTo>
                    <a:pt x="5151796" y="320045"/>
                  </a:lnTo>
                  <a:lnTo>
                    <a:pt x="5178100" y="451587"/>
                  </a:lnTo>
                  <a:lnTo>
                    <a:pt x="5213158" y="626946"/>
                  </a:lnTo>
                  <a:lnTo>
                    <a:pt x="5239419" y="793542"/>
                  </a:lnTo>
                  <a:lnTo>
                    <a:pt x="5239419" y="79792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2638571" y="822706"/>
            <a:ext cx="269748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0033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69KV,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29275" cy="139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04470" marR="108585" indent="-8572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317371" y="2234818"/>
          <a:ext cx="5214620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8680"/>
                <a:gridCol w="680085"/>
                <a:gridCol w="619124"/>
                <a:gridCol w="680085"/>
                <a:gridCol w="762635"/>
                <a:gridCol w="759460"/>
                <a:gridCol w="756285"/>
              </a:tblGrid>
              <a:tr h="222250">
                <a:tc gridSpan="7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MÉNDEZ, MÍNIMA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-171,4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444,2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48,3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589,3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48,3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597,0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-876,8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-1,220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-871,1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274058"/>
            <a:ext cx="48044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4.2.2.4.2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Méndez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87932" y="7838313"/>
            <a:ext cx="55962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8067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 spc="-20">
                <a:latin typeface="Microsoft Sans Serif"/>
                <a:cs typeface="Microsoft Sans Serif"/>
              </a:rPr>
              <a:t>2012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307403" y="4905776"/>
            <a:ext cx="5309870" cy="2766695"/>
            <a:chOff x="1307403" y="4905776"/>
            <a:chExt cx="530987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371025" y="4912444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120720" y="4912444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14070" y="7622011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754697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314070" y="4912444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117152" y="710052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664902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6197398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574581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5066195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484259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5089988"/>
            <a:ext cx="5252575" cy="2380764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12267" y="4684760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2700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3990" marR="5080" indent="-16192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149208"/>
            <a:ext cx="550481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97535" marR="5080" indent="-58547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49059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1373438"/>
            <a:ext cx="5252575" cy="2393888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12267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6540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07403" y="5217815"/>
            <a:ext cx="5309870" cy="2766695"/>
            <a:chOff x="1307403" y="5217815"/>
            <a:chExt cx="530987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71025" y="5224483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20720" y="5224483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14070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7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14070" y="5224483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17152" y="741256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65450" y="696106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39929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91737" y="605784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378234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15463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2" name="object 3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7" y="5358253"/>
            <a:ext cx="5252575" cy="2398269"/>
          </a:xfrm>
          <a:prstGeom prst="rect">
            <a:avLst/>
          </a:prstGeom>
        </p:spPr>
      </p:pic>
      <p:sp>
        <p:nvSpPr>
          <p:cNvPr id="33" name="object 33" descr=""/>
          <p:cNvSpPr txBox="1"/>
          <p:nvPr/>
        </p:nvSpPr>
        <p:spPr>
          <a:xfrm>
            <a:off x="2612267" y="4996799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7081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5" name="object 3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61670" marR="5080" indent="-64960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Méndez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149208"/>
            <a:ext cx="5537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15950" marR="5080" indent="-60388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75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v:MÉNDEA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v:MÉNDEB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v:MÉNDEC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364447" y="1439077"/>
            <a:ext cx="5252720" cy="2324100"/>
            <a:chOff x="1364447" y="1439077"/>
            <a:chExt cx="5252720" cy="2324100"/>
          </a:xfrm>
        </p:grpSpPr>
        <p:sp>
          <p:nvSpPr>
            <p:cNvPr id="17" name="object 17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1463314"/>
              <a:ext cx="5240020" cy="2292985"/>
            </a:xfrm>
            <a:custGeom>
              <a:avLst/>
              <a:gdLst/>
              <a:ahLst/>
              <a:cxnLst/>
              <a:rect l="l" t="t" r="r" b="b"/>
              <a:pathLst>
                <a:path w="5240020" h="2292985">
                  <a:moveTo>
                    <a:pt x="0" y="1626564"/>
                  </a:moveTo>
                  <a:lnTo>
                    <a:pt x="0" y="1630946"/>
                  </a:lnTo>
                  <a:lnTo>
                    <a:pt x="39430" y="1801923"/>
                  </a:lnTo>
                  <a:lnTo>
                    <a:pt x="74584" y="1920363"/>
                  </a:lnTo>
                  <a:lnTo>
                    <a:pt x="100871" y="2008043"/>
                  </a:lnTo>
                  <a:lnTo>
                    <a:pt x="127158" y="2069431"/>
                  </a:lnTo>
                  <a:lnTo>
                    <a:pt x="153444" y="2117587"/>
                  </a:lnTo>
                  <a:lnTo>
                    <a:pt x="188507" y="2157111"/>
                  </a:lnTo>
                  <a:lnTo>
                    <a:pt x="201637" y="2165875"/>
                  </a:lnTo>
                  <a:lnTo>
                    <a:pt x="214898" y="2165875"/>
                  </a:lnTo>
                  <a:lnTo>
                    <a:pt x="228029" y="2161493"/>
                  </a:lnTo>
                  <a:lnTo>
                    <a:pt x="271840" y="2117587"/>
                  </a:lnTo>
                  <a:lnTo>
                    <a:pt x="311275" y="2038671"/>
                  </a:lnTo>
                  <a:lnTo>
                    <a:pt x="333158" y="1972901"/>
                  </a:lnTo>
                  <a:lnTo>
                    <a:pt x="359550" y="1885221"/>
                  </a:lnTo>
                  <a:lnTo>
                    <a:pt x="390231" y="1780058"/>
                  </a:lnTo>
                  <a:lnTo>
                    <a:pt x="420912" y="1635327"/>
                  </a:lnTo>
                  <a:lnTo>
                    <a:pt x="473477" y="1385478"/>
                  </a:lnTo>
                  <a:lnTo>
                    <a:pt x="539304" y="1060919"/>
                  </a:lnTo>
                  <a:lnTo>
                    <a:pt x="604999" y="705862"/>
                  </a:lnTo>
                  <a:lnTo>
                    <a:pt x="648942" y="521652"/>
                  </a:lnTo>
                  <a:lnTo>
                    <a:pt x="679579" y="398962"/>
                  </a:lnTo>
                  <a:lnTo>
                    <a:pt x="714637" y="284904"/>
                  </a:lnTo>
                  <a:lnTo>
                    <a:pt x="736564" y="210369"/>
                  </a:lnTo>
                  <a:lnTo>
                    <a:pt x="762956" y="162170"/>
                  </a:lnTo>
                  <a:lnTo>
                    <a:pt x="780463" y="127071"/>
                  </a:lnTo>
                  <a:lnTo>
                    <a:pt x="798014" y="105162"/>
                  </a:lnTo>
                  <a:lnTo>
                    <a:pt x="811144" y="96399"/>
                  </a:lnTo>
                  <a:lnTo>
                    <a:pt x="824275" y="92017"/>
                  </a:lnTo>
                  <a:lnTo>
                    <a:pt x="837405" y="87635"/>
                  </a:lnTo>
                  <a:lnTo>
                    <a:pt x="881216" y="113926"/>
                  </a:lnTo>
                  <a:lnTo>
                    <a:pt x="916405" y="170933"/>
                  </a:lnTo>
                  <a:lnTo>
                    <a:pt x="933913" y="210369"/>
                  </a:lnTo>
                  <a:lnTo>
                    <a:pt x="955840" y="267376"/>
                  </a:lnTo>
                  <a:lnTo>
                    <a:pt x="982101" y="350674"/>
                  </a:lnTo>
                  <a:lnTo>
                    <a:pt x="1008405" y="460350"/>
                  </a:lnTo>
                  <a:lnTo>
                    <a:pt x="1047927" y="626946"/>
                  </a:lnTo>
                  <a:lnTo>
                    <a:pt x="1096115" y="850549"/>
                  </a:lnTo>
                  <a:lnTo>
                    <a:pt x="1148680" y="1131071"/>
                  </a:lnTo>
                  <a:lnTo>
                    <a:pt x="1223260" y="1521313"/>
                  </a:lnTo>
                  <a:lnTo>
                    <a:pt x="1267071" y="1714243"/>
                  </a:lnTo>
                  <a:lnTo>
                    <a:pt x="1302129" y="1850210"/>
                  </a:lnTo>
                  <a:lnTo>
                    <a:pt x="1337275" y="1968519"/>
                  </a:lnTo>
                  <a:lnTo>
                    <a:pt x="1363579" y="2038671"/>
                  </a:lnTo>
                  <a:lnTo>
                    <a:pt x="1381086" y="2091340"/>
                  </a:lnTo>
                  <a:lnTo>
                    <a:pt x="1403014" y="2126351"/>
                  </a:lnTo>
                  <a:lnTo>
                    <a:pt x="1420521" y="2143966"/>
                  </a:lnTo>
                  <a:lnTo>
                    <a:pt x="1433695" y="2157111"/>
                  </a:lnTo>
                  <a:lnTo>
                    <a:pt x="1446913" y="2161493"/>
                  </a:lnTo>
                  <a:lnTo>
                    <a:pt x="1460087" y="2161493"/>
                  </a:lnTo>
                  <a:lnTo>
                    <a:pt x="1477594" y="2161493"/>
                  </a:lnTo>
                  <a:lnTo>
                    <a:pt x="1521405" y="2117587"/>
                  </a:lnTo>
                  <a:lnTo>
                    <a:pt x="1556463" y="2043053"/>
                  </a:lnTo>
                  <a:lnTo>
                    <a:pt x="1578478" y="1986046"/>
                  </a:lnTo>
                  <a:lnTo>
                    <a:pt x="1604738" y="1902748"/>
                  </a:lnTo>
                  <a:lnTo>
                    <a:pt x="1635420" y="1788778"/>
                  </a:lnTo>
                  <a:lnTo>
                    <a:pt x="1670477" y="1626564"/>
                  </a:lnTo>
                  <a:lnTo>
                    <a:pt x="1714376" y="1416106"/>
                  </a:lnTo>
                  <a:lnTo>
                    <a:pt x="1766941" y="1148686"/>
                  </a:lnTo>
                  <a:lnTo>
                    <a:pt x="1845810" y="736491"/>
                  </a:lnTo>
                  <a:lnTo>
                    <a:pt x="1889753" y="543648"/>
                  </a:lnTo>
                  <a:lnTo>
                    <a:pt x="1924767" y="407681"/>
                  </a:lnTo>
                  <a:lnTo>
                    <a:pt x="1959825" y="289285"/>
                  </a:lnTo>
                  <a:lnTo>
                    <a:pt x="1981753" y="219220"/>
                  </a:lnTo>
                  <a:lnTo>
                    <a:pt x="2003768" y="166551"/>
                  </a:lnTo>
                  <a:lnTo>
                    <a:pt x="2025651" y="131453"/>
                  </a:lnTo>
                  <a:lnTo>
                    <a:pt x="2056333" y="96399"/>
                  </a:lnTo>
                  <a:lnTo>
                    <a:pt x="2069463" y="92017"/>
                  </a:lnTo>
                  <a:lnTo>
                    <a:pt x="2082593" y="87635"/>
                  </a:lnTo>
                  <a:lnTo>
                    <a:pt x="2126536" y="113926"/>
                  </a:lnTo>
                  <a:lnTo>
                    <a:pt x="2161594" y="166551"/>
                  </a:lnTo>
                  <a:lnTo>
                    <a:pt x="2179101" y="205987"/>
                  </a:lnTo>
                  <a:lnTo>
                    <a:pt x="2200984" y="262995"/>
                  </a:lnTo>
                  <a:lnTo>
                    <a:pt x="2227289" y="341911"/>
                  </a:lnTo>
                  <a:lnTo>
                    <a:pt x="2244796" y="416445"/>
                  </a:lnTo>
                  <a:lnTo>
                    <a:pt x="2249216" y="144686"/>
                  </a:lnTo>
                  <a:lnTo>
                    <a:pt x="2249216" y="149068"/>
                  </a:lnTo>
                  <a:lnTo>
                    <a:pt x="2253593" y="157832"/>
                  </a:lnTo>
                  <a:lnTo>
                    <a:pt x="2262434" y="184079"/>
                  </a:lnTo>
                  <a:lnTo>
                    <a:pt x="2266811" y="210369"/>
                  </a:lnTo>
                  <a:lnTo>
                    <a:pt x="2266811" y="241129"/>
                  </a:lnTo>
                  <a:lnTo>
                    <a:pt x="2271188" y="188460"/>
                  </a:lnTo>
                  <a:lnTo>
                    <a:pt x="2271188" y="192842"/>
                  </a:lnTo>
                  <a:lnTo>
                    <a:pt x="2275608" y="539266"/>
                  </a:lnTo>
                  <a:lnTo>
                    <a:pt x="2275608" y="530503"/>
                  </a:lnTo>
                  <a:lnTo>
                    <a:pt x="2275608" y="438354"/>
                  </a:lnTo>
                  <a:lnTo>
                    <a:pt x="2279985" y="455969"/>
                  </a:lnTo>
                  <a:lnTo>
                    <a:pt x="2284362" y="631328"/>
                  </a:lnTo>
                  <a:lnTo>
                    <a:pt x="2288738" y="679571"/>
                  </a:lnTo>
                  <a:lnTo>
                    <a:pt x="2293115" y="688335"/>
                  </a:lnTo>
                  <a:lnTo>
                    <a:pt x="2293115" y="705862"/>
                  </a:lnTo>
                  <a:lnTo>
                    <a:pt x="2297492" y="736491"/>
                  </a:lnTo>
                  <a:lnTo>
                    <a:pt x="2297492" y="675102"/>
                  </a:lnTo>
                  <a:lnTo>
                    <a:pt x="2301869" y="565513"/>
                  </a:lnTo>
                  <a:lnTo>
                    <a:pt x="2301869" y="618182"/>
                  </a:lnTo>
                  <a:lnTo>
                    <a:pt x="2306246" y="868076"/>
                  </a:lnTo>
                  <a:lnTo>
                    <a:pt x="2310622" y="789160"/>
                  </a:lnTo>
                  <a:lnTo>
                    <a:pt x="2314999" y="587422"/>
                  </a:lnTo>
                  <a:lnTo>
                    <a:pt x="2319420" y="543648"/>
                  </a:lnTo>
                  <a:lnTo>
                    <a:pt x="2323796" y="569895"/>
                  </a:lnTo>
                  <a:lnTo>
                    <a:pt x="2323796" y="657575"/>
                  </a:lnTo>
                  <a:lnTo>
                    <a:pt x="2328173" y="797924"/>
                  </a:lnTo>
                  <a:lnTo>
                    <a:pt x="2332550" y="819789"/>
                  </a:lnTo>
                  <a:lnTo>
                    <a:pt x="2332550" y="960137"/>
                  </a:lnTo>
                  <a:lnTo>
                    <a:pt x="2336927" y="946992"/>
                  </a:lnTo>
                  <a:lnTo>
                    <a:pt x="2345680" y="797924"/>
                  </a:lnTo>
                  <a:lnTo>
                    <a:pt x="2354434" y="767251"/>
                  </a:lnTo>
                  <a:lnTo>
                    <a:pt x="2354434" y="780396"/>
                  </a:lnTo>
                  <a:lnTo>
                    <a:pt x="2358810" y="819789"/>
                  </a:lnTo>
                  <a:lnTo>
                    <a:pt x="2358810" y="833022"/>
                  </a:lnTo>
                  <a:lnTo>
                    <a:pt x="2363231" y="898705"/>
                  </a:lnTo>
                  <a:lnTo>
                    <a:pt x="2363231" y="894323"/>
                  </a:lnTo>
                  <a:lnTo>
                    <a:pt x="2367608" y="850549"/>
                  </a:lnTo>
                  <a:lnTo>
                    <a:pt x="2367608" y="868076"/>
                  </a:lnTo>
                  <a:lnTo>
                    <a:pt x="2376361" y="1030290"/>
                  </a:lnTo>
                  <a:lnTo>
                    <a:pt x="2380738" y="1025908"/>
                  </a:lnTo>
                  <a:lnTo>
                    <a:pt x="2385115" y="973239"/>
                  </a:lnTo>
                  <a:lnTo>
                    <a:pt x="2389492" y="889941"/>
                  </a:lnTo>
                  <a:lnTo>
                    <a:pt x="2393868" y="811025"/>
                  </a:lnTo>
                  <a:lnTo>
                    <a:pt x="2393868" y="850549"/>
                  </a:lnTo>
                  <a:lnTo>
                    <a:pt x="2398376" y="872458"/>
                  </a:lnTo>
                  <a:lnTo>
                    <a:pt x="2402753" y="872458"/>
                  </a:lnTo>
                  <a:lnTo>
                    <a:pt x="2407130" y="894323"/>
                  </a:lnTo>
                  <a:lnTo>
                    <a:pt x="2411507" y="916319"/>
                  </a:lnTo>
                  <a:lnTo>
                    <a:pt x="2415883" y="1017144"/>
                  </a:lnTo>
                  <a:lnTo>
                    <a:pt x="2420260" y="1170595"/>
                  </a:lnTo>
                  <a:lnTo>
                    <a:pt x="2424637" y="1201267"/>
                  </a:lnTo>
                  <a:lnTo>
                    <a:pt x="2429014" y="1196886"/>
                  </a:lnTo>
                  <a:lnTo>
                    <a:pt x="2429014" y="1192504"/>
                  </a:lnTo>
                  <a:lnTo>
                    <a:pt x="2429014" y="1196886"/>
                  </a:lnTo>
                  <a:lnTo>
                    <a:pt x="2442188" y="1337190"/>
                  </a:lnTo>
                  <a:lnTo>
                    <a:pt x="2455318" y="1516931"/>
                  </a:lnTo>
                  <a:lnTo>
                    <a:pt x="2472825" y="1582702"/>
                  </a:lnTo>
                  <a:lnTo>
                    <a:pt x="2472825" y="1587084"/>
                  </a:lnTo>
                  <a:lnTo>
                    <a:pt x="2477246" y="1578320"/>
                  </a:lnTo>
                  <a:lnTo>
                    <a:pt x="2481622" y="1569557"/>
                  </a:lnTo>
                  <a:lnTo>
                    <a:pt x="2481622" y="1573939"/>
                  </a:lnTo>
                  <a:lnTo>
                    <a:pt x="2485999" y="1578320"/>
                  </a:lnTo>
                  <a:lnTo>
                    <a:pt x="2485999" y="1573939"/>
                  </a:lnTo>
                  <a:lnTo>
                    <a:pt x="2490376" y="1547648"/>
                  </a:lnTo>
                  <a:lnTo>
                    <a:pt x="2494753" y="1534546"/>
                  </a:lnTo>
                  <a:lnTo>
                    <a:pt x="2494753" y="1543310"/>
                  </a:lnTo>
                  <a:lnTo>
                    <a:pt x="2499129" y="1587084"/>
                  </a:lnTo>
                  <a:lnTo>
                    <a:pt x="2507883" y="1696760"/>
                  </a:lnTo>
                  <a:lnTo>
                    <a:pt x="2512260" y="1709862"/>
                  </a:lnTo>
                  <a:lnTo>
                    <a:pt x="2521057" y="1705524"/>
                  </a:lnTo>
                  <a:lnTo>
                    <a:pt x="2521057" y="1714243"/>
                  </a:lnTo>
                  <a:lnTo>
                    <a:pt x="2529810" y="1736152"/>
                  </a:lnTo>
                  <a:lnTo>
                    <a:pt x="2534275" y="1736152"/>
                  </a:lnTo>
                  <a:lnTo>
                    <a:pt x="2538651" y="1727389"/>
                  </a:lnTo>
                  <a:lnTo>
                    <a:pt x="2543028" y="1736152"/>
                  </a:lnTo>
                  <a:lnTo>
                    <a:pt x="2547449" y="1762531"/>
                  </a:lnTo>
                  <a:lnTo>
                    <a:pt x="2556202" y="1841447"/>
                  </a:lnTo>
                  <a:lnTo>
                    <a:pt x="2560579" y="1841447"/>
                  </a:lnTo>
                  <a:lnTo>
                    <a:pt x="2564956" y="1832596"/>
                  </a:lnTo>
                  <a:lnTo>
                    <a:pt x="2569333" y="1837065"/>
                  </a:lnTo>
                  <a:lnTo>
                    <a:pt x="2573709" y="1850210"/>
                  </a:lnTo>
                  <a:lnTo>
                    <a:pt x="2582463" y="1893985"/>
                  </a:lnTo>
                  <a:lnTo>
                    <a:pt x="2586840" y="1950992"/>
                  </a:lnTo>
                  <a:lnTo>
                    <a:pt x="2600014" y="2130733"/>
                  </a:lnTo>
                  <a:lnTo>
                    <a:pt x="2604390" y="2148347"/>
                  </a:lnTo>
                  <a:lnTo>
                    <a:pt x="2613144" y="2161493"/>
                  </a:lnTo>
                  <a:lnTo>
                    <a:pt x="2617521" y="2174638"/>
                  </a:lnTo>
                  <a:lnTo>
                    <a:pt x="2621897" y="2174638"/>
                  </a:lnTo>
                  <a:lnTo>
                    <a:pt x="2626274" y="2179020"/>
                  </a:lnTo>
                  <a:lnTo>
                    <a:pt x="2630651" y="2187740"/>
                  </a:lnTo>
                  <a:lnTo>
                    <a:pt x="2639448" y="2205267"/>
                  </a:lnTo>
                  <a:lnTo>
                    <a:pt x="2643825" y="2200885"/>
                  </a:lnTo>
                  <a:lnTo>
                    <a:pt x="2656955" y="2174638"/>
                  </a:lnTo>
                  <a:lnTo>
                    <a:pt x="2661332" y="2170256"/>
                  </a:lnTo>
                  <a:lnTo>
                    <a:pt x="2670086" y="2170256"/>
                  </a:lnTo>
                  <a:lnTo>
                    <a:pt x="2674594" y="2179020"/>
                  </a:lnTo>
                  <a:lnTo>
                    <a:pt x="2678970" y="2200885"/>
                  </a:lnTo>
                  <a:lnTo>
                    <a:pt x="2687724" y="2231645"/>
                  </a:lnTo>
                  <a:lnTo>
                    <a:pt x="2696477" y="2236027"/>
                  </a:lnTo>
                  <a:lnTo>
                    <a:pt x="2700854" y="2236027"/>
                  </a:lnTo>
                  <a:lnTo>
                    <a:pt x="2705275" y="2231645"/>
                  </a:lnTo>
                  <a:lnTo>
                    <a:pt x="2709651" y="2214030"/>
                  </a:lnTo>
                  <a:lnTo>
                    <a:pt x="2714028" y="2205267"/>
                  </a:lnTo>
                  <a:lnTo>
                    <a:pt x="2718405" y="2205267"/>
                  </a:lnTo>
                  <a:lnTo>
                    <a:pt x="2718405" y="2214030"/>
                  </a:lnTo>
                  <a:lnTo>
                    <a:pt x="2731535" y="2249172"/>
                  </a:lnTo>
                  <a:lnTo>
                    <a:pt x="2740289" y="2262318"/>
                  </a:lnTo>
                  <a:lnTo>
                    <a:pt x="2744666" y="2262318"/>
                  </a:lnTo>
                  <a:lnTo>
                    <a:pt x="2753463" y="2257936"/>
                  </a:lnTo>
                  <a:lnTo>
                    <a:pt x="2757840" y="2249172"/>
                  </a:lnTo>
                  <a:lnTo>
                    <a:pt x="2762216" y="2253554"/>
                  </a:lnTo>
                  <a:lnTo>
                    <a:pt x="2766593" y="2266700"/>
                  </a:lnTo>
                  <a:lnTo>
                    <a:pt x="2775347" y="2292947"/>
                  </a:lnTo>
                  <a:lnTo>
                    <a:pt x="2775347" y="2288569"/>
                  </a:lnTo>
                  <a:lnTo>
                    <a:pt x="2779723" y="2279801"/>
                  </a:lnTo>
                  <a:lnTo>
                    <a:pt x="2788477" y="2236027"/>
                  </a:lnTo>
                  <a:lnTo>
                    <a:pt x="2801651" y="2157111"/>
                  </a:lnTo>
                  <a:lnTo>
                    <a:pt x="2845550" y="2025570"/>
                  </a:lnTo>
                  <a:lnTo>
                    <a:pt x="2876231" y="1959755"/>
                  </a:lnTo>
                  <a:lnTo>
                    <a:pt x="2889361" y="1880839"/>
                  </a:lnTo>
                  <a:lnTo>
                    <a:pt x="2902492" y="1837065"/>
                  </a:lnTo>
                  <a:lnTo>
                    <a:pt x="2920042" y="1775676"/>
                  </a:lnTo>
                  <a:lnTo>
                    <a:pt x="2933173" y="1714243"/>
                  </a:lnTo>
                  <a:lnTo>
                    <a:pt x="2950811" y="1617844"/>
                  </a:lnTo>
                  <a:lnTo>
                    <a:pt x="2968318" y="1495023"/>
                  </a:lnTo>
                  <a:lnTo>
                    <a:pt x="2985869" y="1394198"/>
                  </a:lnTo>
                  <a:lnTo>
                    <a:pt x="3012129" y="1275802"/>
                  </a:lnTo>
                  <a:lnTo>
                    <a:pt x="3099883" y="767251"/>
                  </a:lnTo>
                  <a:lnTo>
                    <a:pt x="3126144" y="622564"/>
                  </a:lnTo>
                  <a:lnTo>
                    <a:pt x="3161202" y="473496"/>
                  </a:lnTo>
                  <a:lnTo>
                    <a:pt x="3191883" y="359438"/>
                  </a:lnTo>
                  <a:lnTo>
                    <a:pt x="3218143" y="241129"/>
                  </a:lnTo>
                  <a:lnTo>
                    <a:pt x="3244535" y="140304"/>
                  </a:lnTo>
                  <a:lnTo>
                    <a:pt x="3257709" y="100781"/>
                  </a:lnTo>
                  <a:lnTo>
                    <a:pt x="3288347" y="43774"/>
                  </a:lnTo>
                  <a:lnTo>
                    <a:pt x="3345332" y="17483"/>
                  </a:lnTo>
                  <a:lnTo>
                    <a:pt x="3358550" y="17483"/>
                  </a:lnTo>
                  <a:lnTo>
                    <a:pt x="3380477" y="8719"/>
                  </a:lnTo>
                  <a:lnTo>
                    <a:pt x="3389231" y="8719"/>
                  </a:lnTo>
                  <a:lnTo>
                    <a:pt x="3397984" y="21865"/>
                  </a:lnTo>
                  <a:lnTo>
                    <a:pt x="3415535" y="48155"/>
                  </a:lnTo>
                  <a:lnTo>
                    <a:pt x="3428666" y="74534"/>
                  </a:lnTo>
                  <a:lnTo>
                    <a:pt x="3454970" y="153450"/>
                  </a:lnTo>
                  <a:lnTo>
                    <a:pt x="3481230" y="254231"/>
                  </a:lnTo>
                  <a:lnTo>
                    <a:pt x="3520753" y="407681"/>
                  </a:lnTo>
                  <a:lnTo>
                    <a:pt x="3547057" y="508506"/>
                  </a:lnTo>
                  <a:lnTo>
                    <a:pt x="3568984" y="600568"/>
                  </a:lnTo>
                  <a:lnTo>
                    <a:pt x="3608375" y="819789"/>
                  </a:lnTo>
                  <a:lnTo>
                    <a:pt x="3674202" y="1209987"/>
                  </a:lnTo>
                  <a:lnTo>
                    <a:pt x="3748694" y="1600229"/>
                  </a:lnTo>
                  <a:lnTo>
                    <a:pt x="3779463" y="1771294"/>
                  </a:lnTo>
                  <a:lnTo>
                    <a:pt x="3810144" y="1893985"/>
                  </a:lnTo>
                  <a:lnTo>
                    <a:pt x="3836405" y="1999279"/>
                  </a:lnTo>
                  <a:lnTo>
                    <a:pt x="3862709" y="2082577"/>
                  </a:lnTo>
                  <a:lnTo>
                    <a:pt x="3893390" y="2165875"/>
                  </a:lnTo>
                  <a:lnTo>
                    <a:pt x="3915405" y="2205267"/>
                  </a:lnTo>
                  <a:lnTo>
                    <a:pt x="3928535" y="2231645"/>
                  </a:lnTo>
                  <a:lnTo>
                    <a:pt x="3946042" y="2244791"/>
                  </a:lnTo>
                  <a:lnTo>
                    <a:pt x="3954840" y="2253554"/>
                  </a:lnTo>
                  <a:lnTo>
                    <a:pt x="3972347" y="2253554"/>
                  </a:lnTo>
                  <a:lnTo>
                    <a:pt x="3981100" y="2253554"/>
                  </a:lnTo>
                  <a:lnTo>
                    <a:pt x="3994230" y="2244791"/>
                  </a:lnTo>
                  <a:lnTo>
                    <a:pt x="4029288" y="2209649"/>
                  </a:lnTo>
                  <a:lnTo>
                    <a:pt x="4064434" y="2139496"/>
                  </a:lnTo>
                  <a:lnTo>
                    <a:pt x="4086361" y="2082577"/>
                  </a:lnTo>
                  <a:lnTo>
                    <a:pt x="4108245" y="2012424"/>
                  </a:lnTo>
                  <a:lnTo>
                    <a:pt x="4134549" y="1902748"/>
                  </a:lnTo>
                  <a:lnTo>
                    <a:pt x="4169607" y="1740534"/>
                  </a:lnTo>
                  <a:lnTo>
                    <a:pt x="4213506" y="1525783"/>
                  </a:lnTo>
                  <a:lnTo>
                    <a:pt x="4257318" y="1293285"/>
                  </a:lnTo>
                  <a:lnTo>
                    <a:pt x="4349448" y="771633"/>
                  </a:lnTo>
                  <a:lnTo>
                    <a:pt x="4402013" y="504124"/>
                  </a:lnTo>
                  <a:lnTo>
                    <a:pt x="4437071" y="350674"/>
                  </a:lnTo>
                  <a:lnTo>
                    <a:pt x="4463463" y="236748"/>
                  </a:lnTo>
                  <a:lnTo>
                    <a:pt x="4489723" y="157832"/>
                  </a:lnTo>
                  <a:lnTo>
                    <a:pt x="4516028" y="92017"/>
                  </a:lnTo>
                  <a:lnTo>
                    <a:pt x="4537912" y="48155"/>
                  </a:lnTo>
                  <a:lnTo>
                    <a:pt x="4555462" y="26246"/>
                  </a:lnTo>
                  <a:lnTo>
                    <a:pt x="4568593" y="8719"/>
                  </a:lnTo>
                  <a:lnTo>
                    <a:pt x="4581723" y="0"/>
                  </a:lnTo>
                  <a:lnTo>
                    <a:pt x="4594985" y="0"/>
                  </a:lnTo>
                  <a:lnTo>
                    <a:pt x="4608115" y="0"/>
                  </a:lnTo>
                  <a:lnTo>
                    <a:pt x="4647549" y="39392"/>
                  </a:lnTo>
                  <a:lnTo>
                    <a:pt x="4686984" y="109544"/>
                  </a:lnTo>
                  <a:lnTo>
                    <a:pt x="4708912" y="166551"/>
                  </a:lnTo>
                  <a:lnTo>
                    <a:pt x="4730927" y="245467"/>
                  </a:lnTo>
                  <a:lnTo>
                    <a:pt x="4757187" y="350674"/>
                  </a:lnTo>
                  <a:lnTo>
                    <a:pt x="4792245" y="495361"/>
                  </a:lnTo>
                  <a:lnTo>
                    <a:pt x="4836056" y="727727"/>
                  </a:lnTo>
                  <a:lnTo>
                    <a:pt x="4879955" y="960137"/>
                  </a:lnTo>
                  <a:lnTo>
                    <a:pt x="4998390" y="1613462"/>
                  </a:lnTo>
                  <a:lnTo>
                    <a:pt x="5037781" y="1810687"/>
                  </a:lnTo>
                  <a:lnTo>
                    <a:pt x="5077216" y="1968519"/>
                  </a:lnTo>
                  <a:lnTo>
                    <a:pt x="5103520" y="2065050"/>
                  </a:lnTo>
                  <a:lnTo>
                    <a:pt x="5125404" y="2130733"/>
                  </a:lnTo>
                  <a:lnTo>
                    <a:pt x="5147419" y="2179020"/>
                  </a:lnTo>
                  <a:lnTo>
                    <a:pt x="5182477" y="2231645"/>
                  </a:lnTo>
                  <a:lnTo>
                    <a:pt x="5213158" y="2253554"/>
                  </a:lnTo>
                  <a:lnTo>
                    <a:pt x="5226288" y="2253554"/>
                  </a:lnTo>
                  <a:lnTo>
                    <a:pt x="5235042" y="2249172"/>
                  </a:lnTo>
                  <a:lnTo>
                    <a:pt x="5239419" y="2249172"/>
                  </a:lnTo>
                </a:path>
              </a:pathLst>
            </a:custGeom>
            <a:ln w="1315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1445655"/>
              <a:ext cx="5240020" cy="2201545"/>
            </a:xfrm>
            <a:custGeom>
              <a:avLst/>
              <a:gdLst/>
              <a:ahLst/>
              <a:cxnLst/>
              <a:rect l="l" t="t" r="r" b="b"/>
              <a:pathLst>
                <a:path w="5240020" h="2201545">
                  <a:moveTo>
                    <a:pt x="0" y="105294"/>
                  </a:moveTo>
                  <a:lnTo>
                    <a:pt x="4381" y="105294"/>
                  </a:lnTo>
                  <a:lnTo>
                    <a:pt x="17524" y="109676"/>
                  </a:lnTo>
                  <a:lnTo>
                    <a:pt x="61335" y="144730"/>
                  </a:lnTo>
                  <a:lnTo>
                    <a:pt x="96490" y="214882"/>
                  </a:lnTo>
                  <a:lnTo>
                    <a:pt x="118395" y="271890"/>
                  </a:lnTo>
                  <a:lnTo>
                    <a:pt x="144682" y="350806"/>
                  </a:lnTo>
                  <a:lnTo>
                    <a:pt x="170956" y="460394"/>
                  </a:lnTo>
                  <a:lnTo>
                    <a:pt x="206014" y="596317"/>
                  </a:lnTo>
                  <a:lnTo>
                    <a:pt x="249912" y="798055"/>
                  </a:lnTo>
                  <a:lnTo>
                    <a:pt x="298144" y="1047948"/>
                  </a:lnTo>
                  <a:lnTo>
                    <a:pt x="390231" y="1525827"/>
                  </a:lnTo>
                  <a:lnTo>
                    <a:pt x="438420" y="1740666"/>
                  </a:lnTo>
                  <a:lnTo>
                    <a:pt x="469101" y="1872251"/>
                  </a:lnTo>
                  <a:lnTo>
                    <a:pt x="504246" y="1981796"/>
                  </a:lnTo>
                  <a:lnTo>
                    <a:pt x="530550" y="2051948"/>
                  </a:lnTo>
                  <a:lnTo>
                    <a:pt x="552434" y="2104617"/>
                  </a:lnTo>
                  <a:lnTo>
                    <a:pt x="569985" y="2139628"/>
                  </a:lnTo>
                  <a:lnTo>
                    <a:pt x="604999" y="2174770"/>
                  </a:lnTo>
                  <a:lnTo>
                    <a:pt x="618261" y="2179151"/>
                  </a:lnTo>
                  <a:lnTo>
                    <a:pt x="631391" y="2179151"/>
                  </a:lnTo>
                  <a:lnTo>
                    <a:pt x="644565" y="2179151"/>
                  </a:lnTo>
                  <a:lnTo>
                    <a:pt x="675202" y="2152773"/>
                  </a:lnTo>
                  <a:lnTo>
                    <a:pt x="710260" y="2100235"/>
                  </a:lnTo>
                  <a:lnTo>
                    <a:pt x="727811" y="2051948"/>
                  </a:lnTo>
                  <a:lnTo>
                    <a:pt x="754071" y="1986177"/>
                  </a:lnTo>
                  <a:lnTo>
                    <a:pt x="776087" y="1902880"/>
                  </a:lnTo>
                  <a:lnTo>
                    <a:pt x="806768" y="1784571"/>
                  </a:lnTo>
                  <a:lnTo>
                    <a:pt x="846202" y="1626739"/>
                  </a:lnTo>
                  <a:lnTo>
                    <a:pt x="894478" y="1385478"/>
                  </a:lnTo>
                  <a:lnTo>
                    <a:pt x="955840" y="1069814"/>
                  </a:lnTo>
                  <a:lnTo>
                    <a:pt x="1021535" y="732284"/>
                  </a:lnTo>
                  <a:lnTo>
                    <a:pt x="1065434" y="530547"/>
                  </a:lnTo>
                  <a:lnTo>
                    <a:pt x="1096115" y="407857"/>
                  </a:lnTo>
                  <a:lnTo>
                    <a:pt x="1131173" y="298180"/>
                  </a:lnTo>
                  <a:lnTo>
                    <a:pt x="1153057" y="232410"/>
                  </a:lnTo>
                  <a:lnTo>
                    <a:pt x="1179449" y="179828"/>
                  </a:lnTo>
                  <a:lnTo>
                    <a:pt x="1197000" y="144730"/>
                  </a:lnTo>
                  <a:lnTo>
                    <a:pt x="1214507" y="127203"/>
                  </a:lnTo>
                  <a:lnTo>
                    <a:pt x="1227681" y="114058"/>
                  </a:lnTo>
                  <a:lnTo>
                    <a:pt x="1240811" y="109676"/>
                  </a:lnTo>
                  <a:lnTo>
                    <a:pt x="1253941" y="109676"/>
                  </a:lnTo>
                  <a:lnTo>
                    <a:pt x="1267071" y="109676"/>
                  </a:lnTo>
                  <a:lnTo>
                    <a:pt x="1297753" y="135966"/>
                  </a:lnTo>
                  <a:lnTo>
                    <a:pt x="1332898" y="188592"/>
                  </a:lnTo>
                  <a:lnTo>
                    <a:pt x="1350449" y="232410"/>
                  </a:lnTo>
                  <a:lnTo>
                    <a:pt x="1376709" y="298180"/>
                  </a:lnTo>
                  <a:lnTo>
                    <a:pt x="1398637" y="381478"/>
                  </a:lnTo>
                  <a:lnTo>
                    <a:pt x="1429274" y="499874"/>
                  </a:lnTo>
                  <a:lnTo>
                    <a:pt x="1468840" y="657750"/>
                  </a:lnTo>
                  <a:lnTo>
                    <a:pt x="1517028" y="894498"/>
                  </a:lnTo>
                  <a:lnTo>
                    <a:pt x="1573970" y="1188253"/>
                  </a:lnTo>
                  <a:lnTo>
                    <a:pt x="1644173" y="1552205"/>
                  </a:lnTo>
                  <a:lnTo>
                    <a:pt x="1687984" y="1758193"/>
                  </a:lnTo>
                  <a:lnTo>
                    <a:pt x="1723130" y="1885352"/>
                  </a:lnTo>
                  <a:lnTo>
                    <a:pt x="1753811" y="1994941"/>
                  </a:lnTo>
                  <a:lnTo>
                    <a:pt x="1780115" y="2060712"/>
                  </a:lnTo>
                  <a:lnTo>
                    <a:pt x="1801999" y="2113381"/>
                  </a:lnTo>
                  <a:lnTo>
                    <a:pt x="1837057" y="2161624"/>
                  </a:lnTo>
                  <a:lnTo>
                    <a:pt x="1867826" y="2179151"/>
                  </a:lnTo>
                  <a:lnTo>
                    <a:pt x="1880956" y="2179151"/>
                  </a:lnTo>
                  <a:lnTo>
                    <a:pt x="1894130" y="2179151"/>
                  </a:lnTo>
                  <a:lnTo>
                    <a:pt x="1907260" y="2170388"/>
                  </a:lnTo>
                  <a:lnTo>
                    <a:pt x="1920390" y="2152773"/>
                  </a:lnTo>
                  <a:lnTo>
                    <a:pt x="1937941" y="2130864"/>
                  </a:lnTo>
                  <a:lnTo>
                    <a:pt x="1955448" y="2100235"/>
                  </a:lnTo>
                  <a:lnTo>
                    <a:pt x="1972955" y="2056330"/>
                  </a:lnTo>
                  <a:lnTo>
                    <a:pt x="1999347" y="1994941"/>
                  </a:lnTo>
                  <a:lnTo>
                    <a:pt x="2021275" y="1907261"/>
                  </a:lnTo>
                  <a:lnTo>
                    <a:pt x="2051956" y="1793335"/>
                  </a:lnTo>
                  <a:lnTo>
                    <a:pt x="2091390" y="1631121"/>
                  </a:lnTo>
                  <a:lnTo>
                    <a:pt x="2139666" y="1403136"/>
                  </a:lnTo>
                  <a:lnTo>
                    <a:pt x="2196608" y="1109337"/>
                  </a:lnTo>
                  <a:lnTo>
                    <a:pt x="2244796" y="841829"/>
                  </a:lnTo>
                  <a:lnTo>
                    <a:pt x="2249216" y="640223"/>
                  </a:lnTo>
                  <a:lnTo>
                    <a:pt x="2257970" y="574452"/>
                  </a:lnTo>
                  <a:lnTo>
                    <a:pt x="2266811" y="548161"/>
                  </a:lnTo>
                  <a:lnTo>
                    <a:pt x="2266811" y="591936"/>
                  </a:lnTo>
                  <a:lnTo>
                    <a:pt x="2271188" y="517401"/>
                  </a:lnTo>
                  <a:lnTo>
                    <a:pt x="2275608" y="819920"/>
                  </a:lnTo>
                  <a:lnTo>
                    <a:pt x="2275608" y="771677"/>
                  </a:lnTo>
                  <a:lnTo>
                    <a:pt x="2279985" y="701612"/>
                  </a:lnTo>
                  <a:lnTo>
                    <a:pt x="2279985" y="723521"/>
                  </a:lnTo>
                  <a:lnTo>
                    <a:pt x="2288738" y="828684"/>
                  </a:lnTo>
                  <a:lnTo>
                    <a:pt x="2293115" y="815582"/>
                  </a:lnTo>
                  <a:lnTo>
                    <a:pt x="2297492" y="837447"/>
                  </a:lnTo>
                  <a:lnTo>
                    <a:pt x="2297492" y="824302"/>
                  </a:lnTo>
                  <a:lnTo>
                    <a:pt x="2297492" y="688379"/>
                  </a:lnTo>
                  <a:lnTo>
                    <a:pt x="2301869" y="613845"/>
                  </a:lnTo>
                  <a:lnTo>
                    <a:pt x="2301869" y="635841"/>
                  </a:lnTo>
                  <a:lnTo>
                    <a:pt x="2306246" y="802437"/>
                  </a:lnTo>
                  <a:lnTo>
                    <a:pt x="2310622" y="587554"/>
                  </a:lnTo>
                  <a:lnTo>
                    <a:pt x="2314999" y="385860"/>
                  </a:lnTo>
                  <a:lnTo>
                    <a:pt x="2319420" y="328940"/>
                  </a:lnTo>
                  <a:lnTo>
                    <a:pt x="2323796" y="346424"/>
                  </a:lnTo>
                  <a:lnTo>
                    <a:pt x="2323796" y="399093"/>
                  </a:lnTo>
                  <a:lnTo>
                    <a:pt x="2328173" y="504256"/>
                  </a:lnTo>
                  <a:lnTo>
                    <a:pt x="2332550" y="517401"/>
                  </a:lnTo>
                  <a:lnTo>
                    <a:pt x="2332550" y="596317"/>
                  </a:lnTo>
                  <a:lnTo>
                    <a:pt x="2336927" y="486773"/>
                  </a:lnTo>
                  <a:lnTo>
                    <a:pt x="2345680" y="350806"/>
                  </a:lnTo>
                  <a:lnTo>
                    <a:pt x="2350057" y="311413"/>
                  </a:lnTo>
                  <a:lnTo>
                    <a:pt x="2354434" y="302562"/>
                  </a:lnTo>
                  <a:lnTo>
                    <a:pt x="2354434" y="324559"/>
                  </a:lnTo>
                  <a:lnTo>
                    <a:pt x="2358810" y="342042"/>
                  </a:lnTo>
                  <a:lnTo>
                    <a:pt x="2358810" y="333322"/>
                  </a:lnTo>
                  <a:lnTo>
                    <a:pt x="2363231" y="381478"/>
                  </a:lnTo>
                  <a:lnTo>
                    <a:pt x="2363231" y="363951"/>
                  </a:lnTo>
                  <a:lnTo>
                    <a:pt x="2367608" y="324559"/>
                  </a:lnTo>
                  <a:lnTo>
                    <a:pt x="2371984" y="385860"/>
                  </a:lnTo>
                  <a:lnTo>
                    <a:pt x="2376361" y="420958"/>
                  </a:lnTo>
                  <a:lnTo>
                    <a:pt x="2380738" y="403475"/>
                  </a:lnTo>
                  <a:lnTo>
                    <a:pt x="2385115" y="289417"/>
                  </a:lnTo>
                  <a:lnTo>
                    <a:pt x="2393868" y="13276"/>
                  </a:lnTo>
                  <a:lnTo>
                    <a:pt x="2393868" y="17658"/>
                  </a:lnTo>
                  <a:lnTo>
                    <a:pt x="2398376" y="26378"/>
                  </a:lnTo>
                  <a:lnTo>
                    <a:pt x="2398376" y="21996"/>
                  </a:lnTo>
                  <a:lnTo>
                    <a:pt x="2402753" y="17658"/>
                  </a:lnTo>
                  <a:lnTo>
                    <a:pt x="2407130" y="26378"/>
                  </a:lnTo>
                  <a:lnTo>
                    <a:pt x="2407130" y="21996"/>
                  </a:lnTo>
                  <a:lnTo>
                    <a:pt x="2411507" y="30760"/>
                  </a:lnTo>
                  <a:lnTo>
                    <a:pt x="2415883" y="87811"/>
                  </a:lnTo>
                  <a:lnTo>
                    <a:pt x="2420260" y="144730"/>
                  </a:lnTo>
                  <a:lnTo>
                    <a:pt x="2424637" y="162345"/>
                  </a:lnTo>
                  <a:lnTo>
                    <a:pt x="2429014" y="162345"/>
                  </a:lnTo>
                  <a:lnTo>
                    <a:pt x="2429014" y="153494"/>
                  </a:lnTo>
                  <a:lnTo>
                    <a:pt x="2429014" y="162345"/>
                  </a:lnTo>
                  <a:lnTo>
                    <a:pt x="2442188" y="232410"/>
                  </a:lnTo>
                  <a:lnTo>
                    <a:pt x="2450941" y="298180"/>
                  </a:lnTo>
                  <a:lnTo>
                    <a:pt x="2455318" y="293799"/>
                  </a:lnTo>
                  <a:lnTo>
                    <a:pt x="2468448" y="219264"/>
                  </a:lnTo>
                  <a:lnTo>
                    <a:pt x="2481622" y="114058"/>
                  </a:lnTo>
                  <a:lnTo>
                    <a:pt x="2485999" y="92192"/>
                  </a:lnTo>
                  <a:lnTo>
                    <a:pt x="2494753" y="0"/>
                  </a:lnTo>
                  <a:lnTo>
                    <a:pt x="2499129" y="4513"/>
                  </a:lnTo>
                  <a:lnTo>
                    <a:pt x="2499129" y="26378"/>
                  </a:lnTo>
                  <a:lnTo>
                    <a:pt x="2507883" y="100912"/>
                  </a:lnTo>
                  <a:lnTo>
                    <a:pt x="2516636" y="122821"/>
                  </a:lnTo>
                  <a:lnTo>
                    <a:pt x="2516636" y="118439"/>
                  </a:lnTo>
                  <a:lnTo>
                    <a:pt x="2525434" y="100912"/>
                  </a:lnTo>
                  <a:lnTo>
                    <a:pt x="2538651" y="52669"/>
                  </a:lnTo>
                  <a:lnTo>
                    <a:pt x="2538651" y="57050"/>
                  </a:lnTo>
                  <a:lnTo>
                    <a:pt x="2543028" y="70196"/>
                  </a:lnTo>
                  <a:lnTo>
                    <a:pt x="2556202" y="153494"/>
                  </a:lnTo>
                  <a:lnTo>
                    <a:pt x="2560579" y="149112"/>
                  </a:lnTo>
                  <a:lnTo>
                    <a:pt x="2569333" y="122821"/>
                  </a:lnTo>
                  <a:lnTo>
                    <a:pt x="2569333" y="127203"/>
                  </a:lnTo>
                  <a:lnTo>
                    <a:pt x="2578086" y="140348"/>
                  </a:lnTo>
                  <a:lnTo>
                    <a:pt x="2582463" y="157963"/>
                  </a:lnTo>
                  <a:lnTo>
                    <a:pt x="2586840" y="201737"/>
                  </a:lnTo>
                  <a:lnTo>
                    <a:pt x="2600014" y="403475"/>
                  </a:lnTo>
                  <a:lnTo>
                    <a:pt x="2604390" y="403475"/>
                  </a:lnTo>
                  <a:lnTo>
                    <a:pt x="2608767" y="394711"/>
                  </a:lnTo>
                  <a:lnTo>
                    <a:pt x="2613144" y="390329"/>
                  </a:lnTo>
                  <a:lnTo>
                    <a:pt x="2613144" y="394711"/>
                  </a:lnTo>
                  <a:lnTo>
                    <a:pt x="2626274" y="416620"/>
                  </a:lnTo>
                  <a:lnTo>
                    <a:pt x="2635071" y="416620"/>
                  </a:lnTo>
                  <a:lnTo>
                    <a:pt x="2639448" y="412238"/>
                  </a:lnTo>
                  <a:lnTo>
                    <a:pt x="2652579" y="372715"/>
                  </a:lnTo>
                  <a:lnTo>
                    <a:pt x="2661332" y="377096"/>
                  </a:lnTo>
                  <a:lnTo>
                    <a:pt x="2661332" y="381478"/>
                  </a:lnTo>
                  <a:lnTo>
                    <a:pt x="2670086" y="399093"/>
                  </a:lnTo>
                  <a:lnTo>
                    <a:pt x="2674594" y="447249"/>
                  </a:lnTo>
                  <a:lnTo>
                    <a:pt x="2692101" y="587554"/>
                  </a:lnTo>
                  <a:lnTo>
                    <a:pt x="2709651" y="662088"/>
                  </a:lnTo>
                  <a:lnTo>
                    <a:pt x="2714028" y="675233"/>
                  </a:lnTo>
                  <a:lnTo>
                    <a:pt x="2718405" y="697230"/>
                  </a:lnTo>
                  <a:lnTo>
                    <a:pt x="2727159" y="771677"/>
                  </a:lnTo>
                  <a:lnTo>
                    <a:pt x="2744666" y="890116"/>
                  </a:lnTo>
                  <a:lnTo>
                    <a:pt x="2766593" y="1030421"/>
                  </a:lnTo>
                  <a:lnTo>
                    <a:pt x="2775347" y="1091810"/>
                  </a:lnTo>
                  <a:lnTo>
                    <a:pt x="2779723" y="1104956"/>
                  </a:lnTo>
                  <a:lnTo>
                    <a:pt x="2784100" y="1109337"/>
                  </a:lnTo>
                  <a:lnTo>
                    <a:pt x="2788477" y="1109337"/>
                  </a:lnTo>
                  <a:lnTo>
                    <a:pt x="2792897" y="1104956"/>
                  </a:lnTo>
                  <a:lnTo>
                    <a:pt x="2801651" y="1096192"/>
                  </a:lnTo>
                  <a:lnTo>
                    <a:pt x="2801651" y="1100574"/>
                  </a:lnTo>
                  <a:lnTo>
                    <a:pt x="2806028" y="1118101"/>
                  </a:lnTo>
                  <a:lnTo>
                    <a:pt x="2819289" y="1175108"/>
                  </a:lnTo>
                  <a:lnTo>
                    <a:pt x="2845550" y="1324177"/>
                  </a:lnTo>
                  <a:lnTo>
                    <a:pt x="2880608" y="1569688"/>
                  </a:lnTo>
                  <a:lnTo>
                    <a:pt x="2898115" y="1657368"/>
                  </a:lnTo>
                  <a:lnTo>
                    <a:pt x="2915666" y="1762575"/>
                  </a:lnTo>
                  <a:lnTo>
                    <a:pt x="2924419" y="1802098"/>
                  </a:lnTo>
                  <a:lnTo>
                    <a:pt x="2955188" y="1872251"/>
                  </a:lnTo>
                  <a:lnTo>
                    <a:pt x="2963941" y="1876633"/>
                  </a:lnTo>
                  <a:lnTo>
                    <a:pt x="2968318" y="1876633"/>
                  </a:lnTo>
                  <a:lnTo>
                    <a:pt x="2977115" y="1881014"/>
                  </a:lnTo>
                  <a:lnTo>
                    <a:pt x="2981492" y="1898498"/>
                  </a:lnTo>
                  <a:lnTo>
                    <a:pt x="2990246" y="1933640"/>
                  </a:lnTo>
                  <a:lnTo>
                    <a:pt x="3016506" y="2082708"/>
                  </a:lnTo>
                  <a:lnTo>
                    <a:pt x="3042810" y="2161624"/>
                  </a:lnTo>
                  <a:lnTo>
                    <a:pt x="3051564" y="2174770"/>
                  </a:lnTo>
                  <a:lnTo>
                    <a:pt x="3064694" y="2187915"/>
                  </a:lnTo>
                  <a:lnTo>
                    <a:pt x="3086709" y="2201060"/>
                  </a:lnTo>
                  <a:lnTo>
                    <a:pt x="3091130" y="2201060"/>
                  </a:lnTo>
                  <a:lnTo>
                    <a:pt x="3095507" y="2196679"/>
                  </a:lnTo>
                  <a:lnTo>
                    <a:pt x="3108637" y="2179151"/>
                  </a:lnTo>
                  <a:lnTo>
                    <a:pt x="3117390" y="2161624"/>
                  </a:lnTo>
                  <a:lnTo>
                    <a:pt x="3130521" y="2152773"/>
                  </a:lnTo>
                  <a:lnTo>
                    <a:pt x="3161202" y="2144009"/>
                  </a:lnTo>
                  <a:lnTo>
                    <a:pt x="3169955" y="2152773"/>
                  </a:lnTo>
                  <a:lnTo>
                    <a:pt x="3174332" y="2157155"/>
                  </a:lnTo>
                  <a:lnTo>
                    <a:pt x="3183129" y="2157155"/>
                  </a:lnTo>
                  <a:lnTo>
                    <a:pt x="3187506" y="2148391"/>
                  </a:lnTo>
                  <a:lnTo>
                    <a:pt x="3196260" y="2126482"/>
                  </a:lnTo>
                  <a:lnTo>
                    <a:pt x="3213767" y="2082708"/>
                  </a:lnTo>
                  <a:lnTo>
                    <a:pt x="3227028" y="2030083"/>
                  </a:lnTo>
                  <a:lnTo>
                    <a:pt x="3253333" y="1933640"/>
                  </a:lnTo>
                  <a:lnTo>
                    <a:pt x="3270840" y="1863487"/>
                  </a:lnTo>
                  <a:lnTo>
                    <a:pt x="3310274" y="1710037"/>
                  </a:lnTo>
                  <a:lnTo>
                    <a:pt x="3336535" y="1609124"/>
                  </a:lnTo>
                  <a:lnTo>
                    <a:pt x="3354086" y="1521445"/>
                  </a:lnTo>
                  <a:lnTo>
                    <a:pt x="3371724" y="1429383"/>
                  </a:lnTo>
                  <a:lnTo>
                    <a:pt x="3402361" y="1258406"/>
                  </a:lnTo>
                  <a:lnTo>
                    <a:pt x="3441796" y="1039185"/>
                  </a:lnTo>
                  <a:lnTo>
                    <a:pt x="3564564" y="460394"/>
                  </a:lnTo>
                  <a:lnTo>
                    <a:pt x="3582115" y="394711"/>
                  </a:lnTo>
                  <a:lnTo>
                    <a:pt x="3612796" y="298180"/>
                  </a:lnTo>
                  <a:lnTo>
                    <a:pt x="3643564" y="214882"/>
                  </a:lnTo>
                  <a:lnTo>
                    <a:pt x="3674202" y="153494"/>
                  </a:lnTo>
                  <a:lnTo>
                    <a:pt x="3691753" y="118439"/>
                  </a:lnTo>
                  <a:lnTo>
                    <a:pt x="3713636" y="92192"/>
                  </a:lnTo>
                  <a:lnTo>
                    <a:pt x="3726810" y="92192"/>
                  </a:lnTo>
                  <a:lnTo>
                    <a:pt x="3739941" y="92192"/>
                  </a:lnTo>
                  <a:lnTo>
                    <a:pt x="3770709" y="118439"/>
                  </a:lnTo>
                  <a:lnTo>
                    <a:pt x="3818897" y="179828"/>
                  </a:lnTo>
                  <a:lnTo>
                    <a:pt x="3832028" y="214882"/>
                  </a:lnTo>
                  <a:lnTo>
                    <a:pt x="3853955" y="263126"/>
                  </a:lnTo>
                  <a:lnTo>
                    <a:pt x="3871462" y="324559"/>
                  </a:lnTo>
                  <a:lnTo>
                    <a:pt x="3897767" y="420958"/>
                  </a:lnTo>
                  <a:lnTo>
                    <a:pt x="3954840" y="670852"/>
                  </a:lnTo>
                  <a:lnTo>
                    <a:pt x="3994230" y="859444"/>
                  </a:lnTo>
                  <a:lnTo>
                    <a:pt x="4033665" y="1056712"/>
                  </a:lnTo>
                  <a:lnTo>
                    <a:pt x="4103868" y="1429383"/>
                  </a:lnTo>
                  <a:lnTo>
                    <a:pt x="4156477" y="1688040"/>
                  </a:lnTo>
                  <a:lnTo>
                    <a:pt x="4200376" y="1863487"/>
                  </a:lnTo>
                  <a:lnTo>
                    <a:pt x="4226680" y="1964312"/>
                  </a:lnTo>
                  <a:lnTo>
                    <a:pt x="4248564" y="2034465"/>
                  </a:lnTo>
                  <a:lnTo>
                    <a:pt x="4270492" y="2087090"/>
                  </a:lnTo>
                  <a:lnTo>
                    <a:pt x="4296752" y="2135246"/>
                  </a:lnTo>
                  <a:lnTo>
                    <a:pt x="4336274" y="2183533"/>
                  </a:lnTo>
                  <a:lnTo>
                    <a:pt x="4362579" y="2196679"/>
                  </a:lnTo>
                  <a:lnTo>
                    <a:pt x="4375709" y="2192297"/>
                  </a:lnTo>
                  <a:lnTo>
                    <a:pt x="4384506" y="2187915"/>
                  </a:lnTo>
                  <a:lnTo>
                    <a:pt x="4397636" y="2174770"/>
                  </a:lnTo>
                  <a:lnTo>
                    <a:pt x="4415143" y="2152773"/>
                  </a:lnTo>
                  <a:lnTo>
                    <a:pt x="4432694" y="2117763"/>
                  </a:lnTo>
                  <a:lnTo>
                    <a:pt x="4459086" y="2069475"/>
                  </a:lnTo>
                  <a:lnTo>
                    <a:pt x="4480970" y="2008174"/>
                  </a:lnTo>
                  <a:lnTo>
                    <a:pt x="4507274" y="1929258"/>
                  </a:lnTo>
                  <a:lnTo>
                    <a:pt x="4533535" y="1832727"/>
                  </a:lnTo>
                  <a:lnTo>
                    <a:pt x="4564216" y="1688040"/>
                  </a:lnTo>
                  <a:lnTo>
                    <a:pt x="4608115" y="1477671"/>
                  </a:lnTo>
                  <a:lnTo>
                    <a:pt x="4669477" y="1166344"/>
                  </a:lnTo>
                  <a:lnTo>
                    <a:pt x="4757187" y="701612"/>
                  </a:lnTo>
                  <a:lnTo>
                    <a:pt x="4800999" y="521783"/>
                  </a:lnTo>
                  <a:lnTo>
                    <a:pt x="4831680" y="394711"/>
                  </a:lnTo>
                  <a:lnTo>
                    <a:pt x="4862448" y="289417"/>
                  </a:lnTo>
                  <a:lnTo>
                    <a:pt x="4888753" y="214882"/>
                  </a:lnTo>
                  <a:lnTo>
                    <a:pt x="4910636" y="166727"/>
                  </a:lnTo>
                  <a:lnTo>
                    <a:pt x="4932564" y="131585"/>
                  </a:lnTo>
                  <a:lnTo>
                    <a:pt x="4950071" y="114058"/>
                  </a:lnTo>
                  <a:lnTo>
                    <a:pt x="4963201" y="100912"/>
                  </a:lnTo>
                  <a:lnTo>
                    <a:pt x="4976375" y="96574"/>
                  </a:lnTo>
                  <a:lnTo>
                    <a:pt x="4989506" y="96574"/>
                  </a:lnTo>
                  <a:lnTo>
                    <a:pt x="5029028" y="122821"/>
                  </a:lnTo>
                  <a:lnTo>
                    <a:pt x="5068462" y="188592"/>
                  </a:lnTo>
                  <a:lnTo>
                    <a:pt x="5085969" y="232410"/>
                  </a:lnTo>
                  <a:lnTo>
                    <a:pt x="5112274" y="298180"/>
                  </a:lnTo>
                  <a:lnTo>
                    <a:pt x="5134201" y="385860"/>
                  </a:lnTo>
                  <a:lnTo>
                    <a:pt x="5164970" y="495536"/>
                  </a:lnTo>
                  <a:lnTo>
                    <a:pt x="5199984" y="666470"/>
                  </a:lnTo>
                  <a:lnTo>
                    <a:pt x="5239419" y="841829"/>
                  </a:lnTo>
                  <a:lnTo>
                    <a:pt x="5239419" y="846211"/>
                  </a:lnTo>
                </a:path>
              </a:pathLst>
            </a:custGeom>
            <a:ln w="13156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555332"/>
              <a:ext cx="5240020" cy="2070100"/>
            </a:xfrm>
            <a:custGeom>
              <a:avLst/>
              <a:gdLst/>
              <a:ahLst/>
              <a:cxnLst/>
              <a:rect l="l" t="t" r="r" b="b"/>
              <a:pathLst>
                <a:path w="5240020" h="2070100">
                  <a:moveTo>
                    <a:pt x="0" y="1573982"/>
                  </a:moveTo>
                  <a:lnTo>
                    <a:pt x="0" y="1565219"/>
                  </a:lnTo>
                  <a:lnTo>
                    <a:pt x="39430" y="1385478"/>
                  </a:lnTo>
                  <a:lnTo>
                    <a:pt x="83346" y="1161875"/>
                  </a:lnTo>
                  <a:lnTo>
                    <a:pt x="184130" y="640091"/>
                  </a:lnTo>
                  <a:lnTo>
                    <a:pt x="228029" y="442867"/>
                  </a:lnTo>
                  <a:lnTo>
                    <a:pt x="258710" y="320045"/>
                  </a:lnTo>
                  <a:lnTo>
                    <a:pt x="298144" y="188504"/>
                  </a:lnTo>
                  <a:lnTo>
                    <a:pt x="324405" y="122733"/>
                  </a:lnTo>
                  <a:lnTo>
                    <a:pt x="346420" y="70152"/>
                  </a:lnTo>
                  <a:lnTo>
                    <a:pt x="363927" y="35054"/>
                  </a:lnTo>
                  <a:lnTo>
                    <a:pt x="381478" y="17527"/>
                  </a:lnTo>
                  <a:lnTo>
                    <a:pt x="394608" y="4381"/>
                  </a:lnTo>
                  <a:lnTo>
                    <a:pt x="412159" y="0"/>
                  </a:lnTo>
                  <a:lnTo>
                    <a:pt x="425289" y="0"/>
                  </a:lnTo>
                  <a:lnTo>
                    <a:pt x="469101" y="30672"/>
                  </a:lnTo>
                  <a:lnTo>
                    <a:pt x="504246" y="83297"/>
                  </a:lnTo>
                  <a:lnTo>
                    <a:pt x="521753" y="131585"/>
                  </a:lnTo>
                  <a:lnTo>
                    <a:pt x="543681" y="192886"/>
                  </a:lnTo>
                  <a:lnTo>
                    <a:pt x="569985" y="276184"/>
                  </a:lnTo>
                  <a:lnTo>
                    <a:pt x="600622" y="398962"/>
                  </a:lnTo>
                  <a:lnTo>
                    <a:pt x="635768" y="561175"/>
                  </a:lnTo>
                  <a:lnTo>
                    <a:pt x="692753" y="819920"/>
                  </a:lnTo>
                  <a:lnTo>
                    <a:pt x="758580" y="1166257"/>
                  </a:lnTo>
                  <a:lnTo>
                    <a:pt x="806768" y="1420532"/>
                  </a:lnTo>
                  <a:lnTo>
                    <a:pt x="854956" y="1630989"/>
                  </a:lnTo>
                  <a:lnTo>
                    <a:pt x="890014" y="1766956"/>
                  </a:lnTo>
                  <a:lnTo>
                    <a:pt x="920782" y="1876501"/>
                  </a:lnTo>
                  <a:lnTo>
                    <a:pt x="942666" y="1946654"/>
                  </a:lnTo>
                  <a:lnTo>
                    <a:pt x="968970" y="1999323"/>
                  </a:lnTo>
                  <a:lnTo>
                    <a:pt x="1004028" y="2047479"/>
                  </a:lnTo>
                  <a:lnTo>
                    <a:pt x="1017158" y="2060712"/>
                  </a:lnTo>
                  <a:lnTo>
                    <a:pt x="1034797" y="2069475"/>
                  </a:lnTo>
                  <a:lnTo>
                    <a:pt x="1047927" y="2069475"/>
                  </a:lnTo>
                  <a:lnTo>
                    <a:pt x="1061057" y="2065093"/>
                  </a:lnTo>
                  <a:lnTo>
                    <a:pt x="1074231" y="2056330"/>
                  </a:lnTo>
                  <a:lnTo>
                    <a:pt x="1087362" y="2043097"/>
                  </a:lnTo>
                  <a:lnTo>
                    <a:pt x="1104869" y="2025570"/>
                  </a:lnTo>
                  <a:lnTo>
                    <a:pt x="1139927" y="1951035"/>
                  </a:lnTo>
                  <a:lnTo>
                    <a:pt x="1161854" y="1889647"/>
                  </a:lnTo>
                  <a:lnTo>
                    <a:pt x="1188246" y="1810731"/>
                  </a:lnTo>
                  <a:lnTo>
                    <a:pt x="1218883" y="1692422"/>
                  </a:lnTo>
                  <a:lnTo>
                    <a:pt x="1253941" y="1534546"/>
                  </a:lnTo>
                  <a:lnTo>
                    <a:pt x="1302129" y="1306562"/>
                  </a:lnTo>
                  <a:lnTo>
                    <a:pt x="1359202" y="1025952"/>
                  </a:lnTo>
                  <a:lnTo>
                    <a:pt x="1433695" y="640091"/>
                  </a:lnTo>
                  <a:lnTo>
                    <a:pt x="1481970" y="425252"/>
                  </a:lnTo>
                  <a:lnTo>
                    <a:pt x="1517028" y="293799"/>
                  </a:lnTo>
                  <a:lnTo>
                    <a:pt x="1547709" y="184122"/>
                  </a:lnTo>
                  <a:lnTo>
                    <a:pt x="1569593" y="118352"/>
                  </a:lnTo>
                  <a:lnTo>
                    <a:pt x="1591608" y="70152"/>
                  </a:lnTo>
                  <a:lnTo>
                    <a:pt x="1626666" y="17527"/>
                  </a:lnTo>
                  <a:lnTo>
                    <a:pt x="1644173" y="8763"/>
                  </a:lnTo>
                  <a:lnTo>
                    <a:pt x="1657303" y="0"/>
                  </a:lnTo>
                  <a:lnTo>
                    <a:pt x="1670477" y="0"/>
                  </a:lnTo>
                  <a:lnTo>
                    <a:pt x="1683608" y="4381"/>
                  </a:lnTo>
                  <a:lnTo>
                    <a:pt x="1696738" y="13145"/>
                  </a:lnTo>
                  <a:lnTo>
                    <a:pt x="1714376" y="26290"/>
                  </a:lnTo>
                  <a:lnTo>
                    <a:pt x="1731927" y="48287"/>
                  </a:lnTo>
                  <a:lnTo>
                    <a:pt x="1745057" y="78916"/>
                  </a:lnTo>
                  <a:lnTo>
                    <a:pt x="1766941" y="122733"/>
                  </a:lnTo>
                  <a:lnTo>
                    <a:pt x="1788869" y="188504"/>
                  </a:lnTo>
                  <a:lnTo>
                    <a:pt x="1815129" y="271802"/>
                  </a:lnTo>
                  <a:lnTo>
                    <a:pt x="1845810" y="394580"/>
                  </a:lnTo>
                  <a:lnTo>
                    <a:pt x="1880956" y="548074"/>
                  </a:lnTo>
                  <a:lnTo>
                    <a:pt x="1933564" y="793542"/>
                  </a:lnTo>
                  <a:lnTo>
                    <a:pt x="1994970" y="1109250"/>
                  </a:lnTo>
                  <a:lnTo>
                    <a:pt x="2056333" y="1433765"/>
                  </a:lnTo>
                  <a:lnTo>
                    <a:pt x="2104521" y="1644135"/>
                  </a:lnTo>
                  <a:lnTo>
                    <a:pt x="2139666" y="1775676"/>
                  </a:lnTo>
                  <a:lnTo>
                    <a:pt x="2170347" y="1880883"/>
                  </a:lnTo>
                  <a:lnTo>
                    <a:pt x="2192231" y="1946654"/>
                  </a:lnTo>
                  <a:lnTo>
                    <a:pt x="2214159" y="1999323"/>
                  </a:lnTo>
                  <a:lnTo>
                    <a:pt x="2236042" y="2029951"/>
                  </a:lnTo>
                  <a:lnTo>
                    <a:pt x="2244796" y="2047479"/>
                  </a:lnTo>
                  <a:lnTo>
                    <a:pt x="2249216" y="1034672"/>
                  </a:lnTo>
                  <a:lnTo>
                    <a:pt x="5239419" y="1034672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612267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30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2700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281011" y="5217815"/>
            <a:ext cx="5336540" cy="2766695"/>
            <a:chOff x="1281011" y="5217815"/>
            <a:chExt cx="5336540" cy="2766695"/>
          </a:xfrm>
        </p:grpSpPr>
        <p:sp>
          <p:nvSpPr>
            <p:cNvPr id="23" name="object 23" descr=""/>
            <p:cNvSpPr/>
            <p:nvPr/>
          </p:nvSpPr>
          <p:spPr>
            <a:xfrm>
              <a:off x="1344738" y="5224483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59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59">
                  <a:moveTo>
                    <a:pt x="0" y="2709567"/>
                  </a:moveTo>
                  <a:lnTo>
                    <a:pt x="0" y="2753350"/>
                  </a:lnTo>
                </a:path>
                <a:path w="5266055" h="2753359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59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59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59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59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59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59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098837" y="5224483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287678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281011" y="5217815"/>
            <a:ext cx="66040" cy="2451100"/>
            <a:chOff x="1281011" y="5217815"/>
            <a:chExt cx="66040" cy="2451100"/>
          </a:xfrm>
        </p:grpSpPr>
        <p:sp>
          <p:nvSpPr>
            <p:cNvPr id="28" name="object 28" descr=""/>
            <p:cNvSpPr/>
            <p:nvPr/>
          </p:nvSpPr>
          <p:spPr>
            <a:xfrm>
              <a:off x="1287678" y="5768175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318451" y="5496285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287678" y="522448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139058" y="7320506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39058" y="6781239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13642" y="623759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65450" y="5395761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65450" y="515463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6" name="object 3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60" y="5270443"/>
            <a:ext cx="5278861" cy="2591265"/>
          </a:xfrm>
          <a:prstGeom prst="rect">
            <a:avLst/>
          </a:prstGeom>
        </p:spPr>
      </p:pic>
      <p:sp>
        <p:nvSpPr>
          <p:cNvPr id="37" name="object 37" descr=""/>
          <p:cNvSpPr txBox="1"/>
          <p:nvPr/>
        </p:nvSpPr>
        <p:spPr>
          <a:xfrm>
            <a:off x="2599136" y="4996799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5303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525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1925" marR="5080" indent="-14986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31493" y="8149208"/>
            <a:ext cx="53003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6060" marR="5080" indent="-21399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440182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c:CUENCA-X0001A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c:CUENCB-X0001B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419218" y="1235286"/>
            <a:ext cx="5191760" cy="2753360"/>
          </a:xfrm>
          <a:custGeom>
            <a:avLst/>
            <a:gdLst/>
            <a:ahLst/>
            <a:cxnLst/>
            <a:rect l="l" t="t" r="r" b="b"/>
            <a:pathLst>
              <a:path w="5191759" h="2753360">
                <a:moveTo>
                  <a:pt x="0" y="2709567"/>
                </a:moveTo>
                <a:lnTo>
                  <a:pt x="5191231" y="2709567"/>
                </a:lnTo>
                <a:lnTo>
                  <a:pt x="5191231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191759" h="2753360">
                <a:moveTo>
                  <a:pt x="0" y="2709567"/>
                </a:moveTo>
                <a:lnTo>
                  <a:pt x="0" y="2753350"/>
                </a:lnTo>
              </a:path>
              <a:path w="5191759" h="2753360">
                <a:moveTo>
                  <a:pt x="741024" y="2709567"/>
                </a:moveTo>
                <a:lnTo>
                  <a:pt x="741024" y="2753350"/>
                </a:lnTo>
              </a:path>
              <a:path w="5191759" h="2753360">
                <a:moveTo>
                  <a:pt x="1481966" y="2709567"/>
                </a:moveTo>
                <a:lnTo>
                  <a:pt x="1481966" y="2753350"/>
                </a:lnTo>
              </a:path>
              <a:path w="5191759" h="2753360">
                <a:moveTo>
                  <a:pt x="2222995" y="2709567"/>
                </a:moveTo>
                <a:lnTo>
                  <a:pt x="2222995" y="2753350"/>
                </a:lnTo>
              </a:path>
              <a:path w="5191759" h="2753360">
                <a:moveTo>
                  <a:pt x="2968314" y="2709567"/>
                </a:moveTo>
                <a:lnTo>
                  <a:pt x="2968314" y="2753350"/>
                </a:lnTo>
              </a:path>
              <a:path w="5191759" h="2753360">
                <a:moveTo>
                  <a:pt x="3709255" y="2709567"/>
                </a:moveTo>
                <a:lnTo>
                  <a:pt x="3709255" y="2753350"/>
                </a:lnTo>
              </a:path>
              <a:path w="5191759" h="2753360">
                <a:moveTo>
                  <a:pt x="4450328" y="2709567"/>
                </a:moveTo>
                <a:lnTo>
                  <a:pt x="4450328" y="2753350"/>
                </a:lnTo>
              </a:path>
              <a:path w="5191759" h="2753360">
                <a:moveTo>
                  <a:pt x="5191226" y="2709567"/>
                </a:moveTo>
                <a:lnTo>
                  <a:pt x="5191226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80231" y="3980274"/>
            <a:ext cx="495046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31520" algn="l"/>
                <a:tab pos="1472565" algn="l"/>
                <a:tab pos="2213610" algn="l"/>
                <a:tab pos="2958465" algn="l"/>
                <a:tab pos="3699510" algn="l"/>
                <a:tab pos="4440555" algn="l"/>
                <a:tab pos="477837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55595" y="1228618"/>
            <a:ext cx="4516755" cy="2723515"/>
            <a:chOff x="1355595" y="1228618"/>
            <a:chExt cx="451675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6226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371994"/>
                  </a:moveTo>
                  <a:lnTo>
                    <a:pt x="0" y="2371994"/>
                  </a:lnTo>
                </a:path>
                <a:path w="52705" h="2710179">
                  <a:moveTo>
                    <a:pt x="52573" y="2034333"/>
                  </a:moveTo>
                  <a:lnTo>
                    <a:pt x="0" y="2034333"/>
                  </a:lnTo>
                </a:path>
                <a:path w="52705" h="2710179">
                  <a:moveTo>
                    <a:pt x="52573" y="1692422"/>
                  </a:moveTo>
                  <a:lnTo>
                    <a:pt x="0" y="1692422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1017188"/>
                  </a:moveTo>
                  <a:lnTo>
                    <a:pt x="0" y="1017188"/>
                  </a:lnTo>
                </a:path>
                <a:path w="52705" h="2710179">
                  <a:moveTo>
                    <a:pt x="52573" y="679615"/>
                  </a:moveTo>
                  <a:lnTo>
                    <a:pt x="0" y="679615"/>
                  </a:lnTo>
                </a:path>
                <a:path w="52705" h="2710179">
                  <a:moveTo>
                    <a:pt x="52573" y="337573"/>
                  </a:moveTo>
                  <a:lnTo>
                    <a:pt x="0" y="337573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1845049"/>
            <a:ext cx="245110" cy="21558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1165434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412638" y="1272526"/>
            <a:ext cx="5204460" cy="2609215"/>
            <a:chOff x="1412638" y="1272526"/>
            <a:chExt cx="5204460" cy="2609215"/>
          </a:xfrm>
        </p:grpSpPr>
        <p:sp>
          <p:nvSpPr>
            <p:cNvPr id="14" name="object 14" descr=""/>
            <p:cNvSpPr/>
            <p:nvPr/>
          </p:nvSpPr>
          <p:spPr>
            <a:xfrm>
              <a:off x="1419218" y="1572859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419218" y="2375252"/>
              <a:ext cx="5191760" cy="412115"/>
            </a:xfrm>
            <a:custGeom>
              <a:avLst/>
              <a:gdLst/>
              <a:ahLst/>
              <a:cxnLst/>
              <a:rect l="l" t="t" r="r" b="b"/>
              <a:pathLst>
                <a:path w="5191759" h="412114">
                  <a:moveTo>
                    <a:pt x="0" y="306944"/>
                  </a:moveTo>
                  <a:lnTo>
                    <a:pt x="4381" y="306944"/>
                  </a:lnTo>
                  <a:lnTo>
                    <a:pt x="39535" y="306944"/>
                  </a:lnTo>
                  <a:lnTo>
                    <a:pt x="87727" y="302431"/>
                  </a:lnTo>
                  <a:lnTo>
                    <a:pt x="140314" y="293667"/>
                  </a:lnTo>
                  <a:lnTo>
                    <a:pt x="188590" y="280566"/>
                  </a:lnTo>
                  <a:lnTo>
                    <a:pt x="236778" y="258657"/>
                  </a:lnTo>
                  <a:lnTo>
                    <a:pt x="320155" y="223515"/>
                  </a:lnTo>
                  <a:lnTo>
                    <a:pt x="451677" y="166595"/>
                  </a:lnTo>
                  <a:lnTo>
                    <a:pt x="534923" y="135835"/>
                  </a:lnTo>
                  <a:lnTo>
                    <a:pt x="574445" y="127115"/>
                  </a:lnTo>
                  <a:lnTo>
                    <a:pt x="613879" y="122733"/>
                  </a:lnTo>
                  <a:lnTo>
                    <a:pt x="688372" y="122733"/>
                  </a:lnTo>
                  <a:lnTo>
                    <a:pt x="732271" y="127115"/>
                  </a:lnTo>
                  <a:lnTo>
                    <a:pt x="828647" y="157832"/>
                  </a:lnTo>
                  <a:lnTo>
                    <a:pt x="907648" y="188504"/>
                  </a:lnTo>
                  <a:lnTo>
                    <a:pt x="1082981" y="271802"/>
                  </a:lnTo>
                  <a:lnTo>
                    <a:pt x="1140054" y="289329"/>
                  </a:lnTo>
                  <a:lnTo>
                    <a:pt x="1170691" y="298049"/>
                  </a:lnTo>
                  <a:lnTo>
                    <a:pt x="1218879" y="302431"/>
                  </a:lnTo>
                  <a:lnTo>
                    <a:pt x="1267198" y="306944"/>
                  </a:lnTo>
                  <a:lnTo>
                    <a:pt x="1311010" y="306944"/>
                  </a:lnTo>
                  <a:lnTo>
                    <a:pt x="1354821" y="298049"/>
                  </a:lnTo>
                  <a:lnTo>
                    <a:pt x="1389879" y="289329"/>
                  </a:lnTo>
                  <a:lnTo>
                    <a:pt x="1460082" y="267420"/>
                  </a:lnTo>
                  <a:lnTo>
                    <a:pt x="1508270" y="245511"/>
                  </a:lnTo>
                  <a:lnTo>
                    <a:pt x="1688111" y="166595"/>
                  </a:lnTo>
                  <a:lnTo>
                    <a:pt x="1753807" y="140217"/>
                  </a:lnTo>
                  <a:lnTo>
                    <a:pt x="1784488" y="131453"/>
                  </a:lnTo>
                  <a:lnTo>
                    <a:pt x="1832763" y="127115"/>
                  </a:lnTo>
                  <a:lnTo>
                    <a:pt x="1872198" y="122733"/>
                  </a:lnTo>
                  <a:lnTo>
                    <a:pt x="1924763" y="122733"/>
                  </a:lnTo>
                  <a:lnTo>
                    <a:pt x="1968705" y="131453"/>
                  </a:lnTo>
                  <a:lnTo>
                    <a:pt x="2008140" y="140217"/>
                  </a:lnTo>
                  <a:lnTo>
                    <a:pt x="2069458" y="162213"/>
                  </a:lnTo>
                  <a:lnTo>
                    <a:pt x="2130908" y="184122"/>
                  </a:lnTo>
                  <a:lnTo>
                    <a:pt x="2253676" y="241129"/>
                  </a:lnTo>
                  <a:lnTo>
                    <a:pt x="2258053" y="228028"/>
                  </a:lnTo>
                  <a:lnTo>
                    <a:pt x="2262430" y="201649"/>
                  </a:lnTo>
                  <a:lnTo>
                    <a:pt x="2271227" y="219133"/>
                  </a:lnTo>
                  <a:lnTo>
                    <a:pt x="2279981" y="245511"/>
                  </a:lnTo>
                  <a:lnTo>
                    <a:pt x="2293111" y="192886"/>
                  </a:lnTo>
                  <a:lnTo>
                    <a:pt x="2310618" y="105206"/>
                  </a:lnTo>
                  <a:lnTo>
                    <a:pt x="2315038" y="113970"/>
                  </a:lnTo>
                  <a:lnTo>
                    <a:pt x="2319415" y="122733"/>
                  </a:lnTo>
                  <a:lnTo>
                    <a:pt x="2323792" y="118352"/>
                  </a:lnTo>
                  <a:lnTo>
                    <a:pt x="2336922" y="83297"/>
                  </a:lnTo>
                  <a:lnTo>
                    <a:pt x="2350184" y="52537"/>
                  </a:lnTo>
                  <a:lnTo>
                    <a:pt x="2354561" y="61301"/>
                  </a:lnTo>
                  <a:lnTo>
                    <a:pt x="2358937" y="92061"/>
                  </a:lnTo>
                  <a:lnTo>
                    <a:pt x="2367691" y="113970"/>
                  </a:lnTo>
                  <a:lnTo>
                    <a:pt x="2372068" y="109588"/>
                  </a:lnTo>
                  <a:lnTo>
                    <a:pt x="2380821" y="100824"/>
                  </a:lnTo>
                  <a:lnTo>
                    <a:pt x="2385242" y="92061"/>
                  </a:lnTo>
                  <a:lnTo>
                    <a:pt x="2393995" y="78916"/>
                  </a:lnTo>
                  <a:lnTo>
                    <a:pt x="2398372" y="83297"/>
                  </a:lnTo>
                  <a:lnTo>
                    <a:pt x="2402749" y="92061"/>
                  </a:lnTo>
                  <a:lnTo>
                    <a:pt x="2407125" y="105206"/>
                  </a:lnTo>
                  <a:lnTo>
                    <a:pt x="2415879" y="105206"/>
                  </a:lnTo>
                  <a:lnTo>
                    <a:pt x="2420256" y="100824"/>
                  </a:lnTo>
                  <a:lnTo>
                    <a:pt x="2424633" y="83297"/>
                  </a:lnTo>
                  <a:lnTo>
                    <a:pt x="2437807" y="56919"/>
                  </a:lnTo>
                  <a:lnTo>
                    <a:pt x="2450937" y="65683"/>
                  </a:lnTo>
                  <a:lnTo>
                    <a:pt x="2459690" y="61301"/>
                  </a:lnTo>
                  <a:lnTo>
                    <a:pt x="2468444" y="35054"/>
                  </a:lnTo>
                  <a:lnTo>
                    <a:pt x="2481618" y="0"/>
                  </a:lnTo>
                  <a:lnTo>
                    <a:pt x="2486082" y="0"/>
                  </a:lnTo>
                  <a:lnTo>
                    <a:pt x="2494836" y="13145"/>
                  </a:lnTo>
                  <a:lnTo>
                    <a:pt x="2503633" y="30672"/>
                  </a:lnTo>
                  <a:lnTo>
                    <a:pt x="2512387" y="30672"/>
                  </a:lnTo>
                  <a:lnTo>
                    <a:pt x="2525517" y="26290"/>
                  </a:lnTo>
                  <a:lnTo>
                    <a:pt x="2529894" y="35054"/>
                  </a:lnTo>
                  <a:lnTo>
                    <a:pt x="2538647" y="56919"/>
                  </a:lnTo>
                  <a:lnTo>
                    <a:pt x="2547444" y="61301"/>
                  </a:lnTo>
                  <a:lnTo>
                    <a:pt x="2551821" y="56919"/>
                  </a:lnTo>
                  <a:lnTo>
                    <a:pt x="2560575" y="52537"/>
                  </a:lnTo>
                  <a:lnTo>
                    <a:pt x="2564951" y="43817"/>
                  </a:lnTo>
                  <a:lnTo>
                    <a:pt x="2569328" y="43817"/>
                  </a:lnTo>
                  <a:lnTo>
                    <a:pt x="2578082" y="52537"/>
                  </a:lnTo>
                  <a:lnTo>
                    <a:pt x="2586879" y="65683"/>
                  </a:lnTo>
                  <a:lnTo>
                    <a:pt x="2591256" y="65683"/>
                  </a:lnTo>
                  <a:lnTo>
                    <a:pt x="2600009" y="61301"/>
                  </a:lnTo>
                  <a:lnTo>
                    <a:pt x="2617516" y="48199"/>
                  </a:lnTo>
                  <a:lnTo>
                    <a:pt x="2621893" y="52537"/>
                  </a:lnTo>
                  <a:lnTo>
                    <a:pt x="2639531" y="61301"/>
                  </a:lnTo>
                  <a:lnTo>
                    <a:pt x="2657082" y="61301"/>
                  </a:lnTo>
                  <a:lnTo>
                    <a:pt x="2661459" y="70064"/>
                  </a:lnTo>
                  <a:lnTo>
                    <a:pt x="2683343" y="109588"/>
                  </a:lnTo>
                  <a:lnTo>
                    <a:pt x="2692096" y="109588"/>
                  </a:lnTo>
                  <a:lnTo>
                    <a:pt x="2700894" y="109588"/>
                  </a:lnTo>
                  <a:lnTo>
                    <a:pt x="2705270" y="118352"/>
                  </a:lnTo>
                  <a:lnTo>
                    <a:pt x="2722777" y="140217"/>
                  </a:lnTo>
                  <a:lnTo>
                    <a:pt x="2727154" y="140217"/>
                  </a:lnTo>
                  <a:lnTo>
                    <a:pt x="2740284" y="140217"/>
                  </a:lnTo>
                  <a:lnTo>
                    <a:pt x="2749082" y="144599"/>
                  </a:lnTo>
                  <a:lnTo>
                    <a:pt x="2771097" y="170977"/>
                  </a:lnTo>
                  <a:lnTo>
                    <a:pt x="2788604" y="179741"/>
                  </a:lnTo>
                  <a:lnTo>
                    <a:pt x="2858720" y="263038"/>
                  </a:lnTo>
                  <a:lnTo>
                    <a:pt x="2889357" y="280566"/>
                  </a:lnTo>
                  <a:lnTo>
                    <a:pt x="2911372" y="298049"/>
                  </a:lnTo>
                  <a:lnTo>
                    <a:pt x="2924502" y="306944"/>
                  </a:lnTo>
                  <a:lnTo>
                    <a:pt x="2955183" y="337573"/>
                  </a:lnTo>
                  <a:lnTo>
                    <a:pt x="2968314" y="346336"/>
                  </a:lnTo>
                  <a:lnTo>
                    <a:pt x="2994618" y="368245"/>
                  </a:lnTo>
                  <a:lnTo>
                    <a:pt x="3012125" y="372583"/>
                  </a:lnTo>
                  <a:lnTo>
                    <a:pt x="3038517" y="381347"/>
                  </a:lnTo>
                  <a:lnTo>
                    <a:pt x="3056068" y="390242"/>
                  </a:lnTo>
                  <a:lnTo>
                    <a:pt x="3091125" y="403343"/>
                  </a:lnTo>
                  <a:lnTo>
                    <a:pt x="3117386" y="412107"/>
                  </a:lnTo>
                  <a:lnTo>
                    <a:pt x="3130560" y="407725"/>
                  </a:lnTo>
                  <a:lnTo>
                    <a:pt x="3152444" y="403343"/>
                  </a:lnTo>
                  <a:lnTo>
                    <a:pt x="3213894" y="385860"/>
                  </a:lnTo>
                  <a:lnTo>
                    <a:pt x="3266458" y="368245"/>
                  </a:lnTo>
                  <a:lnTo>
                    <a:pt x="3310357" y="333191"/>
                  </a:lnTo>
                  <a:lnTo>
                    <a:pt x="3336662" y="306944"/>
                  </a:lnTo>
                  <a:lnTo>
                    <a:pt x="3389227" y="267420"/>
                  </a:lnTo>
                  <a:lnTo>
                    <a:pt x="3424284" y="236748"/>
                  </a:lnTo>
                  <a:lnTo>
                    <a:pt x="3450676" y="206031"/>
                  </a:lnTo>
                  <a:lnTo>
                    <a:pt x="3490111" y="166595"/>
                  </a:lnTo>
                  <a:lnTo>
                    <a:pt x="3511995" y="140217"/>
                  </a:lnTo>
                  <a:lnTo>
                    <a:pt x="3555806" y="113970"/>
                  </a:lnTo>
                  <a:lnTo>
                    <a:pt x="3582198" y="92061"/>
                  </a:lnTo>
                  <a:lnTo>
                    <a:pt x="3630386" y="56919"/>
                  </a:lnTo>
                  <a:lnTo>
                    <a:pt x="3656690" y="43817"/>
                  </a:lnTo>
                  <a:lnTo>
                    <a:pt x="3682995" y="35054"/>
                  </a:lnTo>
                  <a:lnTo>
                    <a:pt x="3726894" y="26290"/>
                  </a:lnTo>
                  <a:lnTo>
                    <a:pt x="3770705" y="26290"/>
                  </a:lnTo>
                  <a:lnTo>
                    <a:pt x="3797009" y="26290"/>
                  </a:lnTo>
                  <a:lnTo>
                    <a:pt x="3858415" y="52537"/>
                  </a:lnTo>
                  <a:lnTo>
                    <a:pt x="3906647" y="83297"/>
                  </a:lnTo>
                  <a:lnTo>
                    <a:pt x="3946038" y="109588"/>
                  </a:lnTo>
                  <a:lnTo>
                    <a:pt x="3989849" y="148980"/>
                  </a:lnTo>
                  <a:lnTo>
                    <a:pt x="4182864" y="328809"/>
                  </a:lnTo>
                  <a:lnTo>
                    <a:pt x="4231053" y="359482"/>
                  </a:lnTo>
                  <a:lnTo>
                    <a:pt x="4274951" y="381347"/>
                  </a:lnTo>
                  <a:lnTo>
                    <a:pt x="4301256" y="394580"/>
                  </a:lnTo>
                  <a:lnTo>
                    <a:pt x="4336314" y="403343"/>
                  </a:lnTo>
                  <a:lnTo>
                    <a:pt x="4362574" y="403343"/>
                  </a:lnTo>
                  <a:lnTo>
                    <a:pt x="4397632" y="403343"/>
                  </a:lnTo>
                  <a:lnTo>
                    <a:pt x="4424024" y="394580"/>
                  </a:lnTo>
                  <a:lnTo>
                    <a:pt x="4489719" y="368245"/>
                  </a:lnTo>
                  <a:lnTo>
                    <a:pt x="4529154" y="341954"/>
                  </a:lnTo>
                  <a:lnTo>
                    <a:pt x="4568720" y="311326"/>
                  </a:lnTo>
                  <a:lnTo>
                    <a:pt x="4621284" y="267420"/>
                  </a:lnTo>
                  <a:lnTo>
                    <a:pt x="4805371" y="96443"/>
                  </a:lnTo>
                  <a:lnTo>
                    <a:pt x="4840560" y="74534"/>
                  </a:lnTo>
                  <a:lnTo>
                    <a:pt x="4893125" y="43817"/>
                  </a:lnTo>
                  <a:lnTo>
                    <a:pt x="4928183" y="30672"/>
                  </a:lnTo>
                  <a:lnTo>
                    <a:pt x="4954575" y="26290"/>
                  </a:lnTo>
                  <a:lnTo>
                    <a:pt x="4980835" y="21908"/>
                  </a:lnTo>
                  <a:lnTo>
                    <a:pt x="5046574" y="35054"/>
                  </a:lnTo>
                  <a:lnTo>
                    <a:pt x="5112401" y="61301"/>
                  </a:lnTo>
                  <a:lnTo>
                    <a:pt x="5143038" y="83297"/>
                  </a:lnTo>
                  <a:lnTo>
                    <a:pt x="5186849" y="113970"/>
                  </a:lnTo>
                  <a:lnTo>
                    <a:pt x="5191226" y="118352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419218" y="2274340"/>
              <a:ext cx="5191760" cy="600710"/>
            </a:xfrm>
            <a:custGeom>
              <a:avLst/>
              <a:gdLst/>
              <a:ahLst/>
              <a:cxnLst/>
              <a:rect l="l" t="t" r="r" b="b"/>
              <a:pathLst>
                <a:path w="5191759" h="600710">
                  <a:moveTo>
                    <a:pt x="0" y="258744"/>
                  </a:moveTo>
                  <a:lnTo>
                    <a:pt x="39535" y="271890"/>
                  </a:lnTo>
                  <a:lnTo>
                    <a:pt x="114014" y="302562"/>
                  </a:lnTo>
                  <a:lnTo>
                    <a:pt x="267459" y="363951"/>
                  </a:lnTo>
                  <a:lnTo>
                    <a:pt x="324532" y="385860"/>
                  </a:lnTo>
                  <a:lnTo>
                    <a:pt x="372720" y="394580"/>
                  </a:lnTo>
                  <a:lnTo>
                    <a:pt x="416531" y="398962"/>
                  </a:lnTo>
                  <a:lnTo>
                    <a:pt x="473561" y="398962"/>
                  </a:lnTo>
                  <a:lnTo>
                    <a:pt x="521792" y="398962"/>
                  </a:lnTo>
                  <a:lnTo>
                    <a:pt x="561183" y="390242"/>
                  </a:lnTo>
                  <a:lnTo>
                    <a:pt x="613879" y="377096"/>
                  </a:lnTo>
                  <a:lnTo>
                    <a:pt x="679618" y="350806"/>
                  </a:lnTo>
                  <a:lnTo>
                    <a:pt x="758575" y="320045"/>
                  </a:lnTo>
                  <a:lnTo>
                    <a:pt x="881343" y="267508"/>
                  </a:lnTo>
                  <a:lnTo>
                    <a:pt x="938285" y="249893"/>
                  </a:lnTo>
                  <a:lnTo>
                    <a:pt x="982228" y="241129"/>
                  </a:lnTo>
                  <a:lnTo>
                    <a:pt x="1026039" y="232366"/>
                  </a:lnTo>
                  <a:lnTo>
                    <a:pt x="1091734" y="232366"/>
                  </a:lnTo>
                  <a:lnTo>
                    <a:pt x="1140054" y="232366"/>
                  </a:lnTo>
                  <a:lnTo>
                    <a:pt x="1175068" y="241129"/>
                  </a:lnTo>
                  <a:lnTo>
                    <a:pt x="1227676" y="254406"/>
                  </a:lnTo>
                  <a:lnTo>
                    <a:pt x="1302256" y="280653"/>
                  </a:lnTo>
                  <a:lnTo>
                    <a:pt x="1381082" y="315664"/>
                  </a:lnTo>
                  <a:lnTo>
                    <a:pt x="1495096" y="359569"/>
                  </a:lnTo>
                  <a:lnTo>
                    <a:pt x="1556546" y="381478"/>
                  </a:lnTo>
                  <a:lnTo>
                    <a:pt x="1595981" y="390242"/>
                  </a:lnTo>
                  <a:lnTo>
                    <a:pt x="1644169" y="398962"/>
                  </a:lnTo>
                  <a:lnTo>
                    <a:pt x="1709995" y="398962"/>
                  </a:lnTo>
                  <a:lnTo>
                    <a:pt x="1758183" y="398962"/>
                  </a:lnTo>
                  <a:lnTo>
                    <a:pt x="1793241" y="390242"/>
                  </a:lnTo>
                  <a:lnTo>
                    <a:pt x="1850314" y="377096"/>
                  </a:lnTo>
                  <a:lnTo>
                    <a:pt x="1916009" y="350806"/>
                  </a:lnTo>
                  <a:lnTo>
                    <a:pt x="1999387" y="315664"/>
                  </a:lnTo>
                  <a:lnTo>
                    <a:pt x="2117778" y="267508"/>
                  </a:lnTo>
                  <a:lnTo>
                    <a:pt x="2174720" y="249893"/>
                  </a:lnTo>
                  <a:lnTo>
                    <a:pt x="2218618" y="241129"/>
                  </a:lnTo>
                  <a:lnTo>
                    <a:pt x="2253676" y="232366"/>
                  </a:lnTo>
                  <a:lnTo>
                    <a:pt x="2258053" y="210501"/>
                  </a:lnTo>
                  <a:lnTo>
                    <a:pt x="2262430" y="175446"/>
                  </a:lnTo>
                  <a:lnTo>
                    <a:pt x="2266807" y="179828"/>
                  </a:lnTo>
                  <a:lnTo>
                    <a:pt x="2279981" y="223646"/>
                  </a:lnTo>
                  <a:lnTo>
                    <a:pt x="2284357" y="210501"/>
                  </a:lnTo>
                  <a:lnTo>
                    <a:pt x="2297488" y="149112"/>
                  </a:lnTo>
                  <a:lnTo>
                    <a:pt x="2310618" y="96443"/>
                  </a:lnTo>
                  <a:lnTo>
                    <a:pt x="2310618" y="100912"/>
                  </a:lnTo>
                  <a:lnTo>
                    <a:pt x="2315038" y="109676"/>
                  </a:lnTo>
                  <a:lnTo>
                    <a:pt x="2319415" y="118439"/>
                  </a:lnTo>
                  <a:lnTo>
                    <a:pt x="2319415" y="114058"/>
                  </a:lnTo>
                  <a:lnTo>
                    <a:pt x="2328169" y="96443"/>
                  </a:lnTo>
                  <a:lnTo>
                    <a:pt x="2345676" y="52669"/>
                  </a:lnTo>
                  <a:lnTo>
                    <a:pt x="2350184" y="52669"/>
                  </a:lnTo>
                  <a:lnTo>
                    <a:pt x="2354561" y="70196"/>
                  </a:lnTo>
                  <a:lnTo>
                    <a:pt x="2363314" y="114058"/>
                  </a:lnTo>
                  <a:lnTo>
                    <a:pt x="2367691" y="114058"/>
                  </a:lnTo>
                  <a:lnTo>
                    <a:pt x="2367691" y="109676"/>
                  </a:lnTo>
                  <a:lnTo>
                    <a:pt x="2389618" y="61432"/>
                  </a:lnTo>
                  <a:lnTo>
                    <a:pt x="2393995" y="61432"/>
                  </a:lnTo>
                  <a:lnTo>
                    <a:pt x="2411502" y="65814"/>
                  </a:lnTo>
                  <a:lnTo>
                    <a:pt x="2415879" y="65814"/>
                  </a:lnTo>
                  <a:lnTo>
                    <a:pt x="2424633" y="65814"/>
                  </a:lnTo>
                  <a:lnTo>
                    <a:pt x="2429053" y="61432"/>
                  </a:lnTo>
                  <a:lnTo>
                    <a:pt x="2437807" y="48287"/>
                  </a:lnTo>
                  <a:lnTo>
                    <a:pt x="2442183" y="39523"/>
                  </a:lnTo>
                  <a:lnTo>
                    <a:pt x="2455314" y="35141"/>
                  </a:lnTo>
                  <a:lnTo>
                    <a:pt x="2464067" y="30760"/>
                  </a:lnTo>
                  <a:lnTo>
                    <a:pt x="2468444" y="21996"/>
                  </a:lnTo>
                  <a:lnTo>
                    <a:pt x="2481618" y="0"/>
                  </a:lnTo>
                  <a:lnTo>
                    <a:pt x="2486082" y="4381"/>
                  </a:lnTo>
                  <a:lnTo>
                    <a:pt x="2490459" y="13145"/>
                  </a:lnTo>
                  <a:lnTo>
                    <a:pt x="2508010" y="61432"/>
                  </a:lnTo>
                  <a:lnTo>
                    <a:pt x="2512387" y="61432"/>
                  </a:lnTo>
                  <a:lnTo>
                    <a:pt x="2516763" y="61432"/>
                  </a:lnTo>
                  <a:lnTo>
                    <a:pt x="2525517" y="52669"/>
                  </a:lnTo>
                  <a:lnTo>
                    <a:pt x="2529894" y="70196"/>
                  </a:lnTo>
                  <a:lnTo>
                    <a:pt x="2538647" y="96443"/>
                  </a:lnTo>
                  <a:lnTo>
                    <a:pt x="2547444" y="100912"/>
                  </a:lnTo>
                  <a:lnTo>
                    <a:pt x="2551821" y="96443"/>
                  </a:lnTo>
                  <a:lnTo>
                    <a:pt x="2556198" y="83297"/>
                  </a:lnTo>
                  <a:lnTo>
                    <a:pt x="2564951" y="74534"/>
                  </a:lnTo>
                  <a:lnTo>
                    <a:pt x="2569328" y="78916"/>
                  </a:lnTo>
                  <a:lnTo>
                    <a:pt x="2573705" y="83297"/>
                  </a:lnTo>
                  <a:lnTo>
                    <a:pt x="2582458" y="96443"/>
                  </a:lnTo>
                  <a:lnTo>
                    <a:pt x="2591256" y="92061"/>
                  </a:lnTo>
                  <a:lnTo>
                    <a:pt x="2604386" y="92061"/>
                  </a:lnTo>
                  <a:lnTo>
                    <a:pt x="2608763" y="92061"/>
                  </a:lnTo>
                  <a:lnTo>
                    <a:pt x="2613140" y="100912"/>
                  </a:lnTo>
                  <a:lnTo>
                    <a:pt x="2626401" y="118439"/>
                  </a:lnTo>
                  <a:lnTo>
                    <a:pt x="2643908" y="140348"/>
                  </a:lnTo>
                  <a:lnTo>
                    <a:pt x="2661459" y="170977"/>
                  </a:lnTo>
                  <a:lnTo>
                    <a:pt x="2687720" y="232366"/>
                  </a:lnTo>
                  <a:lnTo>
                    <a:pt x="2692096" y="236748"/>
                  </a:lnTo>
                  <a:lnTo>
                    <a:pt x="2705270" y="241129"/>
                  </a:lnTo>
                  <a:lnTo>
                    <a:pt x="2718401" y="254406"/>
                  </a:lnTo>
                  <a:lnTo>
                    <a:pt x="2775474" y="311282"/>
                  </a:lnTo>
                  <a:lnTo>
                    <a:pt x="2819285" y="398962"/>
                  </a:lnTo>
                  <a:lnTo>
                    <a:pt x="2841169" y="438485"/>
                  </a:lnTo>
                  <a:lnTo>
                    <a:pt x="2854299" y="456012"/>
                  </a:lnTo>
                  <a:lnTo>
                    <a:pt x="2867473" y="460394"/>
                  </a:lnTo>
                  <a:lnTo>
                    <a:pt x="2884980" y="469158"/>
                  </a:lnTo>
                  <a:lnTo>
                    <a:pt x="2920125" y="499874"/>
                  </a:lnTo>
                  <a:lnTo>
                    <a:pt x="2933300" y="521783"/>
                  </a:lnTo>
                  <a:lnTo>
                    <a:pt x="2946430" y="539310"/>
                  </a:lnTo>
                  <a:lnTo>
                    <a:pt x="2972734" y="570070"/>
                  </a:lnTo>
                  <a:lnTo>
                    <a:pt x="2985864" y="583172"/>
                  </a:lnTo>
                  <a:lnTo>
                    <a:pt x="3003371" y="591936"/>
                  </a:lnTo>
                  <a:lnTo>
                    <a:pt x="3016502" y="596317"/>
                  </a:lnTo>
                  <a:lnTo>
                    <a:pt x="3034140" y="591936"/>
                  </a:lnTo>
                  <a:lnTo>
                    <a:pt x="3056068" y="587554"/>
                  </a:lnTo>
                  <a:lnTo>
                    <a:pt x="3064821" y="591936"/>
                  </a:lnTo>
                  <a:lnTo>
                    <a:pt x="3091125" y="596317"/>
                  </a:lnTo>
                  <a:lnTo>
                    <a:pt x="3104256" y="596317"/>
                  </a:lnTo>
                  <a:lnTo>
                    <a:pt x="3121763" y="600699"/>
                  </a:lnTo>
                  <a:lnTo>
                    <a:pt x="3134937" y="596317"/>
                  </a:lnTo>
                  <a:lnTo>
                    <a:pt x="3165574" y="578790"/>
                  </a:lnTo>
                  <a:lnTo>
                    <a:pt x="3231401" y="513020"/>
                  </a:lnTo>
                  <a:lnTo>
                    <a:pt x="3262082" y="486773"/>
                  </a:lnTo>
                  <a:lnTo>
                    <a:pt x="3283966" y="460394"/>
                  </a:lnTo>
                  <a:lnTo>
                    <a:pt x="3314778" y="420958"/>
                  </a:lnTo>
                  <a:lnTo>
                    <a:pt x="3389227" y="306944"/>
                  </a:lnTo>
                  <a:lnTo>
                    <a:pt x="3520792" y="135966"/>
                  </a:lnTo>
                  <a:lnTo>
                    <a:pt x="3551429" y="105294"/>
                  </a:lnTo>
                  <a:lnTo>
                    <a:pt x="3612879" y="52669"/>
                  </a:lnTo>
                  <a:lnTo>
                    <a:pt x="3656690" y="35141"/>
                  </a:lnTo>
                  <a:lnTo>
                    <a:pt x="3678618" y="30760"/>
                  </a:lnTo>
                  <a:lnTo>
                    <a:pt x="3704879" y="30760"/>
                  </a:lnTo>
                  <a:lnTo>
                    <a:pt x="3735647" y="35141"/>
                  </a:lnTo>
                  <a:lnTo>
                    <a:pt x="3761951" y="43905"/>
                  </a:lnTo>
                  <a:lnTo>
                    <a:pt x="3783835" y="57050"/>
                  </a:lnTo>
                  <a:lnTo>
                    <a:pt x="3805763" y="70196"/>
                  </a:lnTo>
                  <a:lnTo>
                    <a:pt x="3836444" y="100912"/>
                  </a:lnTo>
                  <a:lnTo>
                    <a:pt x="3889096" y="157832"/>
                  </a:lnTo>
                  <a:lnTo>
                    <a:pt x="3928531" y="206119"/>
                  </a:lnTo>
                  <a:lnTo>
                    <a:pt x="3963589" y="258744"/>
                  </a:lnTo>
                  <a:lnTo>
                    <a:pt x="4042546" y="368333"/>
                  </a:lnTo>
                  <a:lnTo>
                    <a:pt x="4125791" y="477878"/>
                  </a:lnTo>
                  <a:lnTo>
                    <a:pt x="4160937" y="517401"/>
                  </a:lnTo>
                  <a:lnTo>
                    <a:pt x="4191618" y="543692"/>
                  </a:lnTo>
                  <a:lnTo>
                    <a:pt x="4226676" y="570070"/>
                  </a:lnTo>
                  <a:lnTo>
                    <a:pt x="4279328" y="596317"/>
                  </a:lnTo>
                  <a:lnTo>
                    <a:pt x="4301256" y="600699"/>
                  </a:lnTo>
                  <a:lnTo>
                    <a:pt x="4323140" y="600699"/>
                  </a:lnTo>
                  <a:lnTo>
                    <a:pt x="4353821" y="596317"/>
                  </a:lnTo>
                  <a:lnTo>
                    <a:pt x="4380125" y="583172"/>
                  </a:lnTo>
                  <a:lnTo>
                    <a:pt x="4406517" y="570070"/>
                  </a:lnTo>
                  <a:lnTo>
                    <a:pt x="4463459" y="521783"/>
                  </a:lnTo>
                  <a:lnTo>
                    <a:pt x="4498516" y="482259"/>
                  </a:lnTo>
                  <a:lnTo>
                    <a:pt x="4551169" y="420958"/>
                  </a:lnTo>
                  <a:lnTo>
                    <a:pt x="4603734" y="342042"/>
                  </a:lnTo>
                  <a:lnTo>
                    <a:pt x="4704618" y="197355"/>
                  </a:lnTo>
                  <a:lnTo>
                    <a:pt x="4748429" y="144730"/>
                  </a:lnTo>
                  <a:lnTo>
                    <a:pt x="4792241" y="100912"/>
                  </a:lnTo>
                  <a:lnTo>
                    <a:pt x="4827386" y="70196"/>
                  </a:lnTo>
                  <a:lnTo>
                    <a:pt x="4879995" y="39523"/>
                  </a:lnTo>
                  <a:lnTo>
                    <a:pt x="4906255" y="30760"/>
                  </a:lnTo>
                  <a:lnTo>
                    <a:pt x="4928183" y="30760"/>
                  </a:lnTo>
                  <a:lnTo>
                    <a:pt x="4954575" y="30760"/>
                  </a:lnTo>
                  <a:lnTo>
                    <a:pt x="4980835" y="39523"/>
                  </a:lnTo>
                  <a:lnTo>
                    <a:pt x="5007140" y="48287"/>
                  </a:lnTo>
                  <a:lnTo>
                    <a:pt x="5033400" y="65814"/>
                  </a:lnTo>
                  <a:lnTo>
                    <a:pt x="5059705" y="87679"/>
                  </a:lnTo>
                  <a:lnTo>
                    <a:pt x="5090473" y="118439"/>
                  </a:lnTo>
                  <a:lnTo>
                    <a:pt x="5129908" y="162213"/>
                  </a:lnTo>
                  <a:lnTo>
                    <a:pt x="5178096" y="228028"/>
                  </a:lnTo>
                  <a:lnTo>
                    <a:pt x="5191226" y="241129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419218" y="1279104"/>
              <a:ext cx="5191760" cy="2595880"/>
            </a:xfrm>
            <a:custGeom>
              <a:avLst/>
              <a:gdLst/>
              <a:ahLst/>
              <a:cxnLst/>
              <a:rect l="l" t="t" r="r" b="b"/>
              <a:pathLst>
                <a:path w="5191759" h="2595879">
                  <a:moveTo>
                    <a:pt x="0" y="1275889"/>
                  </a:moveTo>
                  <a:lnTo>
                    <a:pt x="4381" y="1275889"/>
                  </a:lnTo>
                  <a:lnTo>
                    <a:pt x="57059" y="1258362"/>
                  </a:lnTo>
                  <a:lnTo>
                    <a:pt x="127140" y="1240747"/>
                  </a:lnTo>
                  <a:lnTo>
                    <a:pt x="166706" y="1236365"/>
                  </a:lnTo>
                  <a:lnTo>
                    <a:pt x="210517" y="1231984"/>
                  </a:lnTo>
                  <a:lnTo>
                    <a:pt x="298228" y="1236365"/>
                  </a:lnTo>
                  <a:lnTo>
                    <a:pt x="328909" y="1245129"/>
                  </a:lnTo>
                  <a:lnTo>
                    <a:pt x="385850" y="1258362"/>
                  </a:lnTo>
                  <a:lnTo>
                    <a:pt x="499865" y="1297798"/>
                  </a:lnTo>
                  <a:lnTo>
                    <a:pt x="631386" y="1346042"/>
                  </a:lnTo>
                  <a:lnTo>
                    <a:pt x="745401" y="1381096"/>
                  </a:lnTo>
                  <a:lnTo>
                    <a:pt x="793633" y="1385478"/>
                  </a:lnTo>
                  <a:lnTo>
                    <a:pt x="846285" y="1389816"/>
                  </a:lnTo>
                  <a:lnTo>
                    <a:pt x="890097" y="1385478"/>
                  </a:lnTo>
                  <a:lnTo>
                    <a:pt x="938285" y="1381096"/>
                  </a:lnTo>
                  <a:lnTo>
                    <a:pt x="990981" y="1367951"/>
                  </a:lnTo>
                  <a:lnTo>
                    <a:pt x="1065474" y="1341660"/>
                  </a:lnTo>
                  <a:lnTo>
                    <a:pt x="1122503" y="1319663"/>
                  </a:lnTo>
                  <a:lnTo>
                    <a:pt x="1205749" y="1289035"/>
                  </a:lnTo>
                  <a:lnTo>
                    <a:pt x="1306633" y="1253980"/>
                  </a:lnTo>
                  <a:lnTo>
                    <a:pt x="1359198" y="1240747"/>
                  </a:lnTo>
                  <a:lnTo>
                    <a:pt x="1407517" y="1236365"/>
                  </a:lnTo>
                  <a:lnTo>
                    <a:pt x="1455705" y="1231984"/>
                  </a:lnTo>
                  <a:lnTo>
                    <a:pt x="1508270" y="1236365"/>
                  </a:lnTo>
                  <a:lnTo>
                    <a:pt x="1556546" y="1240747"/>
                  </a:lnTo>
                  <a:lnTo>
                    <a:pt x="1613531" y="1258362"/>
                  </a:lnTo>
                  <a:lnTo>
                    <a:pt x="1688111" y="1280271"/>
                  </a:lnTo>
                  <a:lnTo>
                    <a:pt x="1758183" y="1306518"/>
                  </a:lnTo>
                  <a:lnTo>
                    <a:pt x="1819633" y="1328558"/>
                  </a:lnTo>
                  <a:lnTo>
                    <a:pt x="1911632" y="1363569"/>
                  </a:lnTo>
                  <a:lnTo>
                    <a:pt x="1968705" y="1381096"/>
                  </a:lnTo>
                  <a:lnTo>
                    <a:pt x="2008140" y="1385478"/>
                  </a:lnTo>
                  <a:lnTo>
                    <a:pt x="2056328" y="1385478"/>
                  </a:lnTo>
                  <a:lnTo>
                    <a:pt x="2130908" y="1385478"/>
                  </a:lnTo>
                  <a:lnTo>
                    <a:pt x="2179096" y="1381096"/>
                  </a:lnTo>
                  <a:lnTo>
                    <a:pt x="2236169" y="1363569"/>
                  </a:lnTo>
                  <a:lnTo>
                    <a:pt x="2253676" y="1359187"/>
                  </a:lnTo>
                  <a:lnTo>
                    <a:pt x="2253676" y="1367951"/>
                  </a:lnTo>
                  <a:lnTo>
                    <a:pt x="2275604" y="1775676"/>
                  </a:lnTo>
                  <a:lnTo>
                    <a:pt x="2288734" y="1872207"/>
                  </a:lnTo>
                  <a:lnTo>
                    <a:pt x="2301864" y="1915981"/>
                  </a:lnTo>
                  <a:lnTo>
                    <a:pt x="2306241" y="1924745"/>
                  </a:lnTo>
                  <a:lnTo>
                    <a:pt x="2310618" y="1907218"/>
                  </a:lnTo>
                  <a:lnTo>
                    <a:pt x="2315038" y="1889734"/>
                  </a:lnTo>
                  <a:lnTo>
                    <a:pt x="2319415" y="1863443"/>
                  </a:lnTo>
                  <a:lnTo>
                    <a:pt x="2323792" y="1863443"/>
                  </a:lnTo>
                  <a:lnTo>
                    <a:pt x="2323792" y="1876589"/>
                  </a:lnTo>
                  <a:lnTo>
                    <a:pt x="2328169" y="1920363"/>
                  </a:lnTo>
                  <a:lnTo>
                    <a:pt x="2336922" y="2016806"/>
                  </a:lnTo>
                  <a:lnTo>
                    <a:pt x="2345676" y="2122101"/>
                  </a:lnTo>
                  <a:lnTo>
                    <a:pt x="2354561" y="2174726"/>
                  </a:lnTo>
                  <a:lnTo>
                    <a:pt x="2367691" y="2266787"/>
                  </a:lnTo>
                  <a:lnTo>
                    <a:pt x="2376444" y="2332558"/>
                  </a:lnTo>
                  <a:lnTo>
                    <a:pt x="2380821" y="2323707"/>
                  </a:lnTo>
                  <a:lnTo>
                    <a:pt x="2389618" y="2275551"/>
                  </a:lnTo>
                  <a:lnTo>
                    <a:pt x="2398372" y="2227264"/>
                  </a:lnTo>
                  <a:lnTo>
                    <a:pt x="2402749" y="2231645"/>
                  </a:lnTo>
                  <a:lnTo>
                    <a:pt x="2402749" y="2240409"/>
                  </a:lnTo>
                  <a:lnTo>
                    <a:pt x="2411502" y="2297416"/>
                  </a:lnTo>
                  <a:lnTo>
                    <a:pt x="2420256" y="2345703"/>
                  </a:lnTo>
                  <a:lnTo>
                    <a:pt x="2433430" y="2424619"/>
                  </a:lnTo>
                  <a:lnTo>
                    <a:pt x="2446560" y="2512290"/>
                  </a:lnTo>
                  <a:lnTo>
                    <a:pt x="2455314" y="2534182"/>
                  </a:lnTo>
                  <a:lnTo>
                    <a:pt x="2459690" y="2525427"/>
                  </a:lnTo>
                  <a:lnTo>
                    <a:pt x="2464067" y="2499158"/>
                  </a:lnTo>
                  <a:lnTo>
                    <a:pt x="2472864" y="2459630"/>
                  </a:lnTo>
                  <a:lnTo>
                    <a:pt x="2477241" y="2455248"/>
                  </a:lnTo>
                  <a:lnTo>
                    <a:pt x="2486082" y="2455248"/>
                  </a:lnTo>
                  <a:lnTo>
                    <a:pt x="2494836" y="2455248"/>
                  </a:lnTo>
                  <a:lnTo>
                    <a:pt x="2499256" y="2459630"/>
                  </a:lnTo>
                  <a:lnTo>
                    <a:pt x="2503633" y="2477157"/>
                  </a:lnTo>
                  <a:lnTo>
                    <a:pt x="2525517" y="2547318"/>
                  </a:lnTo>
                  <a:lnTo>
                    <a:pt x="2525517" y="2542941"/>
                  </a:lnTo>
                  <a:lnTo>
                    <a:pt x="2529894" y="2529804"/>
                  </a:lnTo>
                  <a:lnTo>
                    <a:pt x="2573705" y="2350085"/>
                  </a:lnTo>
                  <a:lnTo>
                    <a:pt x="2578082" y="2345703"/>
                  </a:lnTo>
                  <a:lnTo>
                    <a:pt x="2582458" y="2345703"/>
                  </a:lnTo>
                  <a:lnTo>
                    <a:pt x="2586879" y="2358849"/>
                  </a:lnTo>
                  <a:lnTo>
                    <a:pt x="2591256" y="2371950"/>
                  </a:lnTo>
                  <a:lnTo>
                    <a:pt x="2595633" y="2371950"/>
                  </a:lnTo>
                  <a:lnTo>
                    <a:pt x="2600009" y="2363230"/>
                  </a:lnTo>
                  <a:lnTo>
                    <a:pt x="2608763" y="2345703"/>
                  </a:lnTo>
                  <a:lnTo>
                    <a:pt x="2617516" y="2297416"/>
                  </a:lnTo>
                  <a:lnTo>
                    <a:pt x="2635155" y="2187871"/>
                  </a:lnTo>
                  <a:lnTo>
                    <a:pt x="2652662" y="2091340"/>
                  </a:lnTo>
                  <a:lnTo>
                    <a:pt x="2661459" y="2065050"/>
                  </a:lnTo>
                  <a:lnTo>
                    <a:pt x="2678966" y="2021276"/>
                  </a:lnTo>
                  <a:lnTo>
                    <a:pt x="2692096" y="1937890"/>
                  </a:lnTo>
                  <a:lnTo>
                    <a:pt x="2705270" y="1858974"/>
                  </a:lnTo>
                  <a:lnTo>
                    <a:pt x="2731531" y="1661706"/>
                  </a:lnTo>
                  <a:lnTo>
                    <a:pt x="2775474" y="1451248"/>
                  </a:lnTo>
                  <a:lnTo>
                    <a:pt x="2788604" y="1354805"/>
                  </a:lnTo>
                  <a:lnTo>
                    <a:pt x="2806111" y="1210119"/>
                  </a:lnTo>
                  <a:lnTo>
                    <a:pt x="2832415" y="1056668"/>
                  </a:lnTo>
                  <a:lnTo>
                    <a:pt x="2858720" y="916319"/>
                  </a:lnTo>
                  <a:lnTo>
                    <a:pt x="2889357" y="688335"/>
                  </a:lnTo>
                  <a:lnTo>
                    <a:pt x="2906995" y="600655"/>
                  </a:lnTo>
                  <a:lnTo>
                    <a:pt x="2933300" y="482347"/>
                  </a:lnTo>
                  <a:lnTo>
                    <a:pt x="2977111" y="263126"/>
                  </a:lnTo>
                  <a:lnTo>
                    <a:pt x="2990241" y="223602"/>
                  </a:lnTo>
                  <a:lnTo>
                    <a:pt x="3025299" y="122777"/>
                  </a:lnTo>
                  <a:lnTo>
                    <a:pt x="3056068" y="39479"/>
                  </a:lnTo>
                  <a:lnTo>
                    <a:pt x="3126140" y="0"/>
                  </a:lnTo>
                  <a:lnTo>
                    <a:pt x="3130560" y="4337"/>
                  </a:lnTo>
                  <a:lnTo>
                    <a:pt x="3169951" y="70152"/>
                  </a:lnTo>
                  <a:lnTo>
                    <a:pt x="3213894" y="175446"/>
                  </a:lnTo>
                  <a:lnTo>
                    <a:pt x="3231401" y="241086"/>
                  </a:lnTo>
                  <a:lnTo>
                    <a:pt x="3266458" y="390198"/>
                  </a:lnTo>
                  <a:lnTo>
                    <a:pt x="3292763" y="521739"/>
                  </a:lnTo>
                  <a:lnTo>
                    <a:pt x="3314778" y="648943"/>
                  </a:lnTo>
                  <a:lnTo>
                    <a:pt x="3402357" y="1192591"/>
                  </a:lnTo>
                  <a:lnTo>
                    <a:pt x="3490111" y="1758149"/>
                  </a:lnTo>
                  <a:lnTo>
                    <a:pt x="3525169" y="1951123"/>
                  </a:lnTo>
                  <a:lnTo>
                    <a:pt x="3568980" y="2187871"/>
                  </a:lnTo>
                  <a:lnTo>
                    <a:pt x="3595372" y="2306180"/>
                  </a:lnTo>
                  <a:lnTo>
                    <a:pt x="3621633" y="2407092"/>
                  </a:lnTo>
                  <a:lnTo>
                    <a:pt x="3647937" y="2486021"/>
                  </a:lnTo>
                  <a:lnTo>
                    <a:pt x="3665444" y="2525427"/>
                  </a:lnTo>
                  <a:lnTo>
                    <a:pt x="3696125" y="2573697"/>
                  </a:lnTo>
                  <a:lnTo>
                    <a:pt x="3726894" y="2586829"/>
                  </a:lnTo>
                  <a:lnTo>
                    <a:pt x="3735647" y="2586829"/>
                  </a:lnTo>
                  <a:lnTo>
                    <a:pt x="3748821" y="2582451"/>
                  </a:lnTo>
                  <a:lnTo>
                    <a:pt x="3761951" y="2573697"/>
                  </a:lnTo>
                  <a:lnTo>
                    <a:pt x="3775082" y="2551696"/>
                  </a:lnTo>
                  <a:lnTo>
                    <a:pt x="3792633" y="2525427"/>
                  </a:lnTo>
                  <a:lnTo>
                    <a:pt x="3810140" y="2481644"/>
                  </a:lnTo>
                  <a:lnTo>
                    <a:pt x="3827647" y="2424619"/>
                  </a:lnTo>
                  <a:lnTo>
                    <a:pt x="3853951" y="2341322"/>
                  </a:lnTo>
                  <a:lnTo>
                    <a:pt x="3880343" y="2222882"/>
                  </a:lnTo>
                  <a:lnTo>
                    <a:pt x="3911024" y="2082577"/>
                  </a:lnTo>
                  <a:lnTo>
                    <a:pt x="3946038" y="1889734"/>
                  </a:lnTo>
                  <a:lnTo>
                    <a:pt x="3989849" y="1609081"/>
                  </a:lnTo>
                  <a:lnTo>
                    <a:pt x="4143430" y="640179"/>
                  </a:lnTo>
                  <a:lnTo>
                    <a:pt x="4178488" y="451587"/>
                  </a:lnTo>
                  <a:lnTo>
                    <a:pt x="4209125" y="315664"/>
                  </a:lnTo>
                  <a:lnTo>
                    <a:pt x="4235429" y="214839"/>
                  </a:lnTo>
                  <a:lnTo>
                    <a:pt x="4261690" y="144686"/>
                  </a:lnTo>
                  <a:lnTo>
                    <a:pt x="4279328" y="92017"/>
                  </a:lnTo>
                  <a:lnTo>
                    <a:pt x="4296879" y="61388"/>
                  </a:lnTo>
                  <a:lnTo>
                    <a:pt x="4314386" y="39479"/>
                  </a:lnTo>
                  <a:lnTo>
                    <a:pt x="4327516" y="30716"/>
                  </a:lnTo>
                  <a:lnTo>
                    <a:pt x="4340690" y="26334"/>
                  </a:lnTo>
                  <a:lnTo>
                    <a:pt x="4353821" y="26334"/>
                  </a:lnTo>
                  <a:lnTo>
                    <a:pt x="4388879" y="57007"/>
                  </a:lnTo>
                  <a:lnTo>
                    <a:pt x="4424024" y="122777"/>
                  </a:lnTo>
                  <a:lnTo>
                    <a:pt x="4441531" y="175446"/>
                  </a:lnTo>
                  <a:lnTo>
                    <a:pt x="4463459" y="249981"/>
                  </a:lnTo>
                  <a:lnTo>
                    <a:pt x="4489719" y="350762"/>
                  </a:lnTo>
                  <a:lnTo>
                    <a:pt x="4520400" y="486729"/>
                  </a:lnTo>
                  <a:lnTo>
                    <a:pt x="4551169" y="670808"/>
                  </a:lnTo>
                  <a:lnTo>
                    <a:pt x="4594980" y="925083"/>
                  </a:lnTo>
                  <a:lnTo>
                    <a:pt x="4660719" y="1354805"/>
                  </a:lnTo>
                  <a:lnTo>
                    <a:pt x="4735299" y="1828301"/>
                  </a:lnTo>
                  <a:lnTo>
                    <a:pt x="4779110" y="2065050"/>
                  </a:lnTo>
                  <a:lnTo>
                    <a:pt x="4809748" y="2231645"/>
                  </a:lnTo>
                  <a:lnTo>
                    <a:pt x="4840560" y="2350085"/>
                  </a:lnTo>
                  <a:lnTo>
                    <a:pt x="4866821" y="2437765"/>
                  </a:lnTo>
                  <a:lnTo>
                    <a:pt x="4888748" y="2503535"/>
                  </a:lnTo>
                  <a:lnTo>
                    <a:pt x="4906255" y="2542941"/>
                  </a:lnTo>
                  <a:lnTo>
                    <a:pt x="4936936" y="2586829"/>
                  </a:lnTo>
                  <a:lnTo>
                    <a:pt x="4954575" y="2595588"/>
                  </a:lnTo>
                  <a:lnTo>
                    <a:pt x="4963328" y="2595588"/>
                  </a:lnTo>
                  <a:lnTo>
                    <a:pt x="4976459" y="2595588"/>
                  </a:lnTo>
                  <a:lnTo>
                    <a:pt x="4985212" y="2586829"/>
                  </a:lnTo>
                  <a:lnTo>
                    <a:pt x="5002763" y="2573697"/>
                  </a:lnTo>
                  <a:lnTo>
                    <a:pt x="5015893" y="2551696"/>
                  </a:lnTo>
                  <a:lnTo>
                    <a:pt x="5050951" y="2472780"/>
                  </a:lnTo>
                  <a:lnTo>
                    <a:pt x="5072835" y="2411474"/>
                  </a:lnTo>
                  <a:lnTo>
                    <a:pt x="5094850" y="2323707"/>
                  </a:lnTo>
                  <a:lnTo>
                    <a:pt x="5121154" y="2205398"/>
                  </a:lnTo>
                  <a:lnTo>
                    <a:pt x="5151792" y="2047566"/>
                  </a:lnTo>
                  <a:lnTo>
                    <a:pt x="5191226" y="1837065"/>
                  </a:lnTo>
                  <a:lnTo>
                    <a:pt x="5191226" y="1832683"/>
                  </a:lnTo>
                  <a:lnTo>
                    <a:pt x="5191226" y="1828301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2638571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8763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95247" y="8061538"/>
            <a:ext cx="436245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c:GUALAA-X0002A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c:GUALAB-X0002B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419218" y="5224483"/>
            <a:ext cx="5191760" cy="2753360"/>
          </a:xfrm>
          <a:custGeom>
            <a:avLst/>
            <a:gdLst/>
            <a:ahLst/>
            <a:cxnLst/>
            <a:rect l="l" t="t" r="r" b="b"/>
            <a:pathLst>
              <a:path w="5191759" h="2753359">
                <a:moveTo>
                  <a:pt x="0" y="2709567"/>
                </a:moveTo>
                <a:lnTo>
                  <a:pt x="5191231" y="2709567"/>
                </a:lnTo>
                <a:lnTo>
                  <a:pt x="5191231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191759" h="2753359">
                <a:moveTo>
                  <a:pt x="0" y="2709567"/>
                </a:moveTo>
                <a:lnTo>
                  <a:pt x="0" y="2753350"/>
                </a:lnTo>
              </a:path>
              <a:path w="5191759" h="2753359">
                <a:moveTo>
                  <a:pt x="741024" y="2709567"/>
                </a:moveTo>
                <a:lnTo>
                  <a:pt x="741024" y="2753350"/>
                </a:lnTo>
              </a:path>
              <a:path w="5191759" h="2753359">
                <a:moveTo>
                  <a:pt x="1481966" y="2709567"/>
                </a:moveTo>
                <a:lnTo>
                  <a:pt x="1481966" y="2753350"/>
                </a:lnTo>
              </a:path>
              <a:path w="5191759" h="2753359">
                <a:moveTo>
                  <a:pt x="2222995" y="2709567"/>
                </a:moveTo>
                <a:lnTo>
                  <a:pt x="2222995" y="2753350"/>
                </a:lnTo>
              </a:path>
              <a:path w="5191759" h="2753359">
                <a:moveTo>
                  <a:pt x="2968314" y="2709567"/>
                </a:moveTo>
                <a:lnTo>
                  <a:pt x="2968314" y="2753350"/>
                </a:lnTo>
              </a:path>
              <a:path w="5191759" h="2753359">
                <a:moveTo>
                  <a:pt x="3709255" y="2709567"/>
                </a:moveTo>
                <a:lnTo>
                  <a:pt x="3709255" y="2753350"/>
                </a:lnTo>
              </a:path>
              <a:path w="5191759" h="2753359">
                <a:moveTo>
                  <a:pt x="4450328" y="2709567"/>
                </a:moveTo>
                <a:lnTo>
                  <a:pt x="4450328" y="2753350"/>
                </a:lnTo>
              </a:path>
              <a:path w="5191759" h="2753359">
                <a:moveTo>
                  <a:pt x="5191226" y="2709567"/>
                </a:moveTo>
                <a:lnTo>
                  <a:pt x="5191226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6549556" y="796947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80231" y="7969471"/>
            <a:ext cx="495046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31520" algn="l"/>
                <a:tab pos="1472565" algn="l"/>
                <a:tab pos="2213610" algn="l"/>
                <a:tab pos="2958465" algn="l"/>
                <a:tab pos="3699510" algn="l"/>
                <a:tab pos="4440555" algn="l"/>
                <a:tab pos="477837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355595" y="5217815"/>
            <a:ext cx="4516755" cy="2723515"/>
            <a:chOff x="1355595" y="5217815"/>
            <a:chExt cx="4516755" cy="2723515"/>
          </a:xfrm>
        </p:grpSpPr>
        <p:sp>
          <p:nvSpPr>
            <p:cNvPr id="24" name="object 24" descr=""/>
            <p:cNvSpPr/>
            <p:nvPr/>
          </p:nvSpPr>
          <p:spPr>
            <a:xfrm>
              <a:off x="2160242" y="5224483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62263" y="5224483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371994"/>
                  </a:moveTo>
                  <a:lnTo>
                    <a:pt x="0" y="2371994"/>
                  </a:lnTo>
                </a:path>
                <a:path w="52705" h="2710179">
                  <a:moveTo>
                    <a:pt x="52573" y="2034333"/>
                  </a:moveTo>
                  <a:lnTo>
                    <a:pt x="0" y="2034333"/>
                  </a:lnTo>
                </a:path>
                <a:path w="52705" h="2710179">
                  <a:moveTo>
                    <a:pt x="52573" y="1692422"/>
                  </a:moveTo>
                  <a:lnTo>
                    <a:pt x="0" y="1692422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1017188"/>
                  </a:moveTo>
                  <a:lnTo>
                    <a:pt x="0" y="1017188"/>
                  </a:lnTo>
                </a:path>
                <a:path w="52705" h="2710179">
                  <a:moveTo>
                    <a:pt x="52573" y="679615"/>
                  </a:moveTo>
                  <a:lnTo>
                    <a:pt x="0" y="679615"/>
                  </a:lnTo>
                </a:path>
                <a:path w="52705" h="2710179">
                  <a:moveTo>
                    <a:pt x="52573" y="337573"/>
                  </a:moveTo>
                  <a:lnTo>
                    <a:pt x="0" y="337573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117152" y="5834246"/>
            <a:ext cx="245110" cy="21558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43439" y="5154631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1412638" y="5270443"/>
            <a:ext cx="5204460" cy="2591435"/>
            <a:chOff x="1412638" y="5270443"/>
            <a:chExt cx="5204460" cy="2591435"/>
          </a:xfrm>
        </p:grpSpPr>
        <p:sp>
          <p:nvSpPr>
            <p:cNvPr id="29" name="object 29" descr=""/>
            <p:cNvSpPr/>
            <p:nvPr/>
          </p:nvSpPr>
          <p:spPr>
            <a:xfrm>
              <a:off x="1419218" y="5562056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40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40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40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40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40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40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40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419218" y="6342453"/>
              <a:ext cx="5191760" cy="469265"/>
            </a:xfrm>
            <a:custGeom>
              <a:avLst/>
              <a:gdLst/>
              <a:ahLst/>
              <a:cxnLst/>
              <a:rect l="l" t="t" r="r" b="b"/>
              <a:pathLst>
                <a:path w="5191759" h="469265">
                  <a:moveTo>
                    <a:pt x="0" y="298180"/>
                  </a:moveTo>
                  <a:lnTo>
                    <a:pt x="4381" y="298180"/>
                  </a:lnTo>
                  <a:lnTo>
                    <a:pt x="43916" y="289417"/>
                  </a:lnTo>
                  <a:lnTo>
                    <a:pt x="109633" y="276271"/>
                  </a:lnTo>
                  <a:lnTo>
                    <a:pt x="157821" y="267508"/>
                  </a:lnTo>
                  <a:lnTo>
                    <a:pt x="346416" y="206119"/>
                  </a:lnTo>
                  <a:lnTo>
                    <a:pt x="407778" y="188592"/>
                  </a:lnTo>
                  <a:lnTo>
                    <a:pt x="456053" y="179828"/>
                  </a:lnTo>
                  <a:lnTo>
                    <a:pt x="517372" y="175490"/>
                  </a:lnTo>
                  <a:lnTo>
                    <a:pt x="556807" y="170977"/>
                  </a:lnTo>
                  <a:lnTo>
                    <a:pt x="600749" y="175490"/>
                  </a:lnTo>
                  <a:lnTo>
                    <a:pt x="670821" y="184210"/>
                  </a:lnTo>
                  <a:lnTo>
                    <a:pt x="732271" y="197355"/>
                  </a:lnTo>
                  <a:lnTo>
                    <a:pt x="780459" y="210501"/>
                  </a:lnTo>
                  <a:lnTo>
                    <a:pt x="986604" y="276271"/>
                  </a:lnTo>
                  <a:lnTo>
                    <a:pt x="1039169" y="285035"/>
                  </a:lnTo>
                  <a:lnTo>
                    <a:pt x="1135677" y="302562"/>
                  </a:lnTo>
                  <a:lnTo>
                    <a:pt x="1175068" y="302562"/>
                  </a:lnTo>
                  <a:lnTo>
                    <a:pt x="1227676" y="298180"/>
                  </a:lnTo>
                  <a:lnTo>
                    <a:pt x="1297879" y="289417"/>
                  </a:lnTo>
                  <a:lnTo>
                    <a:pt x="1350444" y="276271"/>
                  </a:lnTo>
                  <a:lnTo>
                    <a:pt x="1411894" y="258744"/>
                  </a:lnTo>
                  <a:lnTo>
                    <a:pt x="1617908" y="192974"/>
                  </a:lnTo>
                  <a:lnTo>
                    <a:pt x="1679358" y="184210"/>
                  </a:lnTo>
                  <a:lnTo>
                    <a:pt x="1749430" y="170977"/>
                  </a:lnTo>
                  <a:lnTo>
                    <a:pt x="1788864" y="170977"/>
                  </a:lnTo>
                  <a:lnTo>
                    <a:pt x="1845937" y="175490"/>
                  </a:lnTo>
                  <a:lnTo>
                    <a:pt x="1911632" y="184210"/>
                  </a:lnTo>
                  <a:lnTo>
                    <a:pt x="1968705" y="197355"/>
                  </a:lnTo>
                  <a:lnTo>
                    <a:pt x="2016894" y="210501"/>
                  </a:lnTo>
                  <a:lnTo>
                    <a:pt x="2249300" y="280653"/>
                  </a:lnTo>
                  <a:lnTo>
                    <a:pt x="2249300" y="232366"/>
                  </a:lnTo>
                  <a:lnTo>
                    <a:pt x="2253676" y="201737"/>
                  </a:lnTo>
                  <a:lnTo>
                    <a:pt x="2262430" y="302562"/>
                  </a:lnTo>
                  <a:lnTo>
                    <a:pt x="2262430" y="333322"/>
                  </a:lnTo>
                  <a:lnTo>
                    <a:pt x="2266807" y="289417"/>
                  </a:lnTo>
                  <a:lnTo>
                    <a:pt x="2271227" y="250024"/>
                  </a:lnTo>
                  <a:lnTo>
                    <a:pt x="2275604" y="254406"/>
                  </a:lnTo>
                  <a:lnTo>
                    <a:pt x="2275604" y="241129"/>
                  </a:lnTo>
                  <a:lnTo>
                    <a:pt x="2279981" y="210501"/>
                  </a:lnTo>
                  <a:lnTo>
                    <a:pt x="2279981" y="214882"/>
                  </a:lnTo>
                  <a:lnTo>
                    <a:pt x="2279981" y="210501"/>
                  </a:lnTo>
                  <a:lnTo>
                    <a:pt x="2284357" y="206119"/>
                  </a:lnTo>
                  <a:lnTo>
                    <a:pt x="2288734" y="223646"/>
                  </a:lnTo>
                  <a:lnTo>
                    <a:pt x="2297488" y="184210"/>
                  </a:lnTo>
                  <a:lnTo>
                    <a:pt x="2301864" y="184210"/>
                  </a:lnTo>
                  <a:lnTo>
                    <a:pt x="2306241" y="192974"/>
                  </a:lnTo>
                  <a:lnTo>
                    <a:pt x="2306241" y="184210"/>
                  </a:lnTo>
                  <a:lnTo>
                    <a:pt x="2310618" y="197355"/>
                  </a:lnTo>
                  <a:lnTo>
                    <a:pt x="2319415" y="100912"/>
                  </a:lnTo>
                  <a:lnTo>
                    <a:pt x="2323792" y="114058"/>
                  </a:lnTo>
                  <a:lnTo>
                    <a:pt x="2328169" y="127203"/>
                  </a:lnTo>
                  <a:lnTo>
                    <a:pt x="2328169" y="122821"/>
                  </a:lnTo>
                  <a:lnTo>
                    <a:pt x="2332545" y="100912"/>
                  </a:lnTo>
                  <a:lnTo>
                    <a:pt x="2336922" y="100912"/>
                  </a:lnTo>
                  <a:lnTo>
                    <a:pt x="2336922" y="87679"/>
                  </a:lnTo>
                  <a:lnTo>
                    <a:pt x="2341299" y="92061"/>
                  </a:lnTo>
                  <a:lnTo>
                    <a:pt x="2350184" y="127203"/>
                  </a:lnTo>
                  <a:lnTo>
                    <a:pt x="2350184" y="122821"/>
                  </a:lnTo>
                  <a:lnTo>
                    <a:pt x="2363314" y="74534"/>
                  </a:lnTo>
                  <a:lnTo>
                    <a:pt x="2367691" y="74534"/>
                  </a:lnTo>
                  <a:lnTo>
                    <a:pt x="2367691" y="78916"/>
                  </a:lnTo>
                  <a:lnTo>
                    <a:pt x="2376444" y="109676"/>
                  </a:lnTo>
                  <a:lnTo>
                    <a:pt x="2380821" y="105294"/>
                  </a:lnTo>
                  <a:lnTo>
                    <a:pt x="2385242" y="96530"/>
                  </a:lnTo>
                  <a:lnTo>
                    <a:pt x="2389618" y="114058"/>
                  </a:lnTo>
                  <a:lnTo>
                    <a:pt x="2398372" y="109676"/>
                  </a:lnTo>
                  <a:lnTo>
                    <a:pt x="2407125" y="87679"/>
                  </a:lnTo>
                  <a:lnTo>
                    <a:pt x="2415879" y="87679"/>
                  </a:lnTo>
                  <a:lnTo>
                    <a:pt x="2415879" y="83297"/>
                  </a:lnTo>
                  <a:lnTo>
                    <a:pt x="2424633" y="74534"/>
                  </a:lnTo>
                  <a:lnTo>
                    <a:pt x="2429053" y="70196"/>
                  </a:lnTo>
                  <a:lnTo>
                    <a:pt x="2433430" y="78916"/>
                  </a:lnTo>
                  <a:lnTo>
                    <a:pt x="2437807" y="78916"/>
                  </a:lnTo>
                  <a:lnTo>
                    <a:pt x="2437807" y="74534"/>
                  </a:lnTo>
                  <a:lnTo>
                    <a:pt x="2450937" y="39523"/>
                  </a:lnTo>
                  <a:lnTo>
                    <a:pt x="2455314" y="39523"/>
                  </a:lnTo>
                  <a:lnTo>
                    <a:pt x="2459690" y="39523"/>
                  </a:lnTo>
                  <a:lnTo>
                    <a:pt x="2464067" y="30760"/>
                  </a:lnTo>
                  <a:lnTo>
                    <a:pt x="2472864" y="13145"/>
                  </a:lnTo>
                  <a:lnTo>
                    <a:pt x="2481618" y="21996"/>
                  </a:lnTo>
                  <a:lnTo>
                    <a:pt x="2481618" y="17527"/>
                  </a:lnTo>
                  <a:lnTo>
                    <a:pt x="2494836" y="0"/>
                  </a:lnTo>
                  <a:lnTo>
                    <a:pt x="2503633" y="0"/>
                  </a:lnTo>
                  <a:lnTo>
                    <a:pt x="2508010" y="0"/>
                  </a:lnTo>
                  <a:lnTo>
                    <a:pt x="2512387" y="8763"/>
                  </a:lnTo>
                  <a:lnTo>
                    <a:pt x="2525517" y="30760"/>
                  </a:lnTo>
                  <a:lnTo>
                    <a:pt x="2529894" y="26378"/>
                  </a:lnTo>
                  <a:lnTo>
                    <a:pt x="2534270" y="17527"/>
                  </a:lnTo>
                  <a:lnTo>
                    <a:pt x="2538647" y="21996"/>
                  </a:lnTo>
                  <a:lnTo>
                    <a:pt x="2547444" y="30760"/>
                  </a:lnTo>
                  <a:lnTo>
                    <a:pt x="2551821" y="30760"/>
                  </a:lnTo>
                  <a:lnTo>
                    <a:pt x="2556198" y="30760"/>
                  </a:lnTo>
                  <a:lnTo>
                    <a:pt x="2560575" y="35141"/>
                  </a:lnTo>
                  <a:lnTo>
                    <a:pt x="2569328" y="43905"/>
                  </a:lnTo>
                  <a:lnTo>
                    <a:pt x="2573705" y="39523"/>
                  </a:lnTo>
                  <a:lnTo>
                    <a:pt x="2582458" y="30760"/>
                  </a:lnTo>
                  <a:lnTo>
                    <a:pt x="2586879" y="30760"/>
                  </a:lnTo>
                  <a:lnTo>
                    <a:pt x="2595633" y="30760"/>
                  </a:lnTo>
                  <a:lnTo>
                    <a:pt x="2600009" y="30760"/>
                  </a:lnTo>
                  <a:lnTo>
                    <a:pt x="2617516" y="35141"/>
                  </a:lnTo>
                  <a:lnTo>
                    <a:pt x="2621893" y="30760"/>
                  </a:lnTo>
                  <a:lnTo>
                    <a:pt x="2635155" y="30760"/>
                  </a:lnTo>
                  <a:lnTo>
                    <a:pt x="2639531" y="30760"/>
                  </a:lnTo>
                  <a:lnTo>
                    <a:pt x="2643908" y="39523"/>
                  </a:lnTo>
                  <a:lnTo>
                    <a:pt x="2657082" y="57050"/>
                  </a:lnTo>
                  <a:lnTo>
                    <a:pt x="2674589" y="65814"/>
                  </a:lnTo>
                  <a:lnTo>
                    <a:pt x="2683343" y="74534"/>
                  </a:lnTo>
                  <a:lnTo>
                    <a:pt x="2687720" y="83297"/>
                  </a:lnTo>
                  <a:lnTo>
                    <a:pt x="2705270" y="105294"/>
                  </a:lnTo>
                  <a:lnTo>
                    <a:pt x="2727154" y="118439"/>
                  </a:lnTo>
                  <a:lnTo>
                    <a:pt x="2744705" y="135966"/>
                  </a:lnTo>
                  <a:lnTo>
                    <a:pt x="2757835" y="144730"/>
                  </a:lnTo>
                  <a:lnTo>
                    <a:pt x="2779850" y="166595"/>
                  </a:lnTo>
                  <a:lnTo>
                    <a:pt x="2788604" y="175490"/>
                  </a:lnTo>
                  <a:lnTo>
                    <a:pt x="2801734" y="192974"/>
                  </a:lnTo>
                  <a:lnTo>
                    <a:pt x="2849922" y="254406"/>
                  </a:lnTo>
                  <a:lnTo>
                    <a:pt x="2863096" y="267508"/>
                  </a:lnTo>
                  <a:lnTo>
                    <a:pt x="2876227" y="285035"/>
                  </a:lnTo>
                  <a:lnTo>
                    <a:pt x="2911372" y="315664"/>
                  </a:lnTo>
                  <a:lnTo>
                    <a:pt x="2924502" y="333322"/>
                  </a:lnTo>
                  <a:lnTo>
                    <a:pt x="2981488" y="390242"/>
                  </a:lnTo>
                  <a:lnTo>
                    <a:pt x="2994618" y="398962"/>
                  </a:lnTo>
                  <a:lnTo>
                    <a:pt x="3007748" y="412238"/>
                  </a:lnTo>
                  <a:lnTo>
                    <a:pt x="3082328" y="456012"/>
                  </a:lnTo>
                  <a:lnTo>
                    <a:pt x="3099879" y="464776"/>
                  </a:lnTo>
                  <a:lnTo>
                    <a:pt x="3113009" y="469158"/>
                  </a:lnTo>
                  <a:lnTo>
                    <a:pt x="3143690" y="469158"/>
                  </a:lnTo>
                  <a:lnTo>
                    <a:pt x="3187589" y="460394"/>
                  </a:lnTo>
                  <a:lnTo>
                    <a:pt x="3248951" y="442867"/>
                  </a:lnTo>
                  <a:lnTo>
                    <a:pt x="3292763" y="412238"/>
                  </a:lnTo>
                  <a:lnTo>
                    <a:pt x="3419908" y="285035"/>
                  </a:lnTo>
                  <a:lnTo>
                    <a:pt x="3459430" y="236748"/>
                  </a:lnTo>
                  <a:lnTo>
                    <a:pt x="3498864" y="188592"/>
                  </a:lnTo>
                  <a:lnTo>
                    <a:pt x="3533922" y="153450"/>
                  </a:lnTo>
                  <a:lnTo>
                    <a:pt x="3608502" y="78916"/>
                  </a:lnTo>
                  <a:lnTo>
                    <a:pt x="3639183" y="52669"/>
                  </a:lnTo>
                  <a:lnTo>
                    <a:pt x="3691748" y="26378"/>
                  </a:lnTo>
                  <a:lnTo>
                    <a:pt x="3761951" y="8763"/>
                  </a:lnTo>
                  <a:lnTo>
                    <a:pt x="3783835" y="8763"/>
                  </a:lnTo>
                  <a:lnTo>
                    <a:pt x="3810140" y="8763"/>
                  </a:lnTo>
                  <a:lnTo>
                    <a:pt x="3836444" y="21996"/>
                  </a:lnTo>
                  <a:lnTo>
                    <a:pt x="3871589" y="39523"/>
                  </a:lnTo>
                  <a:lnTo>
                    <a:pt x="3906647" y="61432"/>
                  </a:lnTo>
                  <a:lnTo>
                    <a:pt x="3932908" y="83297"/>
                  </a:lnTo>
                  <a:lnTo>
                    <a:pt x="3967966" y="114058"/>
                  </a:lnTo>
                  <a:lnTo>
                    <a:pt x="4033792" y="184210"/>
                  </a:lnTo>
                  <a:lnTo>
                    <a:pt x="4108284" y="271890"/>
                  </a:lnTo>
                  <a:lnTo>
                    <a:pt x="4169690" y="337660"/>
                  </a:lnTo>
                  <a:lnTo>
                    <a:pt x="4213502" y="381478"/>
                  </a:lnTo>
                  <a:lnTo>
                    <a:pt x="4257313" y="416576"/>
                  </a:lnTo>
                  <a:lnTo>
                    <a:pt x="4318763" y="451631"/>
                  </a:lnTo>
                  <a:lnTo>
                    <a:pt x="4375704" y="464776"/>
                  </a:lnTo>
                  <a:lnTo>
                    <a:pt x="4402009" y="464776"/>
                  </a:lnTo>
                  <a:lnTo>
                    <a:pt x="4454705" y="451631"/>
                  </a:lnTo>
                  <a:lnTo>
                    <a:pt x="4516023" y="416576"/>
                  </a:lnTo>
                  <a:lnTo>
                    <a:pt x="4551169" y="390242"/>
                  </a:lnTo>
                  <a:lnTo>
                    <a:pt x="4590603" y="350806"/>
                  </a:lnTo>
                  <a:lnTo>
                    <a:pt x="4638792" y="302562"/>
                  </a:lnTo>
                  <a:lnTo>
                    <a:pt x="4735299" y="192974"/>
                  </a:lnTo>
                  <a:lnTo>
                    <a:pt x="4792241" y="127203"/>
                  </a:lnTo>
                  <a:lnTo>
                    <a:pt x="4831763" y="87679"/>
                  </a:lnTo>
                  <a:lnTo>
                    <a:pt x="4871197" y="57050"/>
                  </a:lnTo>
                  <a:lnTo>
                    <a:pt x="4910632" y="35141"/>
                  </a:lnTo>
                  <a:lnTo>
                    <a:pt x="4941313" y="17527"/>
                  </a:lnTo>
                  <a:lnTo>
                    <a:pt x="4963328" y="8763"/>
                  </a:lnTo>
                  <a:lnTo>
                    <a:pt x="4989589" y="8763"/>
                  </a:lnTo>
                  <a:lnTo>
                    <a:pt x="5020270" y="8763"/>
                  </a:lnTo>
                  <a:lnTo>
                    <a:pt x="5081588" y="21996"/>
                  </a:lnTo>
                  <a:lnTo>
                    <a:pt x="5138661" y="57050"/>
                  </a:lnTo>
                  <a:lnTo>
                    <a:pt x="5173719" y="83297"/>
                  </a:lnTo>
                  <a:lnTo>
                    <a:pt x="5191226" y="100912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419218" y="6320587"/>
              <a:ext cx="5191760" cy="499745"/>
            </a:xfrm>
            <a:custGeom>
              <a:avLst/>
              <a:gdLst/>
              <a:ahLst/>
              <a:cxnLst/>
              <a:rect l="l" t="t" r="r" b="b"/>
              <a:pathLst>
                <a:path w="5191759" h="499745">
                  <a:moveTo>
                    <a:pt x="0" y="245511"/>
                  </a:moveTo>
                  <a:lnTo>
                    <a:pt x="8762" y="245511"/>
                  </a:lnTo>
                  <a:lnTo>
                    <a:pt x="184213" y="293755"/>
                  </a:lnTo>
                  <a:lnTo>
                    <a:pt x="249952" y="306900"/>
                  </a:lnTo>
                  <a:lnTo>
                    <a:pt x="306981" y="315664"/>
                  </a:lnTo>
                  <a:lnTo>
                    <a:pt x="355169" y="315664"/>
                  </a:lnTo>
                  <a:lnTo>
                    <a:pt x="403357" y="311282"/>
                  </a:lnTo>
                  <a:lnTo>
                    <a:pt x="460430" y="306900"/>
                  </a:lnTo>
                  <a:lnTo>
                    <a:pt x="517372" y="298137"/>
                  </a:lnTo>
                  <a:lnTo>
                    <a:pt x="570068" y="284991"/>
                  </a:lnTo>
                  <a:lnTo>
                    <a:pt x="714764" y="245511"/>
                  </a:lnTo>
                  <a:lnTo>
                    <a:pt x="784836" y="227984"/>
                  </a:lnTo>
                  <a:lnTo>
                    <a:pt x="855039" y="214839"/>
                  </a:lnTo>
                  <a:lnTo>
                    <a:pt x="920778" y="201693"/>
                  </a:lnTo>
                  <a:lnTo>
                    <a:pt x="964589" y="201693"/>
                  </a:lnTo>
                  <a:lnTo>
                    <a:pt x="1021662" y="206075"/>
                  </a:lnTo>
                  <a:lnTo>
                    <a:pt x="1091734" y="210457"/>
                  </a:lnTo>
                  <a:lnTo>
                    <a:pt x="1153184" y="223602"/>
                  </a:lnTo>
                  <a:lnTo>
                    <a:pt x="1232053" y="245511"/>
                  </a:lnTo>
                  <a:lnTo>
                    <a:pt x="1429401" y="298137"/>
                  </a:lnTo>
                  <a:lnTo>
                    <a:pt x="1495096" y="306900"/>
                  </a:lnTo>
                  <a:lnTo>
                    <a:pt x="1560923" y="315664"/>
                  </a:lnTo>
                  <a:lnTo>
                    <a:pt x="1604734" y="315664"/>
                  </a:lnTo>
                  <a:lnTo>
                    <a:pt x="1661720" y="311282"/>
                  </a:lnTo>
                  <a:lnTo>
                    <a:pt x="1740676" y="302518"/>
                  </a:lnTo>
                  <a:lnTo>
                    <a:pt x="1788864" y="289373"/>
                  </a:lnTo>
                  <a:lnTo>
                    <a:pt x="1951155" y="245511"/>
                  </a:lnTo>
                  <a:lnTo>
                    <a:pt x="2025647" y="223602"/>
                  </a:lnTo>
                  <a:lnTo>
                    <a:pt x="2091474" y="214839"/>
                  </a:lnTo>
                  <a:lnTo>
                    <a:pt x="2157212" y="201693"/>
                  </a:lnTo>
                  <a:lnTo>
                    <a:pt x="2201024" y="201693"/>
                  </a:lnTo>
                  <a:lnTo>
                    <a:pt x="2249300" y="201693"/>
                  </a:lnTo>
                  <a:lnTo>
                    <a:pt x="2249300" y="166595"/>
                  </a:lnTo>
                  <a:lnTo>
                    <a:pt x="2253676" y="140304"/>
                  </a:lnTo>
                  <a:lnTo>
                    <a:pt x="2262430" y="219220"/>
                  </a:lnTo>
                  <a:lnTo>
                    <a:pt x="2262430" y="241129"/>
                  </a:lnTo>
                  <a:lnTo>
                    <a:pt x="2271227" y="149068"/>
                  </a:lnTo>
                  <a:lnTo>
                    <a:pt x="2271227" y="153450"/>
                  </a:lnTo>
                  <a:lnTo>
                    <a:pt x="2275604" y="153450"/>
                  </a:lnTo>
                  <a:lnTo>
                    <a:pt x="2279981" y="122777"/>
                  </a:lnTo>
                  <a:lnTo>
                    <a:pt x="2279981" y="127159"/>
                  </a:lnTo>
                  <a:lnTo>
                    <a:pt x="2284357" y="122777"/>
                  </a:lnTo>
                  <a:lnTo>
                    <a:pt x="2284357" y="127159"/>
                  </a:lnTo>
                  <a:lnTo>
                    <a:pt x="2288734" y="144686"/>
                  </a:lnTo>
                  <a:lnTo>
                    <a:pt x="2288734" y="140304"/>
                  </a:lnTo>
                  <a:lnTo>
                    <a:pt x="2297488" y="118395"/>
                  </a:lnTo>
                  <a:lnTo>
                    <a:pt x="2301864" y="109544"/>
                  </a:lnTo>
                  <a:lnTo>
                    <a:pt x="2301864" y="118395"/>
                  </a:lnTo>
                  <a:lnTo>
                    <a:pt x="2306241" y="122777"/>
                  </a:lnTo>
                  <a:lnTo>
                    <a:pt x="2310618" y="135923"/>
                  </a:lnTo>
                  <a:lnTo>
                    <a:pt x="2310618" y="127159"/>
                  </a:lnTo>
                  <a:lnTo>
                    <a:pt x="2319415" y="70152"/>
                  </a:lnTo>
                  <a:lnTo>
                    <a:pt x="2319415" y="57007"/>
                  </a:lnTo>
                  <a:lnTo>
                    <a:pt x="2323792" y="70152"/>
                  </a:lnTo>
                  <a:lnTo>
                    <a:pt x="2328169" y="83297"/>
                  </a:lnTo>
                  <a:lnTo>
                    <a:pt x="2328169" y="78916"/>
                  </a:lnTo>
                  <a:lnTo>
                    <a:pt x="2332545" y="57007"/>
                  </a:lnTo>
                  <a:lnTo>
                    <a:pt x="2336922" y="57007"/>
                  </a:lnTo>
                  <a:lnTo>
                    <a:pt x="2336922" y="48243"/>
                  </a:lnTo>
                  <a:lnTo>
                    <a:pt x="2341299" y="52625"/>
                  </a:lnTo>
                  <a:lnTo>
                    <a:pt x="2345676" y="70152"/>
                  </a:lnTo>
                  <a:lnTo>
                    <a:pt x="2350184" y="74534"/>
                  </a:lnTo>
                  <a:lnTo>
                    <a:pt x="2354561" y="65770"/>
                  </a:lnTo>
                  <a:lnTo>
                    <a:pt x="2358937" y="57007"/>
                  </a:lnTo>
                  <a:lnTo>
                    <a:pt x="2363314" y="48243"/>
                  </a:lnTo>
                  <a:lnTo>
                    <a:pt x="2367691" y="48243"/>
                  </a:lnTo>
                  <a:lnTo>
                    <a:pt x="2367691" y="57007"/>
                  </a:lnTo>
                  <a:lnTo>
                    <a:pt x="2376444" y="70152"/>
                  </a:lnTo>
                  <a:lnTo>
                    <a:pt x="2376444" y="65770"/>
                  </a:lnTo>
                  <a:lnTo>
                    <a:pt x="2385242" y="52625"/>
                  </a:lnTo>
                  <a:lnTo>
                    <a:pt x="2385242" y="57007"/>
                  </a:lnTo>
                  <a:lnTo>
                    <a:pt x="2393995" y="74534"/>
                  </a:lnTo>
                  <a:lnTo>
                    <a:pt x="2398372" y="74534"/>
                  </a:lnTo>
                  <a:lnTo>
                    <a:pt x="2407125" y="48243"/>
                  </a:lnTo>
                  <a:lnTo>
                    <a:pt x="2415879" y="48243"/>
                  </a:lnTo>
                  <a:lnTo>
                    <a:pt x="2433430" y="35010"/>
                  </a:lnTo>
                  <a:lnTo>
                    <a:pt x="2437807" y="35010"/>
                  </a:lnTo>
                  <a:lnTo>
                    <a:pt x="2442183" y="26246"/>
                  </a:lnTo>
                  <a:lnTo>
                    <a:pt x="2450937" y="13145"/>
                  </a:lnTo>
                  <a:lnTo>
                    <a:pt x="2455314" y="8763"/>
                  </a:lnTo>
                  <a:lnTo>
                    <a:pt x="2459690" y="8763"/>
                  </a:lnTo>
                  <a:lnTo>
                    <a:pt x="2468444" y="0"/>
                  </a:lnTo>
                  <a:lnTo>
                    <a:pt x="2472864" y="4381"/>
                  </a:lnTo>
                  <a:lnTo>
                    <a:pt x="2481618" y="21865"/>
                  </a:lnTo>
                  <a:lnTo>
                    <a:pt x="2499256" y="21865"/>
                  </a:lnTo>
                  <a:lnTo>
                    <a:pt x="2512387" y="30628"/>
                  </a:lnTo>
                  <a:lnTo>
                    <a:pt x="2516763" y="39392"/>
                  </a:lnTo>
                  <a:lnTo>
                    <a:pt x="2525517" y="61388"/>
                  </a:lnTo>
                  <a:lnTo>
                    <a:pt x="2529894" y="57007"/>
                  </a:lnTo>
                  <a:lnTo>
                    <a:pt x="2534270" y="52625"/>
                  </a:lnTo>
                  <a:lnTo>
                    <a:pt x="2538647" y="52625"/>
                  </a:lnTo>
                  <a:lnTo>
                    <a:pt x="2547444" y="61388"/>
                  </a:lnTo>
                  <a:lnTo>
                    <a:pt x="2551821" y="65770"/>
                  </a:lnTo>
                  <a:lnTo>
                    <a:pt x="2560575" y="74534"/>
                  </a:lnTo>
                  <a:lnTo>
                    <a:pt x="2569328" y="74534"/>
                  </a:lnTo>
                  <a:lnTo>
                    <a:pt x="2573705" y="70152"/>
                  </a:lnTo>
                  <a:lnTo>
                    <a:pt x="2586879" y="61388"/>
                  </a:lnTo>
                  <a:lnTo>
                    <a:pt x="2591256" y="61388"/>
                  </a:lnTo>
                  <a:lnTo>
                    <a:pt x="2600009" y="61388"/>
                  </a:lnTo>
                  <a:lnTo>
                    <a:pt x="2604386" y="70152"/>
                  </a:lnTo>
                  <a:lnTo>
                    <a:pt x="2613140" y="78916"/>
                  </a:lnTo>
                  <a:lnTo>
                    <a:pt x="2626401" y="83297"/>
                  </a:lnTo>
                  <a:lnTo>
                    <a:pt x="2635155" y="100781"/>
                  </a:lnTo>
                  <a:lnTo>
                    <a:pt x="2661459" y="144686"/>
                  </a:lnTo>
                  <a:lnTo>
                    <a:pt x="2670212" y="149068"/>
                  </a:lnTo>
                  <a:lnTo>
                    <a:pt x="2678966" y="166595"/>
                  </a:lnTo>
                  <a:lnTo>
                    <a:pt x="2683343" y="175315"/>
                  </a:lnTo>
                  <a:lnTo>
                    <a:pt x="2696473" y="192842"/>
                  </a:lnTo>
                  <a:lnTo>
                    <a:pt x="2727154" y="210457"/>
                  </a:lnTo>
                  <a:lnTo>
                    <a:pt x="2731531" y="210457"/>
                  </a:lnTo>
                  <a:lnTo>
                    <a:pt x="2735908" y="219220"/>
                  </a:lnTo>
                  <a:lnTo>
                    <a:pt x="2744705" y="223602"/>
                  </a:lnTo>
                  <a:lnTo>
                    <a:pt x="2753458" y="232366"/>
                  </a:lnTo>
                  <a:lnTo>
                    <a:pt x="2771097" y="249893"/>
                  </a:lnTo>
                  <a:lnTo>
                    <a:pt x="2832415" y="350806"/>
                  </a:lnTo>
                  <a:lnTo>
                    <a:pt x="2863096" y="377053"/>
                  </a:lnTo>
                  <a:lnTo>
                    <a:pt x="2871850" y="385816"/>
                  </a:lnTo>
                  <a:lnTo>
                    <a:pt x="2876227" y="390198"/>
                  </a:lnTo>
                  <a:lnTo>
                    <a:pt x="2902618" y="398962"/>
                  </a:lnTo>
                  <a:lnTo>
                    <a:pt x="2933300" y="434103"/>
                  </a:lnTo>
                  <a:lnTo>
                    <a:pt x="2972734" y="473496"/>
                  </a:lnTo>
                  <a:lnTo>
                    <a:pt x="2990241" y="491023"/>
                  </a:lnTo>
                  <a:lnTo>
                    <a:pt x="3007748" y="495361"/>
                  </a:lnTo>
                  <a:lnTo>
                    <a:pt x="3025299" y="495361"/>
                  </a:lnTo>
                  <a:lnTo>
                    <a:pt x="3038517" y="495361"/>
                  </a:lnTo>
                  <a:lnTo>
                    <a:pt x="3056068" y="495361"/>
                  </a:lnTo>
                  <a:lnTo>
                    <a:pt x="3086749" y="495361"/>
                  </a:lnTo>
                  <a:lnTo>
                    <a:pt x="3099879" y="499743"/>
                  </a:lnTo>
                  <a:lnTo>
                    <a:pt x="3113009" y="499743"/>
                  </a:lnTo>
                  <a:lnTo>
                    <a:pt x="3139314" y="499743"/>
                  </a:lnTo>
                  <a:lnTo>
                    <a:pt x="3152444" y="491023"/>
                  </a:lnTo>
                  <a:lnTo>
                    <a:pt x="3174459" y="473496"/>
                  </a:lnTo>
                  <a:lnTo>
                    <a:pt x="3288342" y="377053"/>
                  </a:lnTo>
                  <a:lnTo>
                    <a:pt x="3327908" y="328809"/>
                  </a:lnTo>
                  <a:lnTo>
                    <a:pt x="3362966" y="284991"/>
                  </a:lnTo>
                  <a:lnTo>
                    <a:pt x="3503241" y="122777"/>
                  </a:lnTo>
                  <a:lnTo>
                    <a:pt x="3533922" y="96399"/>
                  </a:lnTo>
                  <a:lnTo>
                    <a:pt x="3582198" y="57007"/>
                  </a:lnTo>
                  <a:lnTo>
                    <a:pt x="3621633" y="30628"/>
                  </a:lnTo>
                  <a:lnTo>
                    <a:pt x="3665444" y="17483"/>
                  </a:lnTo>
                  <a:lnTo>
                    <a:pt x="3691748" y="17483"/>
                  </a:lnTo>
                  <a:lnTo>
                    <a:pt x="3726894" y="17483"/>
                  </a:lnTo>
                  <a:lnTo>
                    <a:pt x="3775082" y="35010"/>
                  </a:lnTo>
                  <a:lnTo>
                    <a:pt x="3827647" y="65770"/>
                  </a:lnTo>
                  <a:lnTo>
                    <a:pt x="3880343" y="113926"/>
                  </a:lnTo>
                  <a:lnTo>
                    <a:pt x="3919777" y="153450"/>
                  </a:lnTo>
                  <a:lnTo>
                    <a:pt x="3959212" y="201693"/>
                  </a:lnTo>
                  <a:lnTo>
                    <a:pt x="4051299" y="315664"/>
                  </a:lnTo>
                  <a:lnTo>
                    <a:pt x="4134676" y="403343"/>
                  </a:lnTo>
                  <a:lnTo>
                    <a:pt x="4169690" y="438441"/>
                  </a:lnTo>
                  <a:lnTo>
                    <a:pt x="4235429" y="482259"/>
                  </a:lnTo>
                  <a:lnTo>
                    <a:pt x="4292502" y="499743"/>
                  </a:lnTo>
                  <a:lnTo>
                    <a:pt x="4314386" y="499743"/>
                  </a:lnTo>
                  <a:lnTo>
                    <a:pt x="4345067" y="499743"/>
                  </a:lnTo>
                  <a:lnTo>
                    <a:pt x="4406517" y="477878"/>
                  </a:lnTo>
                  <a:lnTo>
                    <a:pt x="4463459" y="434103"/>
                  </a:lnTo>
                  <a:lnTo>
                    <a:pt x="4498516" y="403343"/>
                  </a:lnTo>
                  <a:lnTo>
                    <a:pt x="4546792" y="350806"/>
                  </a:lnTo>
                  <a:lnTo>
                    <a:pt x="4603734" y="284991"/>
                  </a:lnTo>
                  <a:lnTo>
                    <a:pt x="4713372" y="153450"/>
                  </a:lnTo>
                  <a:lnTo>
                    <a:pt x="4757183" y="105162"/>
                  </a:lnTo>
                  <a:lnTo>
                    <a:pt x="4800994" y="65770"/>
                  </a:lnTo>
                  <a:lnTo>
                    <a:pt x="4836183" y="43861"/>
                  </a:lnTo>
                  <a:lnTo>
                    <a:pt x="4888748" y="21865"/>
                  </a:lnTo>
                  <a:lnTo>
                    <a:pt x="4915009" y="17483"/>
                  </a:lnTo>
                  <a:lnTo>
                    <a:pt x="4941313" y="17483"/>
                  </a:lnTo>
                  <a:lnTo>
                    <a:pt x="4998386" y="30628"/>
                  </a:lnTo>
                  <a:lnTo>
                    <a:pt x="5055328" y="61388"/>
                  </a:lnTo>
                  <a:lnTo>
                    <a:pt x="5086009" y="87679"/>
                  </a:lnTo>
                  <a:lnTo>
                    <a:pt x="5125531" y="127159"/>
                  </a:lnTo>
                  <a:lnTo>
                    <a:pt x="5178096" y="179697"/>
                  </a:lnTo>
                  <a:lnTo>
                    <a:pt x="5191226" y="197355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419218" y="5277020"/>
              <a:ext cx="5191760" cy="2578735"/>
            </a:xfrm>
            <a:custGeom>
              <a:avLst/>
              <a:gdLst/>
              <a:ahLst/>
              <a:cxnLst/>
              <a:rect l="l" t="t" r="r" b="b"/>
              <a:pathLst>
                <a:path w="5191759" h="2578734">
                  <a:moveTo>
                    <a:pt x="0" y="1254024"/>
                  </a:moveTo>
                  <a:lnTo>
                    <a:pt x="4381" y="1254024"/>
                  </a:lnTo>
                  <a:lnTo>
                    <a:pt x="48297" y="1249642"/>
                  </a:lnTo>
                  <a:lnTo>
                    <a:pt x="162329" y="1245260"/>
                  </a:lnTo>
                  <a:lnTo>
                    <a:pt x="210517" y="1254024"/>
                  </a:lnTo>
                  <a:lnTo>
                    <a:pt x="333285" y="1275933"/>
                  </a:lnTo>
                  <a:lnTo>
                    <a:pt x="583198" y="1346085"/>
                  </a:lnTo>
                  <a:lnTo>
                    <a:pt x="635807" y="1350467"/>
                  </a:lnTo>
                  <a:lnTo>
                    <a:pt x="736648" y="1359231"/>
                  </a:lnTo>
                  <a:lnTo>
                    <a:pt x="776082" y="1359231"/>
                  </a:lnTo>
                  <a:lnTo>
                    <a:pt x="846285" y="1350467"/>
                  </a:lnTo>
                  <a:lnTo>
                    <a:pt x="912024" y="1337322"/>
                  </a:lnTo>
                  <a:lnTo>
                    <a:pt x="960212" y="1324177"/>
                  </a:lnTo>
                  <a:lnTo>
                    <a:pt x="1061053" y="1297798"/>
                  </a:lnTo>
                  <a:lnTo>
                    <a:pt x="1201372" y="1258406"/>
                  </a:lnTo>
                  <a:lnTo>
                    <a:pt x="1267198" y="1249642"/>
                  </a:lnTo>
                  <a:lnTo>
                    <a:pt x="1328517" y="1245260"/>
                  </a:lnTo>
                  <a:lnTo>
                    <a:pt x="1372328" y="1245260"/>
                  </a:lnTo>
                  <a:lnTo>
                    <a:pt x="1442531" y="1254024"/>
                  </a:lnTo>
                  <a:lnTo>
                    <a:pt x="1521401" y="1267169"/>
                  </a:lnTo>
                  <a:lnTo>
                    <a:pt x="1574097" y="1280315"/>
                  </a:lnTo>
                  <a:lnTo>
                    <a:pt x="1766937" y="1332940"/>
                  </a:lnTo>
                  <a:lnTo>
                    <a:pt x="1819633" y="1346085"/>
                  </a:lnTo>
                  <a:lnTo>
                    <a:pt x="1880951" y="1354849"/>
                  </a:lnTo>
                  <a:lnTo>
                    <a:pt x="1951155" y="1359231"/>
                  </a:lnTo>
                  <a:lnTo>
                    <a:pt x="1990589" y="1359231"/>
                  </a:lnTo>
                  <a:lnTo>
                    <a:pt x="2060705" y="1350467"/>
                  </a:lnTo>
                  <a:lnTo>
                    <a:pt x="2139662" y="1337322"/>
                  </a:lnTo>
                  <a:lnTo>
                    <a:pt x="2196603" y="1324177"/>
                  </a:lnTo>
                  <a:lnTo>
                    <a:pt x="2249300" y="1310944"/>
                  </a:lnTo>
                  <a:lnTo>
                    <a:pt x="2249300" y="1416238"/>
                  </a:lnTo>
                  <a:lnTo>
                    <a:pt x="2253676" y="1543310"/>
                  </a:lnTo>
                  <a:lnTo>
                    <a:pt x="2258053" y="1574070"/>
                  </a:lnTo>
                  <a:lnTo>
                    <a:pt x="2258053" y="1569688"/>
                  </a:lnTo>
                  <a:lnTo>
                    <a:pt x="2262430" y="1442529"/>
                  </a:lnTo>
                  <a:lnTo>
                    <a:pt x="2262430" y="1486390"/>
                  </a:lnTo>
                  <a:lnTo>
                    <a:pt x="2271227" y="1652986"/>
                  </a:lnTo>
                  <a:lnTo>
                    <a:pt x="2275604" y="1692422"/>
                  </a:lnTo>
                  <a:lnTo>
                    <a:pt x="2279981" y="1766956"/>
                  </a:lnTo>
                  <a:lnTo>
                    <a:pt x="2279981" y="1762575"/>
                  </a:lnTo>
                  <a:lnTo>
                    <a:pt x="2284357" y="1793335"/>
                  </a:lnTo>
                  <a:lnTo>
                    <a:pt x="2288734" y="1775720"/>
                  </a:lnTo>
                  <a:lnTo>
                    <a:pt x="2288734" y="1780189"/>
                  </a:lnTo>
                  <a:lnTo>
                    <a:pt x="2293111" y="1845872"/>
                  </a:lnTo>
                  <a:lnTo>
                    <a:pt x="2297488" y="1845872"/>
                  </a:lnTo>
                  <a:lnTo>
                    <a:pt x="2301864" y="1863487"/>
                  </a:lnTo>
                  <a:lnTo>
                    <a:pt x="2301864" y="1841491"/>
                  </a:lnTo>
                  <a:lnTo>
                    <a:pt x="2306241" y="1845872"/>
                  </a:lnTo>
                  <a:lnTo>
                    <a:pt x="2306241" y="1854724"/>
                  </a:lnTo>
                  <a:lnTo>
                    <a:pt x="2310618" y="1810818"/>
                  </a:lnTo>
                  <a:lnTo>
                    <a:pt x="2319415" y="1920407"/>
                  </a:lnTo>
                  <a:lnTo>
                    <a:pt x="2323792" y="1916025"/>
                  </a:lnTo>
                  <a:lnTo>
                    <a:pt x="2328169" y="1924789"/>
                  </a:lnTo>
                  <a:lnTo>
                    <a:pt x="2332545" y="1973032"/>
                  </a:lnTo>
                  <a:lnTo>
                    <a:pt x="2336922" y="1973032"/>
                  </a:lnTo>
                  <a:lnTo>
                    <a:pt x="2336922" y="1990559"/>
                  </a:lnTo>
                  <a:lnTo>
                    <a:pt x="2341299" y="2034465"/>
                  </a:lnTo>
                  <a:lnTo>
                    <a:pt x="2354561" y="2152773"/>
                  </a:lnTo>
                  <a:lnTo>
                    <a:pt x="2363314" y="2231689"/>
                  </a:lnTo>
                  <a:lnTo>
                    <a:pt x="2367691" y="2236071"/>
                  </a:lnTo>
                  <a:lnTo>
                    <a:pt x="2367691" y="2231689"/>
                  </a:lnTo>
                  <a:lnTo>
                    <a:pt x="2372068" y="2209780"/>
                  </a:lnTo>
                  <a:lnTo>
                    <a:pt x="2376444" y="2227307"/>
                  </a:lnTo>
                  <a:lnTo>
                    <a:pt x="2380821" y="2253686"/>
                  </a:lnTo>
                  <a:lnTo>
                    <a:pt x="2385242" y="2253686"/>
                  </a:lnTo>
                  <a:lnTo>
                    <a:pt x="2389618" y="2231689"/>
                  </a:lnTo>
                  <a:lnTo>
                    <a:pt x="2393995" y="2236071"/>
                  </a:lnTo>
                  <a:lnTo>
                    <a:pt x="2402749" y="2279976"/>
                  </a:lnTo>
                  <a:lnTo>
                    <a:pt x="2407125" y="2266831"/>
                  </a:lnTo>
                  <a:lnTo>
                    <a:pt x="2411502" y="2253686"/>
                  </a:lnTo>
                  <a:lnTo>
                    <a:pt x="2411502" y="2258067"/>
                  </a:lnTo>
                  <a:lnTo>
                    <a:pt x="2415879" y="2279976"/>
                  </a:lnTo>
                  <a:lnTo>
                    <a:pt x="2433430" y="2429045"/>
                  </a:lnTo>
                  <a:lnTo>
                    <a:pt x="2437807" y="2433427"/>
                  </a:lnTo>
                  <a:lnTo>
                    <a:pt x="2442183" y="2446528"/>
                  </a:lnTo>
                  <a:lnTo>
                    <a:pt x="2450937" y="2477302"/>
                  </a:lnTo>
                  <a:lnTo>
                    <a:pt x="2450937" y="2472924"/>
                  </a:lnTo>
                  <a:lnTo>
                    <a:pt x="2459690" y="2450910"/>
                  </a:lnTo>
                  <a:lnTo>
                    <a:pt x="2464067" y="2455292"/>
                  </a:lnTo>
                  <a:lnTo>
                    <a:pt x="2468444" y="2486056"/>
                  </a:lnTo>
                  <a:lnTo>
                    <a:pt x="2472864" y="2486056"/>
                  </a:lnTo>
                  <a:lnTo>
                    <a:pt x="2477241" y="2464060"/>
                  </a:lnTo>
                  <a:lnTo>
                    <a:pt x="2481618" y="2446528"/>
                  </a:lnTo>
                  <a:lnTo>
                    <a:pt x="2486082" y="2442190"/>
                  </a:lnTo>
                  <a:lnTo>
                    <a:pt x="2490459" y="2442190"/>
                  </a:lnTo>
                  <a:lnTo>
                    <a:pt x="2494836" y="2455292"/>
                  </a:lnTo>
                  <a:lnTo>
                    <a:pt x="2503633" y="2477302"/>
                  </a:lnTo>
                  <a:lnTo>
                    <a:pt x="2516763" y="2507952"/>
                  </a:lnTo>
                  <a:lnTo>
                    <a:pt x="2521140" y="2503570"/>
                  </a:lnTo>
                  <a:lnTo>
                    <a:pt x="2525517" y="2490438"/>
                  </a:lnTo>
                  <a:lnTo>
                    <a:pt x="2529894" y="2494816"/>
                  </a:lnTo>
                  <a:lnTo>
                    <a:pt x="2534270" y="2494816"/>
                  </a:lnTo>
                  <a:lnTo>
                    <a:pt x="2543068" y="2468437"/>
                  </a:lnTo>
                  <a:lnTo>
                    <a:pt x="2564951" y="2385139"/>
                  </a:lnTo>
                  <a:lnTo>
                    <a:pt x="2569328" y="2380758"/>
                  </a:lnTo>
                  <a:lnTo>
                    <a:pt x="2582458" y="2371994"/>
                  </a:lnTo>
                  <a:lnTo>
                    <a:pt x="2586879" y="2358892"/>
                  </a:lnTo>
                  <a:lnTo>
                    <a:pt x="2591256" y="2354511"/>
                  </a:lnTo>
                  <a:lnTo>
                    <a:pt x="2600009" y="2350129"/>
                  </a:lnTo>
                  <a:lnTo>
                    <a:pt x="2608763" y="2332602"/>
                  </a:lnTo>
                  <a:lnTo>
                    <a:pt x="2621893" y="2293078"/>
                  </a:lnTo>
                  <a:lnTo>
                    <a:pt x="2643908" y="2161537"/>
                  </a:lnTo>
                  <a:lnTo>
                    <a:pt x="2652662" y="2122144"/>
                  </a:lnTo>
                  <a:lnTo>
                    <a:pt x="2661459" y="2078239"/>
                  </a:lnTo>
                  <a:lnTo>
                    <a:pt x="2670212" y="2038847"/>
                  </a:lnTo>
                  <a:lnTo>
                    <a:pt x="2678966" y="2012556"/>
                  </a:lnTo>
                  <a:lnTo>
                    <a:pt x="2687720" y="1990559"/>
                  </a:lnTo>
                  <a:lnTo>
                    <a:pt x="2696473" y="1938022"/>
                  </a:lnTo>
                  <a:lnTo>
                    <a:pt x="2744705" y="1626739"/>
                  </a:lnTo>
                  <a:lnTo>
                    <a:pt x="2757835" y="1574070"/>
                  </a:lnTo>
                  <a:lnTo>
                    <a:pt x="2775474" y="1464394"/>
                  </a:lnTo>
                  <a:lnTo>
                    <a:pt x="2828038" y="1118101"/>
                  </a:lnTo>
                  <a:lnTo>
                    <a:pt x="2845545" y="1017276"/>
                  </a:lnTo>
                  <a:lnTo>
                    <a:pt x="2906995" y="644605"/>
                  </a:lnTo>
                  <a:lnTo>
                    <a:pt x="2985864" y="258744"/>
                  </a:lnTo>
                  <a:lnTo>
                    <a:pt x="3003371" y="197355"/>
                  </a:lnTo>
                  <a:lnTo>
                    <a:pt x="3056068" y="57050"/>
                  </a:lnTo>
                  <a:lnTo>
                    <a:pt x="3077951" y="21996"/>
                  </a:lnTo>
                  <a:lnTo>
                    <a:pt x="3117386" y="0"/>
                  </a:lnTo>
                  <a:lnTo>
                    <a:pt x="3126140" y="0"/>
                  </a:lnTo>
                  <a:lnTo>
                    <a:pt x="3134937" y="4381"/>
                  </a:lnTo>
                  <a:lnTo>
                    <a:pt x="3148067" y="13276"/>
                  </a:lnTo>
                  <a:lnTo>
                    <a:pt x="3161197" y="39523"/>
                  </a:lnTo>
                  <a:lnTo>
                    <a:pt x="3187589" y="100912"/>
                  </a:lnTo>
                  <a:lnTo>
                    <a:pt x="3209517" y="149112"/>
                  </a:lnTo>
                  <a:lnTo>
                    <a:pt x="3227024" y="206119"/>
                  </a:lnTo>
                  <a:lnTo>
                    <a:pt x="3257705" y="333322"/>
                  </a:lnTo>
                  <a:lnTo>
                    <a:pt x="3292763" y="491154"/>
                  </a:lnTo>
                  <a:lnTo>
                    <a:pt x="3323531" y="653368"/>
                  </a:lnTo>
                  <a:lnTo>
                    <a:pt x="3389227" y="1052330"/>
                  </a:lnTo>
                  <a:lnTo>
                    <a:pt x="3520792" y="1902880"/>
                  </a:lnTo>
                  <a:lnTo>
                    <a:pt x="3564603" y="2122144"/>
                  </a:lnTo>
                  <a:lnTo>
                    <a:pt x="3595372" y="2262449"/>
                  </a:lnTo>
                  <a:lnTo>
                    <a:pt x="3621633" y="2371994"/>
                  </a:lnTo>
                  <a:lnTo>
                    <a:pt x="3643560" y="2446528"/>
                  </a:lnTo>
                  <a:lnTo>
                    <a:pt x="3665444" y="2499193"/>
                  </a:lnTo>
                  <a:lnTo>
                    <a:pt x="3700502" y="2551840"/>
                  </a:lnTo>
                  <a:lnTo>
                    <a:pt x="3726894" y="2573732"/>
                  </a:lnTo>
                  <a:lnTo>
                    <a:pt x="3740024" y="2573732"/>
                  </a:lnTo>
                  <a:lnTo>
                    <a:pt x="3775082" y="2542976"/>
                  </a:lnTo>
                  <a:lnTo>
                    <a:pt x="3810140" y="2477302"/>
                  </a:lnTo>
                  <a:lnTo>
                    <a:pt x="3827647" y="2429045"/>
                  </a:lnTo>
                  <a:lnTo>
                    <a:pt x="3849574" y="2350129"/>
                  </a:lnTo>
                  <a:lnTo>
                    <a:pt x="3875966" y="2244922"/>
                  </a:lnTo>
                  <a:lnTo>
                    <a:pt x="3906647" y="2113381"/>
                  </a:lnTo>
                  <a:lnTo>
                    <a:pt x="3937284" y="1942403"/>
                  </a:lnTo>
                  <a:lnTo>
                    <a:pt x="3981096" y="1692422"/>
                  </a:lnTo>
                  <a:lnTo>
                    <a:pt x="4046922" y="1271551"/>
                  </a:lnTo>
                  <a:lnTo>
                    <a:pt x="4125791" y="762913"/>
                  </a:lnTo>
                  <a:lnTo>
                    <a:pt x="4169690" y="534928"/>
                  </a:lnTo>
                  <a:lnTo>
                    <a:pt x="4200371" y="377096"/>
                  </a:lnTo>
                  <a:lnTo>
                    <a:pt x="4231053" y="258744"/>
                  </a:lnTo>
                  <a:lnTo>
                    <a:pt x="4252936" y="171108"/>
                  </a:lnTo>
                  <a:lnTo>
                    <a:pt x="4274951" y="114058"/>
                  </a:lnTo>
                  <a:lnTo>
                    <a:pt x="4296879" y="74534"/>
                  </a:lnTo>
                  <a:lnTo>
                    <a:pt x="4310009" y="48287"/>
                  </a:lnTo>
                  <a:lnTo>
                    <a:pt x="4327516" y="30760"/>
                  </a:lnTo>
                  <a:lnTo>
                    <a:pt x="4340690" y="26378"/>
                  </a:lnTo>
                  <a:lnTo>
                    <a:pt x="4353821" y="21996"/>
                  </a:lnTo>
                  <a:lnTo>
                    <a:pt x="4388879" y="48287"/>
                  </a:lnTo>
                  <a:lnTo>
                    <a:pt x="4419647" y="100912"/>
                  </a:lnTo>
                  <a:lnTo>
                    <a:pt x="4437154" y="149112"/>
                  </a:lnTo>
                  <a:lnTo>
                    <a:pt x="4459082" y="214882"/>
                  </a:lnTo>
                  <a:lnTo>
                    <a:pt x="4485342" y="302562"/>
                  </a:lnTo>
                  <a:lnTo>
                    <a:pt x="4511647" y="425340"/>
                  </a:lnTo>
                  <a:lnTo>
                    <a:pt x="4542415" y="587554"/>
                  </a:lnTo>
                  <a:lnTo>
                    <a:pt x="4581850" y="802437"/>
                  </a:lnTo>
                  <a:lnTo>
                    <a:pt x="4630038" y="1122483"/>
                  </a:lnTo>
                  <a:lnTo>
                    <a:pt x="4748429" y="1863487"/>
                  </a:lnTo>
                  <a:lnTo>
                    <a:pt x="4787864" y="2078239"/>
                  </a:lnTo>
                  <a:lnTo>
                    <a:pt x="4823009" y="2236071"/>
                  </a:lnTo>
                  <a:lnTo>
                    <a:pt x="4849314" y="2350129"/>
                  </a:lnTo>
                  <a:lnTo>
                    <a:pt x="4875574" y="2433427"/>
                  </a:lnTo>
                  <a:lnTo>
                    <a:pt x="4897502" y="2490438"/>
                  </a:lnTo>
                  <a:lnTo>
                    <a:pt x="4915009" y="2529844"/>
                  </a:lnTo>
                  <a:lnTo>
                    <a:pt x="4945690" y="2569354"/>
                  </a:lnTo>
                  <a:lnTo>
                    <a:pt x="4958951" y="2578109"/>
                  </a:lnTo>
                  <a:lnTo>
                    <a:pt x="4972082" y="2578109"/>
                  </a:lnTo>
                  <a:lnTo>
                    <a:pt x="4980835" y="2578109"/>
                  </a:lnTo>
                  <a:lnTo>
                    <a:pt x="5020270" y="2534221"/>
                  </a:lnTo>
                  <a:lnTo>
                    <a:pt x="5055328" y="2455292"/>
                  </a:lnTo>
                  <a:lnTo>
                    <a:pt x="5077212" y="2389521"/>
                  </a:lnTo>
                  <a:lnTo>
                    <a:pt x="5103603" y="2301842"/>
                  </a:lnTo>
                  <a:lnTo>
                    <a:pt x="5129908" y="2183533"/>
                  </a:lnTo>
                  <a:lnTo>
                    <a:pt x="5160589" y="2025701"/>
                  </a:lnTo>
                  <a:lnTo>
                    <a:pt x="5191226" y="1850254"/>
                  </a:lnTo>
                  <a:lnTo>
                    <a:pt x="5191226" y="1845872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2638571" y="4996799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3048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5" name="object 3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8788" y="4161281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9605" marR="5080" indent="-63754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78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(138kV-2012)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86383" y="8149208"/>
            <a:ext cx="51904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0815" marR="5080" indent="-15875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55595" y="1228618"/>
            <a:ext cx="5261610" cy="2766695"/>
            <a:chOff x="1355595" y="1228618"/>
            <a:chExt cx="526161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419218" y="1235286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62263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1431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431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2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c:LIMÓNA-X0004A</a:t>
            </a:r>
            <a:r>
              <a:rPr dirty="0" sz="550" spc="34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c:LIMÓNB-X0004B</a:t>
            </a:r>
            <a:r>
              <a:rPr dirty="0" sz="550" spc="35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62263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34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412638" y="1268144"/>
            <a:ext cx="5204460" cy="2618105"/>
            <a:chOff x="1412638" y="1268144"/>
            <a:chExt cx="5204460" cy="2618105"/>
          </a:xfrm>
        </p:grpSpPr>
        <p:sp>
          <p:nvSpPr>
            <p:cNvPr id="12" name="object 12" descr=""/>
            <p:cNvSpPr/>
            <p:nvPr/>
          </p:nvSpPr>
          <p:spPr>
            <a:xfrm>
              <a:off x="1419218" y="1572859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419218" y="2335772"/>
              <a:ext cx="5191760" cy="513080"/>
            </a:xfrm>
            <a:custGeom>
              <a:avLst/>
              <a:gdLst/>
              <a:ahLst/>
              <a:cxnLst/>
              <a:rect l="l" t="t" r="r" b="b"/>
              <a:pathLst>
                <a:path w="5191759" h="513080">
                  <a:moveTo>
                    <a:pt x="0" y="284991"/>
                  </a:moveTo>
                  <a:lnTo>
                    <a:pt x="4381" y="284991"/>
                  </a:lnTo>
                  <a:lnTo>
                    <a:pt x="61440" y="280609"/>
                  </a:lnTo>
                  <a:lnTo>
                    <a:pt x="162329" y="267508"/>
                  </a:lnTo>
                  <a:lnTo>
                    <a:pt x="381474" y="232366"/>
                  </a:lnTo>
                  <a:lnTo>
                    <a:pt x="438546" y="223602"/>
                  </a:lnTo>
                  <a:lnTo>
                    <a:pt x="530546" y="219220"/>
                  </a:lnTo>
                  <a:lnTo>
                    <a:pt x="591996" y="223602"/>
                  </a:lnTo>
                  <a:lnTo>
                    <a:pt x="719141" y="232366"/>
                  </a:lnTo>
                  <a:lnTo>
                    <a:pt x="907648" y="262995"/>
                  </a:lnTo>
                  <a:lnTo>
                    <a:pt x="1012865" y="280609"/>
                  </a:lnTo>
                  <a:lnTo>
                    <a:pt x="1131256" y="289373"/>
                  </a:lnTo>
                  <a:lnTo>
                    <a:pt x="1205749" y="284991"/>
                  </a:lnTo>
                  <a:lnTo>
                    <a:pt x="1354821" y="271890"/>
                  </a:lnTo>
                  <a:lnTo>
                    <a:pt x="1473212" y="254231"/>
                  </a:lnTo>
                  <a:lnTo>
                    <a:pt x="1609111" y="232366"/>
                  </a:lnTo>
                  <a:lnTo>
                    <a:pt x="1674937" y="223602"/>
                  </a:lnTo>
                  <a:lnTo>
                    <a:pt x="1762560" y="219220"/>
                  </a:lnTo>
                  <a:lnTo>
                    <a:pt x="1832763" y="223602"/>
                  </a:lnTo>
                  <a:lnTo>
                    <a:pt x="1942401" y="232366"/>
                  </a:lnTo>
                  <a:lnTo>
                    <a:pt x="2073835" y="249849"/>
                  </a:lnTo>
                  <a:lnTo>
                    <a:pt x="2236169" y="276228"/>
                  </a:lnTo>
                  <a:lnTo>
                    <a:pt x="2236169" y="267508"/>
                  </a:lnTo>
                  <a:lnTo>
                    <a:pt x="2236169" y="214839"/>
                  </a:lnTo>
                  <a:lnTo>
                    <a:pt x="2240546" y="262995"/>
                  </a:lnTo>
                  <a:lnTo>
                    <a:pt x="2244923" y="271890"/>
                  </a:lnTo>
                  <a:lnTo>
                    <a:pt x="2253676" y="280609"/>
                  </a:lnTo>
                  <a:lnTo>
                    <a:pt x="2258053" y="280609"/>
                  </a:lnTo>
                  <a:lnTo>
                    <a:pt x="2258053" y="276228"/>
                  </a:lnTo>
                  <a:lnTo>
                    <a:pt x="2262430" y="271890"/>
                  </a:lnTo>
                  <a:lnTo>
                    <a:pt x="2262430" y="206075"/>
                  </a:lnTo>
                  <a:lnTo>
                    <a:pt x="2266807" y="214839"/>
                  </a:lnTo>
                  <a:lnTo>
                    <a:pt x="2266807" y="223602"/>
                  </a:lnTo>
                  <a:lnTo>
                    <a:pt x="2271227" y="206075"/>
                  </a:lnTo>
                  <a:lnTo>
                    <a:pt x="2271227" y="192974"/>
                  </a:lnTo>
                  <a:lnTo>
                    <a:pt x="2275604" y="210457"/>
                  </a:lnTo>
                  <a:lnTo>
                    <a:pt x="2275604" y="241129"/>
                  </a:lnTo>
                  <a:lnTo>
                    <a:pt x="2275604" y="236748"/>
                  </a:lnTo>
                  <a:lnTo>
                    <a:pt x="2284357" y="135923"/>
                  </a:lnTo>
                  <a:lnTo>
                    <a:pt x="2293111" y="188460"/>
                  </a:lnTo>
                  <a:lnTo>
                    <a:pt x="2297488" y="179697"/>
                  </a:lnTo>
                  <a:lnTo>
                    <a:pt x="2297488" y="170933"/>
                  </a:lnTo>
                  <a:lnTo>
                    <a:pt x="2301864" y="179697"/>
                  </a:lnTo>
                  <a:lnTo>
                    <a:pt x="2301864" y="197312"/>
                  </a:lnTo>
                  <a:lnTo>
                    <a:pt x="2306241" y="192974"/>
                  </a:lnTo>
                  <a:lnTo>
                    <a:pt x="2310618" y="188460"/>
                  </a:lnTo>
                  <a:lnTo>
                    <a:pt x="2315038" y="170933"/>
                  </a:lnTo>
                  <a:lnTo>
                    <a:pt x="2319415" y="144686"/>
                  </a:lnTo>
                  <a:lnTo>
                    <a:pt x="2319415" y="135923"/>
                  </a:lnTo>
                  <a:lnTo>
                    <a:pt x="2328169" y="100781"/>
                  </a:lnTo>
                  <a:lnTo>
                    <a:pt x="2328169" y="105162"/>
                  </a:lnTo>
                  <a:lnTo>
                    <a:pt x="2332545" y="118395"/>
                  </a:lnTo>
                  <a:lnTo>
                    <a:pt x="2332545" y="114014"/>
                  </a:lnTo>
                  <a:lnTo>
                    <a:pt x="2336922" y="118395"/>
                  </a:lnTo>
                  <a:lnTo>
                    <a:pt x="2341299" y="149068"/>
                  </a:lnTo>
                  <a:lnTo>
                    <a:pt x="2345676" y="135923"/>
                  </a:lnTo>
                  <a:lnTo>
                    <a:pt x="2354561" y="96399"/>
                  </a:lnTo>
                  <a:lnTo>
                    <a:pt x="2354561" y="100781"/>
                  </a:lnTo>
                  <a:lnTo>
                    <a:pt x="2358937" y="96399"/>
                  </a:lnTo>
                  <a:lnTo>
                    <a:pt x="2363314" y="74534"/>
                  </a:lnTo>
                  <a:lnTo>
                    <a:pt x="2367691" y="70152"/>
                  </a:lnTo>
                  <a:lnTo>
                    <a:pt x="2372068" y="52625"/>
                  </a:lnTo>
                  <a:lnTo>
                    <a:pt x="2380821" y="78916"/>
                  </a:lnTo>
                  <a:lnTo>
                    <a:pt x="2385242" y="96399"/>
                  </a:lnTo>
                  <a:lnTo>
                    <a:pt x="2389618" y="96399"/>
                  </a:lnTo>
                  <a:lnTo>
                    <a:pt x="2398372" y="83297"/>
                  </a:lnTo>
                  <a:lnTo>
                    <a:pt x="2402749" y="70152"/>
                  </a:lnTo>
                  <a:lnTo>
                    <a:pt x="2415879" y="52625"/>
                  </a:lnTo>
                  <a:lnTo>
                    <a:pt x="2415879" y="61388"/>
                  </a:lnTo>
                  <a:lnTo>
                    <a:pt x="2420256" y="65770"/>
                  </a:lnTo>
                  <a:lnTo>
                    <a:pt x="2429053" y="65770"/>
                  </a:lnTo>
                  <a:lnTo>
                    <a:pt x="2433430" y="52625"/>
                  </a:lnTo>
                  <a:lnTo>
                    <a:pt x="2442183" y="35010"/>
                  </a:lnTo>
                  <a:lnTo>
                    <a:pt x="2446560" y="30628"/>
                  </a:lnTo>
                  <a:lnTo>
                    <a:pt x="2459690" y="0"/>
                  </a:lnTo>
                  <a:lnTo>
                    <a:pt x="2464067" y="4381"/>
                  </a:lnTo>
                  <a:lnTo>
                    <a:pt x="2477241" y="30628"/>
                  </a:lnTo>
                  <a:lnTo>
                    <a:pt x="2481618" y="30628"/>
                  </a:lnTo>
                  <a:lnTo>
                    <a:pt x="2490459" y="21865"/>
                  </a:lnTo>
                  <a:lnTo>
                    <a:pt x="2499256" y="8763"/>
                  </a:lnTo>
                  <a:lnTo>
                    <a:pt x="2503633" y="0"/>
                  </a:lnTo>
                  <a:lnTo>
                    <a:pt x="2508010" y="4381"/>
                  </a:lnTo>
                  <a:lnTo>
                    <a:pt x="2512387" y="8763"/>
                  </a:lnTo>
                  <a:lnTo>
                    <a:pt x="2521140" y="8763"/>
                  </a:lnTo>
                  <a:lnTo>
                    <a:pt x="2529894" y="8763"/>
                  </a:lnTo>
                  <a:lnTo>
                    <a:pt x="2534270" y="4381"/>
                  </a:lnTo>
                  <a:lnTo>
                    <a:pt x="2543068" y="0"/>
                  </a:lnTo>
                  <a:lnTo>
                    <a:pt x="2547444" y="0"/>
                  </a:lnTo>
                  <a:lnTo>
                    <a:pt x="2551821" y="13101"/>
                  </a:lnTo>
                  <a:lnTo>
                    <a:pt x="2560575" y="39479"/>
                  </a:lnTo>
                  <a:lnTo>
                    <a:pt x="2564951" y="35010"/>
                  </a:lnTo>
                  <a:lnTo>
                    <a:pt x="2582458" y="26246"/>
                  </a:lnTo>
                  <a:lnTo>
                    <a:pt x="2591256" y="17483"/>
                  </a:lnTo>
                  <a:lnTo>
                    <a:pt x="2591256" y="21865"/>
                  </a:lnTo>
                  <a:lnTo>
                    <a:pt x="2608763" y="35010"/>
                  </a:lnTo>
                  <a:lnTo>
                    <a:pt x="2617516" y="39479"/>
                  </a:lnTo>
                  <a:lnTo>
                    <a:pt x="2630778" y="43861"/>
                  </a:lnTo>
                  <a:lnTo>
                    <a:pt x="2639531" y="52625"/>
                  </a:lnTo>
                  <a:lnTo>
                    <a:pt x="2652662" y="65770"/>
                  </a:lnTo>
                  <a:lnTo>
                    <a:pt x="2657082" y="74534"/>
                  </a:lnTo>
                  <a:lnTo>
                    <a:pt x="2665836" y="74534"/>
                  </a:lnTo>
                  <a:lnTo>
                    <a:pt x="2670212" y="74534"/>
                  </a:lnTo>
                  <a:lnTo>
                    <a:pt x="2674589" y="74534"/>
                  </a:lnTo>
                  <a:lnTo>
                    <a:pt x="2678966" y="78916"/>
                  </a:lnTo>
                  <a:lnTo>
                    <a:pt x="2692096" y="96399"/>
                  </a:lnTo>
                  <a:lnTo>
                    <a:pt x="2700894" y="114014"/>
                  </a:lnTo>
                  <a:lnTo>
                    <a:pt x="2714024" y="118395"/>
                  </a:lnTo>
                  <a:lnTo>
                    <a:pt x="2722777" y="127159"/>
                  </a:lnTo>
                  <a:lnTo>
                    <a:pt x="2727154" y="135923"/>
                  </a:lnTo>
                  <a:lnTo>
                    <a:pt x="2740284" y="162213"/>
                  </a:lnTo>
                  <a:lnTo>
                    <a:pt x="2749082" y="166595"/>
                  </a:lnTo>
                  <a:lnTo>
                    <a:pt x="2762300" y="170933"/>
                  </a:lnTo>
                  <a:lnTo>
                    <a:pt x="2771097" y="184079"/>
                  </a:lnTo>
                  <a:lnTo>
                    <a:pt x="2784227" y="201693"/>
                  </a:lnTo>
                  <a:lnTo>
                    <a:pt x="2814908" y="241129"/>
                  </a:lnTo>
                  <a:lnTo>
                    <a:pt x="2828038" y="262995"/>
                  </a:lnTo>
                  <a:lnTo>
                    <a:pt x="2863096" y="298137"/>
                  </a:lnTo>
                  <a:lnTo>
                    <a:pt x="2876227" y="324427"/>
                  </a:lnTo>
                  <a:lnTo>
                    <a:pt x="2884980" y="337529"/>
                  </a:lnTo>
                  <a:lnTo>
                    <a:pt x="2906995" y="355144"/>
                  </a:lnTo>
                  <a:lnTo>
                    <a:pt x="2933300" y="385816"/>
                  </a:lnTo>
                  <a:lnTo>
                    <a:pt x="2946430" y="398962"/>
                  </a:lnTo>
                  <a:lnTo>
                    <a:pt x="2972734" y="429722"/>
                  </a:lnTo>
                  <a:lnTo>
                    <a:pt x="2981488" y="438441"/>
                  </a:lnTo>
                  <a:lnTo>
                    <a:pt x="3025299" y="469114"/>
                  </a:lnTo>
                  <a:lnTo>
                    <a:pt x="3042937" y="482259"/>
                  </a:lnTo>
                  <a:lnTo>
                    <a:pt x="3056068" y="490979"/>
                  </a:lnTo>
                  <a:lnTo>
                    <a:pt x="3099879" y="508638"/>
                  </a:lnTo>
                  <a:lnTo>
                    <a:pt x="3121763" y="508638"/>
                  </a:lnTo>
                  <a:lnTo>
                    <a:pt x="3139314" y="513020"/>
                  </a:lnTo>
                  <a:lnTo>
                    <a:pt x="3152444" y="508638"/>
                  </a:lnTo>
                  <a:lnTo>
                    <a:pt x="3169951" y="504256"/>
                  </a:lnTo>
                  <a:lnTo>
                    <a:pt x="3196343" y="499874"/>
                  </a:lnTo>
                  <a:lnTo>
                    <a:pt x="3218270" y="486641"/>
                  </a:lnTo>
                  <a:lnTo>
                    <a:pt x="3235777" y="477878"/>
                  </a:lnTo>
                  <a:lnTo>
                    <a:pt x="3266458" y="460350"/>
                  </a:lnTo>
                  <a:lnTo>
                    <a:pt x="3283966" y="442823"/>
                  </a:lnTo>
                  <a:lnTo>
                    <a:pt x="3336662" y="385816"/>
                  </a:lnTo>
                  <a:lnTo>
                    <a:pt x="3402357" y="315664"/>
                  </a:lnTo>
                  <a:lnTo>
                    <a:pt x="3547053" y="131541"/>
                  </a:lnTo>
                  <a:lnTo>
                    <a:pt x="3582198" y="92017"/>
                  </a:lnTo>
                  <a:lnTo>
                    <a:pt x="3626009" y="52625"/>
                  </a:lnTo>
                  <a:lnTo>
                    <a:pt x="3687371" y="13101"/>
                  </a:lnTo>
                  <a:lnTo>
                    <a:pt x="3744401" y="0"/>
                  </a:lnTo>
                  <a:lnTo>
                    <a:pt x="3770705" y="0"/>
                  </a:lnTo>
                  <a:lnTo>
                    <a:pt x="3797009" y="4381"/>
                  </a:lnTo>
                  <a:lnTo>
                    <a:pt x="3823270" y="13101"/>
                  </a:lnTo>
                  <a:lnTo>
                    <a:pt x="3849574" y="30628"/>
                  </a:lnTo>
                  <a:lnTo>
                    <a:pt x="3884720" y="52625"/>
                  </a:lnTo>
                  <a:lnTo>
                    <a:pt x="3919777" y="83297"/>
                  </a:lnTo>
                  <a:lnTo>
                    <a:pt x="3959212" y="127159"/>
                  </a:lnTo>
                  <a:lnTo>
                    <a:pt x="4007488" y="184079"/>
                  </a:lnTo>
                  <a:lnTo>
                    <a:pt x="4182864" y="403343"/>
                  </a:lnTo>
                  <a:lnTo>
                    <a:pt x="4222299" y="438441"/>
                  </a:lnTo>
                  <a:lnTo>
                    <a:pt x="4252936" y="464732"/>
                  </a:lnTo>
                  <a:lnTo>
                    <a:pt x="4288082" y="486641"/>
                  </a:lnTo>
                  <a:lnTo>
                    <a:pt x="4314386" y="499874"/>
                  </a:lnTo>
                  <a:lnTo>
                    <a:pt x="4345067" y="504256"/>
                  </a:lnTo>
                  <a:lnTo>
                    <a:pt x="4371328" y="508638"/>
                  </a:lnTo>
                  <a:lnTo>
                    <a:pt x="4393255" y="508638"/>
                  </a:lnTo>
                  <a:lnTo>
                    <a:pt x="4424024" y="499874"/>
                  </a:lnTo>
                  <a:lnTo>
                    <a:pt x="4450328" y="490979"/>
                  </a:lnTo>
                  <a:lnTo>
                    <a:pt x="4476589" y="473496"/>
                  </a:lnTo>
                  <a:lnTo>
                    <a:pt x="4507270" y="451587"/>
                  </a:lnTo>
                  <a:lnTo>
                    <a:pt x="4542415" y="416445"/>
                  </a:lnTo>
                  <a:lnTo>
                    <a:pt x="4581850" y="377053"/>
                  </a:lnTo>
                  <a:lnTo>
                    <a:pt x="4634415" y="315664"/>
                  </a:lnTo>
                  <a:lnTo>
                    <a:pt x="4800994" y="105162"/>
                  </a:lnTo>
                  <a:lnTo>
                    <a:pt x="4840560" y="70152"/>
                  </a:lnTo>
                  <a:lnTo>
                    <a:pt x="4871197" y="43861"/>
                  </a:lnTo>
                  <a:lnTo>
                    <a:pt x="4910632" y="21865"/>
                  </a:lnTo>
                  <a:lnTo>
                    <a:pt x="4932560" y="8763"/>
                  </a:lnTo>
                  <a:lnTo>
                    <a:pt x="4963328" y="0"/>
                  </a:lnTo>
                  <a:lnTo>
                    <a:pt x="4985212" y="0"/>
                  </a:lnTo>
                  <a:lnTo>
                    <a:pt x="5011516" y="0"/>
                  </a:lnTo>
                  <a:lnTo>
                    <a:pt x="5068458" y="17483"/>
                  </a:lnTo>
                  <a:lnTo>
                    <a:pt x="5125531" y="57007"/>
                  </a:lnTo>
                  <a:lnTo>
                    <a:pt x="5160589" y="87679"/>
                  </a:lnTo>
                  <a:lnTo>
                    <a:pt x="5191226" y="118395"/>
                  </a:lnTo>
                  <a:lnTo>
                    <a:pt x="5191226" y="122777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19218" y="2344536"/>
              <a:ext cx="5191760" cy="482600"/>
            </a:xfrm>
            <a:custGeom>
              <a:avLst/>
              <a:gdLst/>
              <a:ahLst/>
              <a:cxnLst/>
              <a:rect l="l" t="t" r="r" b="b"/>
              <a:pathLst>
                <a:path w="5191759" h="482600">
                  <a:moveTo>
                    <a:pt x="0" y="241086"/>
                  </a:moveTo>
                  <a:lnTo>
                    <a:pt x="8762" y="241086"/>
                  </a:lnTo>
                  <a:lnTo>
                    <a:pt x="179836" y="267464"/>
                  </a:lnTo>
                  <a:lnTo>
                    <a:pt x="263082" y="271846"/>
                  </a:lnTo>
                  <a:lnTo>
                    <a:pt x="328909" y="276228"/>
                  </a:lnTo>
                  <a:lnTo>
                    <a:pt x="385850" y="276228"/>
                  </a:lnTo>
                  <a:lnTo>
                    <a:pt x="464807" y="271846"/>
                  </a:lnTo>
                  <a:lnTo>
                    <a:pt x="539299" y="263126"/>
                  </a:lnTo>
                  <a:lnTo>
                    <a:pt x="631386" y="249849"/>
                  </a:lnTo>
                  <a:lnTo>
                    <a:pt x="802386" y="223602"/>
                  </a:lnTo>
                  <a:lnTo>
                    <a:pt x="890097" y="219220"/>
                  </a:lnTo>
                  <a:lnTo>
                    <a:pt x="951459" y="214839"/>
                  </a:lnTo>
                  <a:lnTo>
                    <a:pt x="1008488" y="214839"/>
                  </a:lnTo>
                  <a:lnTo>
                    <a:pt x="1091734" y="223602"/>
                  </a:lnTo>
                  <a:lnTo>
                    <a:pt x="1144430" y="227984"/>
                  </a:lnTo>
                  <a:lnTo>
                    <a:pt x="1232053" y="241086"/>
                  </a:lnTo>
                  <a:lnTo>
                    <a:pt x="1468836" y="271846"/>
                  </a:lnTo>
                  <a:lnTo>
                    <a:pt x="1574097" y="276228"/>
                  </a:lnTo>
                  <a:lnTo>
                    <a:pt x="1622285" y="276228"/>
                  </a:lnTo>
                  <a:lnTo>
                    <a:pt x="1714372" y="267464"/>
                  </a:lnTo>
                  <a:lnTo>
                    <a:pt x="1771357" y="263126"/>
                  </a:lnTo>
                  <a:lnTo>
                    <a:pt x="1859068" y="249849"/>
                  </a:lnTo>
                  <a:lnTo>
                    <a:pt x="2060705" y="223602"/>
                  </a:lnTo>
                  <a:lnTo>
                    <a:pt x="2139662" y="214839"/>
                  </a:lnTo>
                  <a:lnTo>
                    <a:pt x="2192227" y="214839"/>
                  </a:lnTo>
                  <a:lnTo>
                    <a:pt x="2236169" y="214839"/>
                  </a:lnTo>
                  <a:lnTo>
                    <a:pt x="2236169" y="210457"/>
                  </a:lnTo>
                  <a:lnTo>
                    <a:pt x="2236169" y="170933"/>
                  </a:lnTo>
                  <a:lnTo>
                    <a:pt x="2240546" y="214839"/>
                  </a:lnTo>
                  <a:lnTo>
                    <a:pt x="2244923" y="219220"/>
                  </a:lnTo>
                  <a:lnTo>
                    <a:pt x="2253676" y="227984"/>
                  </a:lnTo>
                  <a:lnTo>
                    <a:pt x="2258053" y="227984"/>
                  </a:lnTo>
                  <a:lnTo>
                    <a:pt x="2258053" y="223602"/>
                  </a:lnTo>
                  <a:lnTo>
                    <a:pt x="2262430" y="206075"/>
                  </a:lnTo>
                  <a:lnTo>
                    <a:pt x="2262430" y="162170"/>
                  </a:lnTo>
                  <a:lnTo>
                    <a:pt x="2266807" y="175315"/>
                  </a:lnTo>
                  <a:lnTo>
                    <a:pt x="2266807" y="170933"/>
                  </a:lnTo>
                  <a:lnTo>
                    <a:pt x="2271227" y="144686"/>
                  </a:lnTo>
                  <a:lnTo>
                    <a:pt x="2275604" y="157832"/>
                  </a:lnTo>
                  <a:lnTo>
                    <a:pt x="2275604" y="179697"/>
                  </a:lnTo>
                  <a:lnTo>
                    <a:pt x="2275604" y="162170"/>
                  </a:lnTo>
                  <a:lnTo>
                    <a:pt x="2284357" y="61388"/>
                  </a:lnTo>
                  <a:lnTo>
                    <a:pt x="2284357" y="57007"/>
                  </a:lnTo>
                  <a:lnTo>
                    <a:pt x="2293111" y="118395"/>
                  </a:lnTo>
                  <a:lnTo>
                    <a:pt x="2297488" y="118395"/>
                  </a:lnTo>
                  <a:lnTo>
                    <a:pt x="2297488" y="109632"/>
                  </a:lnTo>
                  <a:lnTo>
                    <a:pt x="2301864" y="140304"/>
                  </a:lnTo>
                  <a:lnTo>
                    <a:pt x="2306241" y="140304"/>
                  </a:lnTo>
                  <a:lnTo>
                    <a:pt x="2310618" y="140304"/>
                  </a:lnTo>
                  <a:lnTo>
                    <a:pt x="2315038" y="131541"/>
                  </a:lnTo>
                  <a:lnTo>
                    <a:pt x="2319415" y="109632"/>
                  </a:lnTo>
                  <a:lnTo>
                    <a:pt x="2323792" y="100781"/>
                  </a:lnTo>
                  <a:lnTo>
                    <a:pt x="2328169" y="105250"/>
                  </a:lnTo>
                  <a:lnTo>
                    <a:pt x="2332545" y="122777"/>
                  </a:lnTo>
                  <a:lnTo>
                    <a:pt x="2332545" y="118395"/>
                  </a:lnTo>
                  <a:lnTo>
                    <a:pt x="2332545" y="114014"/>
                  </a:lnTo>
                  <a:lnTo>
                    <a:pt x="2336922" y="118395"/>
                  </a:lnTo>
                  <a:lnTo>
                    <a:pt x="2341299" y="135923"/>
                  </a:lnTo>
                  <a:lnTo>
                    <a:pt x="2341299" y="131541"/>
                  </a:lnTo>
                  <a:lnTo>
                    <a:pt x="2345676" y="118395"/>
                  </a:lnTo>
                  <a:lnTo>
                    <a:pt x="2358937" y="52625"/>
                  </a:lnTo>
                  <a:lnTo>
                    <a:pt x="2367691" y="8719"/>
                  </a:lnTo>
                  <a:lnTo>
                    <a:pt x="2367691" y="4337"/>
                  </a:lnTo>
                  <a:lnTo>
                    <a:pt x="2372068" y="13101"/>
                  </a:lnTo>
                  <a:lnTo>
                    <a:pt x="2385242" y="74534"/>
                  </a:lnTo>
                  <a:lnTo>
                    <a:pt x="2389618" y="74534"/>
                  </a:lnTo>
                  <a:lnTo>
                    <a:pt x="2393995" y="74534"/>
                  </a:lnTo>
                  <a:lnTo>
                    <a:pt x="2402749" y="70152"/>
                  </a:lnTo>
                  <a:lnTo>
                    <a:pt x="2407125" y="70152"/>
                  </a:lnTo>
                  <a:lnTo>
                    <a:pt x="2411502" y="65770"/>
                  </a:lnTo>
                  <a:lnTo>
                    <a:pt x="2420256" y="48243"/>
                  </a:lnTo>
                  <a:lnTo>
                    <a:pt x="2442183" y="4337"/>
                  </a:lnTo>
                  <a:lnTo>
                    <a:pt x="2446560" y="4337"/>
                  </a:lnTo>
                  <a:lnTo>
                    <a:pt x="2455314" y="0"/>
                  </a:lnTo>
                  <a:lnTo>
                    <a:pt x="2464067" y="4337"/>
                  </a:lnTo>
                  <a:lnTo>
                    <a:pt x="2472864" y="30716"/>
                  </a:lnTo>
                  <a:lnTo>
                    <a:pt x="2481618" y="43861"/>
                  </a:lnTo>
                  <a:lnTo>
                    <a:pt x="2486082" y="43861"/>
                  </a:lnTo>
                  <a:lnTo>
                    <a:pt x="2490459" y="43861"/>
                  </a:lnTo>
                  <a:lnTo>
                    <a:pt x="2494836" y="35098"/>
                  </a:lnTo>
                  <a:lnTo>
                    <a:pt x="2503633" y="4337"/>
                  </a:lnTo>
                  <a:lnTo>
                    <a:pt x="2525517" y="30716"/>
                  </a:lnTo>
                  <a:lnTo>
                    <a:pt x="2529894" y="26246"/>
                  </a:lnTo>
                  <a:lnTo>
                    <a:pt x="2538647" y="17483"/>
                  </a:lnTo>
                  <a:lnTo>
                    <a:pt x="2547444" y="17483"/>
                  </a:lnTo>
                  <a:lnTo>
                    <a:pt x="2551821" y="26246"/>
                  </a:lnTo>
                  <a:lnTo>
                    <a:pt x="2560575" y="61388"/>
                  </a:lnTo>
                  <a:lnTo>
                    <a:pt x="2564951" y="61388"/>
                  </a:lnTo>
                  <a:lnTo>
                    <a:pt x="2573705" y="57007"/>
                  </a:lnTo>
                  <a:lnTo>
                    <a:pt x="2578082" y="48243"/>
                  </a:lnTo>
                  <a:lnTo>
                    <a:pt x="2582458" y="39479"/>
                  </a:lnTo>
                  <a:lnTo>
                    <a:pt x="2586879" y="43861"/>
                  </a:lnTo>
                  <a:lnTo>
                    <a:pt x="2600009" y="52625"/>
                  </a:lnTo>
                  <a:lnTo>
                    <a:pt x="2608763" y="52625"/>
                  </a:lnTo>
                  <a:lnTo>
                    <a:pt x="2613140" y="48243"/>
                  </a:lnTo>
                  <a:lnTo>
                    <a:pt x="2617516" y="52625"/>
                  </a:lnTo>
                  <a:lnTo>
                    <a:pt x="2657082" y="118395"/>
                  </a:lnTo>
                  <a:lnTo>
                    <a:pt x="2661459" y="122777"/>
                  </a:lnTo>
                  <a:lnTo>
                    <a:pt x="2678966" y="118395"/>
                  </a:lnTo>
                  <a:lnTo>
                    <a:pt x="2683343" y="118395"/>
                  </a:lnTo>
                  <a:lnTo>
                    <a:pt x="2692096" y="127159"/>
                  </a:lnTo>
                  <a:lnTo>
                    <a:pt x="2700894" y="144686"/>
                  </a:lnTo>
                  <a:lnTo>
                    <a:pt x="2709647" y="166551"/>
                  </a:lnTo>
                  <a:lnTo>
                    <a:pt x="2722777" y="175315"/>
                  </a:lnTo>
                  <a:lnTo>
                    <a:pt x="2735908" y="192930"/>
                  </a:lnTo>
                  <a:lnTo>
                    <a:pt x="2744705" y="197312"/>
                  </a:lnTo>
                  <a:lnTo>
                    <a:pt x="2762300" y="201693"/>
                  </a:lnTo>
                  <a:lnTo>
                    <a:pt x="2766676" y="201693"/>
                  </a:lnTo>
                  <a:lnTo>
                    <a:pt x="2771097" y="214839"/>
                  </a:lnTo>
                  <a:lnTo>
                    <a:pt x="2792981" y="254231"/>
                  </a:lnTo>
                  <a:lnTo>
                    <a:pt x="2823662" y="293755"/>
                  </a:lnTo>
                  <a:lnTo>
                    <a:pt x="2836792" y="311282"/>
                  </a:lnTo>
                  <a:lnTo>
                    <a:pt x="2845545" y="315664"/>
                  </a:lnTo>
                  <a:lnTo>
                    <a:pt x="2854299" y="320045"/>
                  </a:lnTo>
                  <a:lnTo>
                    <a:pt x="2893734" y="368289"/>
                  </a:lnTo>
                  <a:lnTo>
                    <a:pt x="2906995" y="377053"/>
                  </a:lnTo>
                  <a:lnTo>
                    <a:pt x="2924502" y="390198"/>
                  </a:lnTo>
                  <a:lnTo>
                    <a:pt x="2937676" y="398962"/>
                  </a:lnTo>
                  <a:lnTo>
                    <a:pt x="2946430" y="412063"/>
                  </a:lnTo>
                  <a:lnTo>
                    <a:pt x="2968314" y="438441"/>
                  </a:lnTo>
                  <a:lnTo>
                    <a:pt x="2977111" y="447205"/>
                  </a:lnTo>
                  <a:lnTo>
                    <a:pt x="2994618" y="451587"/>
                  </a:lnTo>
                  <a:lnTo>
                    <a:pt x="3034140" y="469114"/>
                  </a:lnTo>
                  <a:lnTo>
                    <a:pt x="3056068" y="477878"/>
                  </a:lnTo>
                  <a:lnTo>
                    <a:pt x="3060444" y="477878"/>
                  </a:lnTo>
                  <a:lnTo>
                    <a:pt x="3073575" y="473496"/>
                  </a:lnTo>
                  <a:lnTo>
                    <a:pt x="3086749" y="477878"/>
                  </a:lnTo>
                  <a:lnTo>
                    <a:pt x="3108633" y="482216"/>
                  </a:lnTo>
                  <a:lnTo>
                    <a:pt x="3130560" y="482216"/>
                  </a:lnTo>
                  <a:lnTo>
                    <a:pt x="3143690" y="482216"/>
                  </a:lnTo>
                  <a:lnTo>
                    <a:pt x="3183213" y="460350"/>
                  </a:lnTo>
                  <a:lnTo>
                    <a:pt x="3222647" y="438441"/>
                  </a:lnTo>
                  <a:lnTo>
                    <a:pt x="3248951" y="412063"/>
                  </a:lnTo>
                  <a:lnTo>
                    <a:pt x="3270835" y="394580"/>
                  </a:lnTo>
                  <a:lnTo>
                    <a:pt x="3292763" y="381434"/>
                  </a:lnTo>
                  <a:lnTo>
                    <a:pt x="3314778" y="355144"/>
                  </a:lnTo>
                  <a:lnTo>
                    <a:pt x="3441791" y="206075"/>
                  </a:lnTo>
                  <a:lnTo>
                    <a:pt x="3525169" y="114014"/>
                  </a:lnTo>
                  <a:lnTo>
                    <a:pt x="3590995" y="57007"/>
                  </a:lnTo>
                  <a:lnTo>
                    <a:pt x="3626009" y="35098"/>
                  </a:lnTo>
                  <a:lnTo>
                    <a:pt x="3674197" y="13101"/>
                  </a:lnTo>
                  <a:lnTo>
                    <a:pt x="3713632" y="8719"/>
                  </a:lnTo>
                  <a:lnTo>
                    <a:pt x="3740024" y="8719"/>
                  </a:lnTo>
                  <a:lnTo>
                    <a:pt x="3766328" y="17483"/>
                  </a:lnTo>
                  <a:lnTo>
                    <a:pt x="3788212" y="26246"/>
                  </a:lnTo>
                  <a:lnTo>
                    <a:pt x="3818893" y="43861"/>
                  </a:lnTo>
                  <a:lnTo>
                    <a:pt x="3849574" y="61388"/>
                  </a:lnTo>
                  <a:lnTo>
                    <a:pt x="3889096" y="96399"/>
                  </a:lnTo>
                  <a:lnTo>
                    <a:pt x="3924154" y="127159"/>
                  </a:lnTo>
                  <a:lnTo>
                    <a:pt x="3976719" y="188548"/>
                  </a:lnTo>
                  <a:lnTo>
                    <a:pt x="4130256" y="363907"/>
                  </a:lnTo>
                  <a:lnTo>
                    <a:pt x="4165314" y="398962"/>
                  </a:lnTo>
                  <a:lnTo>
                    <a:pt x="4204748" y="434060"/>
                  </a:lnTo>
                  <a:lnTo>
                    <a:pt x="4239806" y="455969"/>
                  </a:lnTo>
                  <a:lnTo>
                    <a:pt x="4296879" y="477878"/>
                  </a:lnTo>
                  <a:lnTo>
                    <a:pt x="4323140" y="482216"/>
                  </a:lnTo>
                  <a:lnTo>
                    <a:pt x="4349444" y="477878"/>
                  </a:lnTo>
                  <a:lnTo>
                    <a:pt x="4406517" y="464732"/>
                  </a:lnTo>
                  <a:lnTo>
                    <a:pt x="4463459" y="429678"/>
                  </a:lnTo>
                  <a:lnTo>
                    <a:pt x="4498516" y="403299"/>
                  </a:lnTo>
                  <a:lnTo>
                    <a:pt x="4537951" y="363907"/>
                  </a:lnTo>
                  <a:lnTo>
                    <a:pt x="4590603" y="306900"/>
                  </a:lnTo>
                  <a:lnTo>
                    <a:pt x="4687111" y="192930"/>
                  </a:lnTo>
                  <a:lnTo>
                    <a:pt x="4748429" y="127159"/>
                  </a:lnTo>
                  <a:lnTo>
                    <a:pt x="4787864" y="87635"/>
                  </a:lnTo>
                  <a:lnTo>
                    <a:pt x="4827386" y="52625"/>
                  </a:lnTo>
                  <a:lnTo>
                    <a:pt x="4862444" y="35098"/>
                  </a:lnTo>
                  <a:lnTo>
                    <a:pt x="4888748" y="21865"/>
                  </a:lnTo>
                  <a:lnTo>
                    <a:pt x="4915009" y="13101"/>
                  </a:lnTo>
                  <a:lnTo>
                    <a:pt x="4945690" y="8719"/>
                  </a:lnTo>
                  <a:lnTo>
                    <a:pt x="4972082" y="8719"/>
                  </a:lnTo>
                  <a:lnTo>
                    <a:pt x="5029023" y="26246"/>
                  </a:lnTo>
                  <a:lnTo>
                    <a:pt x="5086009" y="61388"/>
                  </a:lnTo>
                  <a:lnTo>
                    <a:pt x="5125531" y="96399"/>
                  </a:lnTo>
                  <a:lnTo>
                    <a:pt x="5164966" y="135923"/>
                  </a:lnTo>
                  <a:lnTo>
                    <a:pt x="5191226" y="162170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419218" y="1274722"/>
              <a:ext cx="5191760" cy="2604770"/>
            </a:xfrm>
            <a:custGeom>
              <a:avLst/>
              <a:gdLst/>
              <a:ahLst/>
              <a:cxnLst/>
              <a:rect l="l" t="t" r="r" b="b"/>
              <a:pathLst>
                <a:path w="5191759" h="2604770">
                  <a:moveTo>
                    <a:pt x="0" y="1289035"/>
                  </a:moveTo>
                  <a:lnTo>
                    <a:pt x="4381" y="1289035"/>
                  </a:lnTo>
                  <a:lnTo>
                    <a:pt x="65822" y="1284653"/>
                  </a:lnTo>
                  <a:lnTo>
                    <a:pt x="144691" y="1284653"/>
                  </a:lnTo>
                  <a:lnTo>
                    <a:pt x="219271" y="1289035"/>
                  </a:lnTo>
                  <a:lnTo>
                    <a:pt x="315735" y="1297798"/>
                  </a:lnTo>
                  <a:lnTo>
                    <a:pt x="429662" y="1319663"/>
                  </a:lnTo>
                  <a:lnTo>
                    <a:pt x="574445" y="1337278"/>
                  </a:lnTo>
                  <a:lnTo>
                    <a:pt x="648937" y="1346042"/>
                  </a:lnTo>
                  <a:lnTo>
                    <a:pt x="771705" y="1346042"/>
                  </a:lnTo>
                  <a:lnTo>
                    <a:pt x="890097" y="1337278"/>
                  </a:lnTo>
                  <a:lnTo>
                    <a:pt x="947038" y="1328558"/>
                  </a:lnTo>
                  <a:lnTo>
                    <a:pt x="1039169" y="1315281"/>
                  </a:lnTo>
                  <a:lnTo>
                    <a:pt x="1183865" y="1293416"/>
                  </a:lnTo>
                  <a:lnTo>
                    <a:pt x="1253937" y="1289035"/>
                  </a:lnTo>
                  <a:lnTo>
                    <a:pt x="1346068" y="1284653"/>
                  </a:lnTo>
                  <a:lnTo>
                    <a:pt x="1429401" y="1289035"/>
                  </a:lnTo>
                  <a:lnTo>
                    <a:pt x="1486343" y="1293416"/>
                  </a:lnTo>
                  <a:lnTo>
                    <a:pt x="1560923" y="1302180"/>
                  </a:lnTo>
                  <a:lnTo>
                    <a:pt x="1644169" y="1315281"/>
                  </a:lnTo>
                  <a:lnTo>
                    <a:pt x="1837140" y="1341660"/>
                  </a:lnTo>
                  <a:lnTo>
                    <a:pt x="1937937" y="1346042"/>
                  </a:lnTo>
                  <a:lnTo>
                    <a:pt x="2003763" y="1346042"/>
                  </a:lnTo>
                  <a:lnTo>
                    <a:pt x="2095850" y="1341660"/>
                  </a:lnTo>
                  <a:lnTo>
                    <a:pt x="2214242" y="1324045"/>
                  </a:lnTo>
                  <a:lnTo>
                    <a:pt x="2236169" y="1319663"/>
                  </a:lnTo>
                  <a:lnTo>
                    <a:pt x="2236169" y="1490772"/>
                  </a:lnTo>
                  <a:lnTo>
                    <a:pt x="2240546" y="1587172"/>
                  </a:lnTo>
                  <a:lnTo>
                    <a:pt x="2240546" y="1595935"/>
                  </a:lnTo>
                  <a:lnTo>
                    <a:pt x="2249300" y="1591553"/>
                  </a:lnTo>
                  <a:lnTo>
                    <a:pt x="2253676" y="1595935"/>
                  </a:lnTo>
                  <a:lnTo>
                    <a:pt x="2258053" y="1604699"/>
                  </a:lnTo>
                  <a:lnTo>
                    <a:pt x="2258053" y="1578408"/>
                  </a:lnTo>
                  <a:lnTo>
                    <a:pt x="2262430" y="1578408"/>
                  </a:lnTo>
                  <a:lnTo>
                    <a:pt x="2262430" y="1630946"/>
                  </a:lnTo>
                  <a:lnTo>
                    <a:pt x="2262430" y="1622226"/>
                  </a:lnTo>
                  <a:lnTo>
                    <a:pt x="2266807" y="1613462"/>
                  </a:lnTo>
                  <a:lnTo>
                    <a:pt x="2271227" y="1626608"/>
                  </a:lnTo>
                  <a:lnTo>
                    <a:pt x="2271227" y="1622226"/>
                  </a:lnTo>
                  <a:lnTo>
                    <a:pt x="2275604" y="1578408"/>
                  </a:lnTo>
                  <a:lnTo>
                    <a:pt x="2275604" y="1517019"/>
                  </a:lnTo>
                  <a:lnTo>
                    <a:pt x="2293111" y="1731902"/>
                  </a:lnTo>
                  <a:lnTo>
                    <a:pt x="2293111" y="1740622"/>
                  </a:lnTo>
                  <a:lnTo>
                    <a:pt x="2297488" y="1709906"/>
                  </a:lnTo>
                  <a:lnTo>
                    <a:pt x="2301864" y="1753767"/>
                  </a:lnTo>
                  <a:lnTo>
                    <a:pt x="2301864" y="1749385"/>
                  </a:lnTo>
                  <a:lnTo>
                    <a:pt x="2301864" y="1771294"/>
                  </a:lnTo>
                  <a:lnTo>
                    <a:pt x="2310618" y="1907218"/>
                  </a:lnTo>
                  <a:lnTo>
                    <a:pt x="2315038" y="2012424"/>
                  </a:lnTo>
                  <a:lnTo>
                    <a:pt x="2319415" y="2038803"/>
                  </a:lnTo>
                  <a:lnTo>
                    <a:pt x="2323792" y="2056286"/>
                  </a:lnTo>
                  <a:lnTo>
                    <a:pt x="2328169" y="2104573"/>
                  </a:lnTo>
                  <a:lnTo>
                    <a:pt x="2332545" y="2095722"/>
                  </a:lnTo>
                  <a:lnTo>
                    <a:pt x="2336922" y="2113337"/>
                  </a:lnTo>
                  <a:lnTo>
                    <a:pt x="2341299" y="2069431"/>
                  </a:lnTo>
                  <a:lnTo>
                    <a:pt x="2341299" y="2073813"/>
                  </a:lnTo>
                  <a:lnTo>
                    <a:pt x="2345676" y="2086959"/>
                  </a:lnTo>
                  <a:lnTo>
                    <a:pt x="2350184" y="2095722"/>
                  </a:lnTo>
                  <a:lnTo>
                    <a:pt x="2350184" y="2091340"/>
                  </a:lnTo>
                  <a:lnTo>
                    <a:pt x="2354561" y="2086959"/>
                  </a:lnTo>
                  <a:lnTo>
                    <a:pt x="2358937" y="2086959"/>
                  </a:lnTo>
                  <a:lnTo>
                    <a:pt x="2358937" y="2100192"/>
                  </a:lnTo>
                  <a:lnTo>
                    <a:pt x="2367691" y="2148347"/>
                  </a:lnTo>
                  <a:lnTo>
                    <a:pt x="2372068" y="2152729"/>
                  </a:lnTo>
                  <a:lnTo>
                    <a:pt x="2372068" y="2148347"/>
                  </a:lnTo>
                  <a:lnTo>
                    <a:pt x="2376444" y="2148347"/>
                  </a:lnTo>
                  <a:lnTo>
                    <a:pt x="2376444" y="2170256"/>
                  </a:lnTo>
                  <a:lnTo>
                    <a:pt x="2398372" y="2376332"/>
                  </a:lnTo>
                  <a:lnTo>
                    <a:pt x="2407125" y="2393859"/>
                  </a:lnTo>
                  <a:lnTo>
                    <a:pt x="2415879" y="2429001"/>
                  </a:lnTo>
                  <a:lnTo>
                    <a:pt x="2415879" y="2424619"/>
                  </a:lnTo>
                  <a:lnTo>
                    <a:pt x="2424633" y="2380714"/>
                  </a:lnTo>
                  <a:lnTo>
                    <a:pt x="2429053" y="2385096"/>
                  </a:lnTo>
                  <a:lnTo>
                    <a:pt x="2433430" y="2402623"/>
                  </a:lnTo>
                  <a:lnTo>
                    <a:pt x="2433430" y="2411474"/>
                  </a:lnTo>
                  <a:lnTo>
                    <a:pt x="2437807" y="2402623"/>
                  </a:lnTo>
                  <a:lnTo>
                    <a:pt x="2446560" y="2380714"/>
                  </a:lnTo>
                  <a:lnTo>
                    <a:pt x="2450937" y="2385096"/>
                  </a:lnTo>
                  <a:lnTo>
                    <a:pt x="2455314" y="2411474"/>
                  </a:lnTo>
                  <a:lnTo>
                    <a:pt x="2472864" y="2499158"/>
                  </a:lnTo>
                  <a:lnTo>
                    <a:pt x="2477241" y="2521054"/>
                  </a:lnTo>
                  <a:lnTo>
                    <a:pt x="2486082" y="2560564"/>
                  </a:lnTo>
                  <a:lnTo>
                    <a:pt x="2486082" y="2556077"/>
                  </a:lnTo>
                  <a:lnTo>
                    <a:pt x="2494836" y="2542945"/>
                  </a:lnTo>
                  <a:lnTo>
                    <a:pt x="2503633" y="2547323"/>
                  </a:lnTo>
                  <a:lnTo>
                    <a:pt x="2503633" y="2538563"/>
                  </a:lnTo>
                  <a:lnTo>
                    <a:pt x="2525517" y="2450910"/>
                  </a:lnTo>
                  <a:lnTo>
                    <a:pt x="2529894" y="2446528"/>
                  </a:lnTo>
                  <a:lnTo>
                    <a:pt x="2534270" y="2450910"/>
                  </a:lnTo>
                  <a:lnTo>
                    <a:pt x="2551821" y="2477161"/>
                  </a:lnTo>
                  <a:lnTo>
                    <a:pt x="2564951" y="2477161"/>
                  </a:lnTo>
                  <a:lnTo>
                    <a:pt x="2569328" y="2477161"/>
                  </a:lnTo>
                  <a:lnTo>
                    <a:pt x="2569328" y="2472784"/>
                  </a:lnTo>
                  <a:lnTo>
                    <a:pt x="2582458" y="2420238"/>
                  </a:lnTo>
                  <a:lnTo>
                    <a:pt x="2591256" y="2371994"/>
                  </a:lnTo>
                  <a:lnTo>
                    <a:pt x="2600009" y="2328088"/>
                  </a:lnTo>
                  <a:lnTo>
                    <a:pt x="2617516" y="2279933"/>
                  </a:lnTo>
                  <a:lnTo>
                    <a:pt x="2635155" y="2253642"/>
                  </a:lnTo>
                  <a:lnTo>
                    <a:pt x="2643908" y="2218500"/>
                  </a:lnTo>
                  <a:lnTo>
                    <a:pt x="2652662" y="2187871"/>
                  </a:lnTo>
                  <a:lnTo>
                    <a:pt x="2665836" y="2100192"/>
                  </a:lnTo>
                  <a:lnTo>
                    <a:pt x="2692096" y="1937890"/>
                  </a:lnTo>
                  <a:lnTo>
                    <a:pt x="2709647" y="1854592"/>
                  </a:lnTo>
                  <a:lnTo>
                    <a:pt x="2722777" y="1815156"/>
                  </a:lnTo>
                  <a:lnTo>
                    <a:pt x="2735908" y="1731902"/>
                  </a:lnTo>
                  <a:lnTo>
                    <a:pt x="2788604" y="1381096"/>
                  </a:lnTo>
                  <a:lnTo>
                    <a:pt x="2814908" y="1245129"/>
                  </a:lnTo>
                  <a:lnTo>
                    <a:pt x="2867473" y="881309"/>
                  </a:lnTo>
                  <a:lnTo>
                    <a:pt x="2898242" y="714713"/>
                  </a:lnTo>
                  <a:lnTo>
                    <a:pt x="2942053" y="451587"/>
                  </a:lnTo>
                  <a:lnTo>
                    <a:pt x="2977111" y="306900"/>
                  </a:lnTo>
                  <a:lnTo>
                    <a:pt x="3016502" y="144686"/>
                  </a:lnTo>
                  <a:lnTo>
                    <a:pt x="3034140" y="109676"/>
                  </a:lnTo>
                  <a:lnTo>
                    <a:pt x="3077951" y="26378"/>
                  </a:lnTo>
                  <a:lnTo>
                    <a:pt x="3099879" y="0"/>
                  </a:lnTo>
                  <a:lnTo>
                    <a:pt x="3108633" y="0"/>
                  </a:lnTo>
                  <a:lnTo>
                    <a:pt x="3143690" y="17483"/>
                  </a:lnTo>
                  <a:lnTo>
                    <a:pt x="3174459" y="57007"/>
                  </a:lnTo>
                  <a:lnTo>
                    <a:pt x="3209517" y="153450"/>
                  </a:lnTo>
                  <a:lnTo>
                    <a:pt x="3244575" y="271846"/>
                  </a:lnTo>
                  <a:lnTo>
                    <a:pt x="3262082" y="355144"/>
                  </a:lnTo>
                  <a:lnTo>
                    <a:pt x="3288342" y="486729"/>
                  </a:lnTo>
                  <a:lnTo>
                    <a:pt x="3341038" y="767251"/>
                  </a:lnTo>
                  <a:lnTo>
                    <a:pt x="3397980" y="1118057"/>
                  </a:lnTo>
                  <a:lnTo>
                    <a:pt x="3446300" y="1438103"/>
                  </a:lnTo>
                  <a:lnTo>
                    <a:pt x="3490111" y="1727520"/>
                  </a:lnTo>
                  <a:lnTo>
                    <a:pt x="3542676" y="2025657"/>
                  </a:lnTo>
                  <a:lnTo>
                    <a:pt x="3573357" y="2192253"/>
                  </a:lnTo>
                  <a:lnTo>
                    <a:pt x="3608502" y="2341322"/>
                  </a:lnTo>
                  <a:lnTo>
                    <a:pt x="3630386" y="2429001"/>
                  </a:lnTo>
                  <a:lnTo>
                    <a:pt x="3652314" y="2490403"/>
                  </a:lnTo>
                  <a:lnTo>
                    <a:pt x="3674197" y="2538563"/>
                  </a:lnTo>
                  <a:lnTo>
                    <a:pt x="3704879" y="2586833"/>
                  </a:lnTo>
                  <a:lnTo>
                    <a:pt x="3718140" y="2595592"/>
                  </a:lnTo>
                  <a:lnTo>
                    <a:pt x="3731270" y="2595592"/>
                  </a:lnTo>
                  <a:lnTo>
                    <a:pt x="3744401" y="2595592"/>
                  </a:lnTo>
                  <a:lnTo>
                    <a:pt x="3783835" y="2560564"/>
                  </a:lnTo>
                  <a:lnTo>
                    <a:pt x="3814516" y="2486026"/>
                  </a:lnTo>
                  <a:lnTo>
                    <a:pt x="3836444" y="2420238"/>
                  </a:lnTo>
                  <a:lnTo>
                    <a:pt x="3862836" y="2341322"/>
                  </a:lnTo>
                  <a:lnTo>
                    <a:pt x="3884720" y="2227264"/>
                  </a:lnTo>
                  <a:lnTo>
                    <a:pt x="3919777" y="2073813"/>
                  </a:lnTo>
                  <a:lnTo>
                    <a:pt x="3954835" y="1880971"/>
                  </a:lnTo>
                  <a:lnTo>
                    <a:pt x="3998734" y="1587172"/>
                  </a:lnTo>
                  <a:lnTo>
                    <a:pt x="4152183" y="626946"/>
                  </a:lnTo>
                  <a:lnTo>
                    <a:pt x="4187241" y="438441"/>
                  </a:lnTo>
                  <a:lnTo>
                    <a:pt x="4217879" y="302518"/>
                  </a:lnTo>
                  <a:lnTo>
                    <a:pt x="4244183" y="206075"/>
                  </a:lnTo>
                  <a:lnTo>
                    <a:pt x="4266198" y="135923"/>
                  </a:lnTo>
                  <a:lnTo>
                    <a:pt x="4288082" y="87635"/>
                  </a:lnTo>
                  <a:lnTo>
                    <a:pt x="4323140" y="39479"/>
                  </a:lnTo>
                  <a:lnTo>
                    <a:pt x="4336314" y="26378"/>
                  </a:lnTo>
                  <a:lnTo>
                    <a:pt x="4349444" y="26378"/>
                  </a:lnTo>
                  <a:lnTo>
                    <a:pt x="4358197" y="26378"/>
                  </a:lnTo>
                  <a:lnTo>
                    <a:pt x="4371328" y="30716"/>
                  </a:lnTo>
                  <a:lnTo>
                    <a:pt x="4384502" y="39479"/>
                  </a:lnTo>
                  <a:lnTo>
                    <a:pt x="4397632" y="61388"/>
                  </a:lnTo>
                  <a:lnTo>
                    <a:pt x="4415270" y="87635"/>
                  </a:lnTo>
                  <a:lnTo>
                    <a:pt x="4432777" y="127159"/>
                  </a:lnTo>
                  <a:lnTo>
                    <a:pt x="4450328" y="184210"/>
                  </a:lnTo>
                  <a:lnTo>
                    <a:pt x="4472212" y="263126"/>
                  </a:lnTo>
                  <a:lnTo>
                    <a:pt x="4498516" y="372671"/>
                  </a:lnTo>
                  <a:lnTo>
                    <a:pt x="4529154" y="512976"/>
                  </a:lnTo>
                  <a:lnTo>
                    <a:pt x="4564343" y="705862"/>
                  </a:lnTo>
                  <a:lnTo>
                    <a:pt x="4608154" y="973370"/>
                  </a:lnTo>
                  <a:lnTo>
                    <a:pt x="4687111" y="1490772"/>
                  </a:lnTo>
                  <a:lnTo>
                    <a:pt x="4748429" y="1872207"/>
                  </a:lnTo>
                  <a:lnTo>
                    <a:pt x="4787864" y="2095722"/>
                  </a:lnTo>
                  <a:lnTo>
                    <a:pt x="4823009" y="2253642"/>
                  </a:lnTo>
                  <a:lnTo>
                    <a:pt x="4849314" y="2371994"/>
                  </a:lnTo>
                  <a:lnTo>
                    <a:pt x="4875574" y="2455292"/>
                  </a:lnTo>
                  <a:lnTo>
                    <a:pt x="4897502" y="2516672"/>
                  </a:lnTo>
                  <a:lnTo>
                    <a:pt x="4915009" y="2556077"/>
                  </a:lnTo>
                  <a:lnTo>
                    <a:pt x="4945690" y="2595592"/>
                  </a:lnTo>
                  <a:lnTo>
                    <a:pt x="4958951" y="2604347"/>
                  </a:lnTo>
                  <a:lnTo>
                    <a:pt x="4972082" y="2604347"/>
                  </a:lnTo>
                  <a:lnTo>
                    <a:pt x="4980835" y="2604347"/>
                  </a:lnTo>
                  <a:lnTo>
                    <a:pt x="4994009" y="2595592"/>
                  </a:lnTo>
                  <a:lnTo>
                    <a:pt x="5007140" y="2582456"/>
                  </a:lnTo>
                  <a:lnTo>
                    <a:pt x="5024647" y="2560564"/>
                  </a:lnTo>
                  <a:lnTo>
                    <a:pt x="5037777" y="2525431"/>
                  </a:lnTo>
                  <a:lnTo>
                    <a:pt x="5059705" y="2472784"/>
                  </a:lnTo>
                  <a:lnTo>
                    <a:pt x="5081588" y="2407092"/>
                  </a:lnTo>
                  <a:lnTo>
                    <a:pt x="5103603" y="2310561"/>
                  </a:lnTo>
                  <a:lnTo>
                    <a:pt x="5134284" y="2187871"/>
                  </a:lnTo>
                  <a:lnTo>
                    <a:pt x="5164966" y="2021188"/>
                  </a:lnTo>
                  <a:lnTo>
                    <a:pt x="5191226" y="1872207"/>
                  </a:lnTo>
                  <a:lnTo>
                    <a:pt x="5191226" y="1867825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38571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3144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355595" y="5217815"/>
            <a:ext cx="5261610" cy="2766695"/>
            <a:chOff x="1355595" y="5217815"/>
            <a:chExt cx="5261610" cy="2766695"/>
          </a:xfrm>
        </p:grpSpPr>
        <p:sp>
          <p:nvSpPr>
            <p:cNvPr id="18" name="object 18" descr=""/>
            <p:cNvSpPr/>
            <p:nvPr/>
          </p:nvSpPr>
          <p:spPr>
            <a:xfrm>
              <a:off x="1419218" y="5224483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59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59">
                  <a:moveTo>
                    <a:pt x="0" y="2709567"/>
                  </a:moveTo>
                  <a:lnTo>
                    <a:pt x="0" y="2753350"/>
                  </a:lnTo>
                </a:path>
                <a:path w="5191759" h="2753359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59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59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59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59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59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59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160242" y="5224483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62263" y="5904098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095247" y="5834246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1431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431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c:MÉNDEA-X0005A</a:t>
            </a:r>
            <a:r>
              <a:rPr dirty="0" sz="550" spc="36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c:MÉNDEB-X0005B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c:MÉNDEC-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X0005C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362263" y="5224483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20">
                <a:moveTo>
                  <a:pt x="52573" y="337573"/>
                </a:moveTo>
                <a:lnTo>
                  <a:pt x="0" y="337573"/>
                </a:lnTo>
              </a:path>
              <a:path w="52705" h="33782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143439" y="5154631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0033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412638" y="5248578"/>
            <a:ext cx="5204460" cy="2666365"/>
            <a:chOff x="1412638" y="5248578"/>
            <a:chExt cx="5204460" cy="2666365"/>
          </a:xfrm>
        </p:grpSpPr>
        <p:sp>
          <p:nvSpPr>
            <p:cNvPr id="25" name="object 25" descr=""/>
            <p:cNvSpPr/>
            <p:nvPr/>
          </p:nvSpPr>
          <p:spPr>
            <a:xfrm>
              <a:off x="1419218" y="5562056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40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40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40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40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40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40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40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419218" y="6289915"/>
              <a:ext cx="5191760" cy="565785"/>
            </a:xfrm>
            <a:custGeom>
              <a:avLst/>
              <a:gdLst/>
              <a:ahLst/>
              <a:cxnLst/>
              <a:rect l="l" t="t" r="r" b="b"/>
              <a:pathLst>
                <a:path w="5191759" h="565784">
                  <a:moveTo>
                    <a:pt x="0" y="298049"/>
                  </a:moveTo>
                  <a:lnTo>
                    <a:pt x="4381" y="298049"/>
                  </a:lnTo>
                  <a:lnTo>
                    <a:pt x="179836" y="284904"/>
                  </a:lnTo>
                  <a:lnTo>
                    <a:pt x="306981" y="280566"/>
                  </a:lnTo>
                  <a:lnTo>
                    <a:pt x="416531" y="276184"/>
                  </a:lnTo>
                  <a:lnTo>
                    <a:pt x="526169" y="276184"/>
                  </a:lnTo>
                  <a:lnTo>
                    <a:pt x="719141" y="284904"/>
                  </a:lnTo>
                  <a:lnTo>
                    <a:pt x="828647" y="293667"/>
                  </a:lnTo>
                  <a:lnTo>
                    <a:pt x="1061053" y="302562"/>
                  </a:lnTo>
                  <a:lnTo>
                    <a:pt x="1227676" y="298049"/>
                  </a:lnTo>
                  <a:lnTo>
                    <a:pt x="1328517" y="293667"/>
                  </a:lnTo>
                  <a:lnTo>
                    <a:pt x="1425024" y="284904"/>
                  </a:lnTo>
                  <a:lnTo>
                    <a:pt x="1670561" y="276184"/>
                  </a:lnTo>
                  <a:lnTo>
                    <a:pt x="1758183" y="276184"/>
                  </a:lnTo>
                  <a:lnTo>
                    <a:pt x="1955575" y="284904"/>
                  </a:lnTo>
                  <a:lnTo>
                    <a:pt x="2043198" y="293667"/>
                  </a:lnTo>
                  <a:lnTo>
                    <a:pt x="2244923" y="302562"/>
                  </a:lnTo>
                  <a:lnTo>
                    <a:pt x="2244923" y="311282"/>
                  </a:lnTo>
                  <a:lnTo>
                    <a:pt x="2249300" y="293667"/>
                  </a:lnTo>
                  <a:lnTo>
                    <a:pt x="2253676" y="201649"/>
                  </a:lnTo>
                  <a:lnTo>
                    <a:pt x="2253676" y="219133"/>
                  </a:lnTo>
                  <a:lnTo>
                    <a:pt x="2258053" y="241129"/>
                  </a:lnTo>
                  <a:lnTo>
                    <a:pt x="2258053" y="228028"/>
                  </a:lnTo>
                  <a:lnTo>
                    <a:pt x="2266807" y="192886"/>
                  </a:lnTo>
                  <a:lnTo>
                    <a:pt x="2271227" y="175359"/>
                  </a:lnTo>
                  <a:lnTo>
                    <a:pt x="2275604" y="210369"/>
                  </a:lnTo>
                  <a:lnTo>
                    <a:pt x="2279981" y="236748"/>
                  </a:lnTo>
                  <a:lnTo>
                    <a:pt x="2284357" y="223515"/>
                  </a:lnTo>
                  <a:lnTo>
                    <a:pt x="2284357" y="236748"/>
                  </a:lnTo>
                  <a:lnTo>
                    <a:pt x="2284357" y="271802"/>
                  </a:lnTo>
                  <a:lnTo>
                    <a:pt x="2288734" y="249893"/>
                  </a:lnTo>
                  <a:lnTo>
                    <a:pt x="2293111" y="188504"/>
                  </a:lnTo>
                  <a:lnTo>
                    <a:pt x="2306241" y="140217"/>
                  </a:lnTo>
                  <a:lnTo>
                    <a:pt x="2310618" y="153450"/>
                  </a:lnTo>
                  <a:lnTo>
                    <a:pt x="2310618" y="157832"/>
                  </a:lnTo>
                  <a:lnTo>
                    <a:pt x="2315038" y="149068"/>
                  </a:lnTo>
                  <a:lnTo>
                    <a:pt x="2315038" y="166595"/>
                  </a:lnTo>
                  <a:lnTo>
                    <a:pt x="2323792" y="219133"/>
                  </a:lnTo>
                  <a:lnTo>
                    <a:pt x="2328169" y="223515"/>
                  </a:lnTo>
                  <a:lnTo>
                    <a:pt x="2328169" y="219133"/>
                  </a:lnTo>
                  <a:lnTo>
                    <a:pt x="2336922" y="166595"/>
                  </a:lnTo>
                  <a:lnTo>
                    <a:pt x="2345676" y="92061"/>
                  </a:lnTo>
                  <a:lnTo>
                    <a:pt x="2345676" y="87679"/>
                  </a:lnTo>
                  <a:lnTo>
                    <a:pt x="2354561" y="113970"/>
                  </a:lnTo>
                  <a:lnTo>
                    <a:pt x="2358937" y="113970"/>
                  </a:lnTo>
                  <a:lnTo>
                    <a:pt x="2358937" y="118352"/>
                  </a:lnTo>
                  <a:lnTo>
                    <a:pt x="2363314" y="131453"/>
                  </a:lnTo>
                  <a:lnTo>
                    <a:pt x="2367691" y="140217"/>
                  </a:lnTo>
                  <a:lnTo>
                    <a:pt x="2372068" y="140217"/>
                  </a:lnTo>
                  <a:lnTo>
                    <a:pt x="2376444" y="127071"/>
                  </a:lnTo>
                  <a:lnTo>
                    <a:pt x="2385242" y="61301"/>
                  </a:lnTo>
                  <a:lnTo>
                    <a:pt x="2389618" y="52537"/>
                  </a:lnTo>
                  <a:lnTo>
                    <a:pt x="2389618" y="48155"/>
                  </a:lnTo>
                  <a:lnTo>
                    <a:pt x="2393995" y="52537"/>
                  </a:lnTo>
                  <a:lnTo>
                    <a:pt x="2402749" y="74534"/>
                  </a:lnTo>
                  <a:lnTo>
                    <a:pt x="2415879" y="87679"/>
                  </a:lnTo>
                  <a:lnTo>
                    <a:pt x="2420256" y="74534"/>
                  </a:lnTo>
                  <a:lnTo>
                    <a:pt x="2429053" y="35054"/>
                  </a:lnTo>
                  <a:lnTo>
                    <a:pt x="2433430" y="35054"/>
                  </a:lnTo>
                  <a:lnTo>
                    <a:pt x="2437807" y="39436"/>
                  </a:lnTo>
                  <a:lnTo>
                    <a:pt x="2437807" y="35054"/>
                  </a:lnTo>
                  <a:lnTo>
                    <a:pt x="2442183" y="26290"/>
                  </a:lnTo>
                  <a:lnTo>
                    <a:pt x="2446560" y="30672"/>
                  </a:lnTo>
                  <a:lnTo>
                    <a:pt x="2459690" y="56919"/>
                  </a:lnTo>
                  <a:lnTo>
                    <a:pt x="2464067" y="56919"/>
                  </a:lnTo>
                  <a:lnTo>
                    <a:pt x="2468444" y="48155"/>
                  </a:lnTo>
                  <a:lnTo>
                    <a:pt x="2477241" y="26290"/>
                  </a:lnTo>
                  <a:lnTo>
                    <a:pt x="2481618" y="26290"/>
                  </a:lnTo>
                  <a:lnTo>
                    <a:pt x="2486082" y="30672"/>
                  </a:lnTo>
                  <a:lnTo>
                    <a:pt x="2494836" y="39436"/>
                  </a:lnTo>
                  <a:lnTo>
                    <a:pt x="2503633" y="61301"/>
                  </a:lnTo>
                  <a:lnTo>
                    <a:pt x="2503633" y="56919"/>
                  </a:lnTo>
                  <a:lnTo>
                    <a:pt x="2512387" y="35054"/>
                  </a:lnTo>
                  <a:lnTo>
                    <a:pt x="2521140" y="8763"/>
                  </a:lnTo>
                  <a:lnTo>
                    <a:pt x="2525517" y="0"/>
                  </a:lnTo>
                  <a:lnTo>
                    <a:pt x="2529894" y="0"/>
                  </a:lnTo>
                  <a:lnTo>
                    <a:pt x="2534270" y="13145"/>
                  </a:lnTo>
                  <a:lnTo>
                    <a:pt x="2547444" y="43817"/>
                  </a:lnTo>
                  <a:lnTo>
                    <a:pt x="2551821" y="43817"/>
                  </a:lnTo>
                  <a:lnTo>
                    <a:pt x="2551821" y="35054"/>
                  </a:lnTo>
                  <a:lnTo>
                    <a:pt x="2560575" y="21908"/>
                  </a:lnTo>
                  <a:lnTo>
                    <a:pt x="2564951" y="21908"/>
                  </a:lnTo>
                  <a:lnTo>
                    <a:pt x="2573705" y="30672"/>
                  </a:lnTo>
                  <a:lnTo>
                    <a:pt x="2578082" y="39436"/>
                  </a:lnTo>
                  <a:lnTo>
                    <a:pt x="2586879" y="56919"/>
                  </a:lnTo>
                  <a:lnTo>
                    <a:pt x="2591256" y="56919"/>
                  </a:lnTo>
                  <a:lnTo>
                    <a:pt x="2604386" y="48155"/>
                  </a:lnTo>
                  <a:lnTo>
                    <a:pt x="2613140" y="48155"/>
                  </a:lnTo>
                  <a:lnTo>
                    <a:pt x="2617516" y="61301"/>
                  </a:lnTo>
                  <a:lnTo>
                    <a:pt x="2639531" y="92061"/>
                  </a:lnTo>
                  <a:lnTo>
                    <a:pt x="2657082" y="83297"/>
                  </a:lnTo>
                  <a:lnTo>
                    <a:pt x="2661459" y="87679"/>
                  </a:lnTo>
                  <a:lnTo>
                    <a:pt x="2665836" y="96443"/>
                  </a:lnTo>
                  <a:lnTo>
                    <a:pt x="2678966" y="122733"/>
                  </a:lnTo>
                  <a:lnTo>
                    <a:pt x="2683343" y="127071"/>
                  </a:lnTo>
                  <a:lnTo>
                    <a:pt x="2687720" y="122733"/>
                  </a:lnTo>
                  <a:lnTo>
                    <a:pt x="2696473" y="118352"/>
                  </a:lnTo>
                  <a:lnTo>
                    <a:pt x="2700894" y="122733"/>
                  </a:lnTo>
                  <a:lnTo>
                    <a:pt x="2709647" y="135835"/>
                  </a:lnTo>
                  <a:lnTo>
                    <a:pt x="2727154" y="175359"/>
                  </a:lnTo>
                  <a:lnTo>
                    <a:pt x="2740284" y="179741"/>
                  </a:lnTo>
                  <a:lnTo>
                    <a:pt x="2749082" y="188504"/>
                  </a:lnTo>
                  <a:lnTo>
                    <a:pt x="2766676" y="232366"/>
                  </a:lnTo>
                  <a:lnTo>
                    <a:pt x="2784227" y="241129"/>
                  </a:lnTo>
                  <a:lnTo>
                    <a:pt x="2797357" y="263038"/>
                  </a:lnTo>
                  <a:lnTo>
                    <a:pt x="2810488" y="284904"/>
                  </a:lnTo>
                  <a:lnTo>
                    <a:pt x="2841169" y="315664"/>
                  </a:lnTo>
                  <a:lnTo>
                    <a:pt x="2854299" y="341954"/>
                  </a:lnTo>
                  <a:lnTo>
                    <a:pt x="2876227" y="363863"/>
                  </a:lnTo>
                  <a:lnTo>
                    <a:pt x="2884980" y="376965"/>
                  </a:lnTo>
                  <a:lnTo>
                    <a:pt x="2906995" y="416489"/>
                  </a:lnTo>
                  <a:lnTo>
                    <a:pt x="2915749" y="420870"/>
                  </a:lnTo>
                  <a:lnTo>
                    <a:pt x="2924502" y="425252"/>
                  </a:lnTo>
                  <a:lnTo>
                    <a:pt x="2933300" y="438398"/>
                  </a:lnTo>
                  <a:lnTo>
                    <a:pt x="2946430" y="460394"/>
                  </a:lnTo>
                  <a:lnTo>
                    <a:pt x="2955183" y="469114"/>
                  </a:lnTo>
                  <a:lnTo>
                    <a:pt x="2968314" y="473496"/>
                  </a:lnTo>
                  <a:lnTo>
                    <a:pt x="2977111" y="486641"/>
                  </a:lnTo>
                  <a:lnTo>
                    <a:pt x="2985864" y="499787"/>
                  </a:lnTo>
                  <a:lnTo>
                    <a:pt x="3003371" y="508550"/>
                  </a:lnTo>
                  <a:lnTo>
                    <a:pt x="3012125" y="517314"/>
                  </a:lnTo>
                  <a:lnTo>
                    <a:pt x="3034140" y="539310"/>
                  </a:lnTo>
                  <a:lnTo>
                    <a:pt x="3077951" y="561175"/>
                  </a:lnTo>
                  <a:lnTo>
                    <a:pt x="3091125" y="561175"/>
                  </a:lnTo>
                  <a:lnTo>
                    <a:pt x="3104256" y="561175"/>
                  </a:lnTo>
                  <a:lnTo>
                    <a:pt x="3126140" y="565557"/>
                  </a:lnTo>
                  <a:lnTo>
                    <a:pt x="3169951" y="561175"/>
                  </a:lnTo>
                  <a:lnTo>
                    <a:pt x="3213894" y="543692"/>
                  </a:lnTo>
                  <a:lnTo>
                    <a:pt x="3253328" y="512932"/>
                  </a:lnTo>
                  <a:lnTo>
                    <a:pt x="3266458" y="499787"/>
                  </a:lnTo>
                  <a:lnTo>
                    <a:pt x="3288342" y="482259"/>
                  </a:lnTo>
                  <a:lnTo>
                    <a:pt x="3301516" y="464776"/>
                  </a:lnTo>
                  <a:lnTo>
                    <a:pt x="3380473" y="372583"/>
                  </a:lnTo>
                  <a:lnTo>
                    <a:pt x="3547053" y="140217"/>
                  </a:lnTo>
                  <a:lnTo>
                    <a:pt x="3590995" y="96443"/>
                  </a:lnTo>
                  <a:lnTo>
                    <a:pt x="3639183" y="52537"/>
                  </a:lnTo>
                  <a:lnTo>
                    <a:pt x="3682995" y="26290"/>
                  </a:lnTo>
                  <a:lnTo>
                    <a:pt x="3731270" y="13145"/>
                  </a:lnTo>
                  <a:lnTo>
                    <a:pt x="3757575" y="13145"/>
                  </a:lnTo>
                  <a:lnTo>
                    <a:pt x="3783835" y="17527"/>
                  </a:lnTo>
                  <a:lnTo>
                    <a:pt x="3814516" y="26290"/>
                  </a:lnTo>
                  <a:lnTo>
                    <a:pt x="3836444" y="43817"/>
                  </a:lnTo>
                  <a:lnTo>
                    <a:pt x="3862836" y="61301"/>
                  </a:lnTo>
                  <a:lnTo>
                    <a:pt x="3897850" y="92061"/>
                  </a:lnTo>
                  <a:lnTo>
                    <a:pt x="3941661" y="135835"/>
                  </a:lnTo>
                  <a:lnTo>
                    <a:pt x="3989849" y="197268"/>
                  </a:lnTo>
                  <a:lnTo>
                    <a:pt x="4055676" y="284904"/>
                  </a:lnTo>
                  <a:lnTo>
                    <a:pt x="4134676" y="394580"/>
                  </a:lnTo>
                  <a:lnTo>
                    <a:pt x="4187241" y="460394"/>
                  </a:lnTo>
                  <a:lnTo>
                    <a:pt x="4226676" y="499787"/>
                  </a:lnTo>
                  <a:lnTo>
                    <a:pt x="4288082" y="543692"/>
                  </a:lnTo>
                  <a:lnTo>
                    <a:pt x="4340690" y="561175"/>
                  </a:lnTo>
                  <a:lnTo>
                    <a:pt x="4366951" y="565557"/>
                  </a:lnTo>
                  <a:lnTo>
                    <a:pt x="4388879" y="561175"/>
                  </a:lnTo>
                  <a:lnTo>
                    <a:pt x="4415270" y="556794"/>
                  </a:lnTo>
                  <a:lnTo>
                    <a:pt x="4445908" y="543692"/>
                  </a:lnTo>
                  <a:lnTo>
                    <a:pt x="4502893" y="499787"/>
                  </a:lnTo>
                  <a:lnTo>
                    <a:pt x="4533530" y="469114"/>
                  </a:lnTo>
                  <a:lnTo>
                    <a:pt x="4573096" y="420870"/>
                  </a:lnTo>
                  <a:lnTo>
                    <a:pt x="4625661" y="355100"/>
                  </a:lnTo>
                  <a:lnTo>
                    <a:pt x="4796617" y="127071"/>
                  </a:lnTo>
                  <a:lnTo>
                    <a:pt x="4831763" y="87679"/>
                  </a:lnTo>
                  <a:lnTo>
                    <a:pt x="4866821" y="61301"/>
                  </a:lnTo>
                  <a:lnTo>
                    <a:pt x="4923762" y="26290"/>
                  </a:lnTo>
                  <a:lnTo>
                    <a:pt x="4976459" y="13145"/>
                  </a:lnTo>
                  <a:lnTo>
                    <a:pt x="5002763" y="13145"/>
                  </a:lnTo>
                  <a:lnTo>
                    <a:pt x="5050951" y="30672"/>
                  </a:lnTo>
                  <a:lnTo>
                    <a:pt x="5108024" y="65683"/>
                  </a:lnTo>
                  <a:lnTo>
                    <a:pt x="5138661" y="96443"/>
                  </a:lnTo>
                  <a:lnTo>
                    <a:pt x="5178096" y="140217"/>
                  </a:lnTo>
                  <a:lnTo>
                    <a:pt x="5191226" y="153450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419218" y="6329351"/>
              <a:ext cx="5191760" cy="482600"/>
            </a:xfrm>
            <a:custGeom>
              <a:avLst/>
              <a:gdLst/>
              <a:ahLst/>
              <a:cxnLst/>
              <a:rect l="l" t="t" r="r" b="b"/>
              <a:pathLst>
                <a:path w="5191759" h="482600">
                  <a:moveTo>
                    <a:pt x="0" y="254231"/>
                  </a:moveTo>
                  <a:lnTo>
                    <a:pt x="4381" y="254231"/>
                  </a:lnTo>
                  <a:lnTo>
                    <a:pt x="166706" y="263126"/>
                  </a:lnTo>
                  <a:lnTo>
                    <a:pt x="293763" y="263126"/>
                  </a:lnTo>
                  <a:lnTo>
                    <a:pt x="499865" y="254231"/>
                  </a:lnTo>
                  <a:lnTo>
                    <a:pt x="683995" y="241129"/>
                  </a:lnTo>
                  <a:lnTo>
                    <a:pt x="824270" y="236748"/>
                  </a:lnTo>
                  <a:lnTo>
                    <a:pt x="920778" y="236748"/>
                  </a:lnTo>
                  <a:lnTo>
                    <a:pt x="1122503" y="245467"/>
                  </a:lnTo>
                  <a:lnTo>
                    <a:pt x="1245183" y="254231"/>
                  </a:lnTo>
                  <a:lnTo>
                    <a:pt x="1394343" y="263126"/>
                  </a:lnTo>
                  <a:lnTo>
                    <a:pt x="1495096" y="263126"/>
                  </a:lnTo>
                  <a:lnTo>
                    <a:pt x="1631038" y="258613"/>
                  </a:lnTo>
                  <a:lnTo>
                    <a:pt x="1723125" y="254231"/>
                  </a:lnTo>
                  <a:lnTo>
                    <a:pt x="1986212" y="241129"/>
                  </a:lnTo>
                  <a:lnTo>
                    <a:pt x="2100227" y="236748"/>
                  </a:lnTo>
                  <a:lnTo>
                    <a:pt x="2244923" y="241129"/>
                  </a:lnTo>
                  <a:lnTo>
                    <a:pt x="2244923" y="258613"/>
                  </a:lnTo>
                  <a:lnTo>
                    <a:pt x="2249300" y="241129"/>
                  </a:lnTo>
                  <a:lnTo>
                    <a:pt x="2253676" y="162213"/>
                  </a:lnTo>
                  <a:lnTo>
                    <a:pt x="2253676" y="175315"/>
                  </a:lnTo>
                  <a:lnTo>
                    <a:pt x="2258053" y="192930"/>
                  </a:lnTo>
                  <a:lnTo>
                    <a:pt x="2258053" y="188592"/>
                  </a:lnTo>
                  <a:lnTo>
                    <a:pt x="2271227" y="135923"/>
                  </a:lnTo>
                  <a:lnTo>
                    <a:pt x="2275604" y="153450"/>
                  </a:lnTo>
                  <a:lnTo>
                    <a:pt x="2279981" y="188592"/>
                  </a:lnTo>
                  <a:lnTo>
                    <a:pt x="2284357" y="179697"/>
                  </a:lnTo>
                  <a:lnTo>
                    <a:pt x="2284357" y="192930"/>
                  </a:lnTo>
                  <a:lnTo>
                    <a:pt x="2284357" y="214839"/>
                  </a:lnTo>
                  <a:lnTo>
                    <a:pt x="2288734" y="175315"/>
                  </a:lnTo>
                  <a:lnTo>
                    <a:pt x="2293111" y="118395"/>
                  </a:lnTo>
                  <a:lnTo>
                    <a:pt x="2306241" y="87635"/>
                  </a:lnTo>
                  <a:lnTo>
                    <a:pt x="2315038" y="149068"/>
                  </a:lnTo>
                  <a:lnTo>
                    <a:pt x="2323792" y="197312"/>
                  </a:lnTo>
                  <a:lnTo>
                    <a:pt x="2328169" y="201693"/>
                  </a:lnTo>
                  <a:lnTo>
                    <a:pt x="2328169" y="192930"/>
                  </a:lnTo>
                  <a:lnTo>
                    <a:pt x="2336922" y="153450"/>
                  </a:lnTo>
                  <a:lnTo>
                    <a:pt x="2345676" y="70152"/>
                  </a:lnTo>
                  <a:lnTo>
                    <a:pt x="2354561" y="87635"/>
                  </a:lnTo>
                  <a:lnTo>
                    <a:pt x="2358937" y="78916"/>
                  </a:lnTo>
                  <a:lnTo>
                    <a:pt x="2363314" y="87635"/>
                  </a:lnTo>
                  <a:lnTo>
                    <a:pt x="2367691" y="96399"/>
                  </a:lnTo>
                  <a:lnTo>
                    <a:pt x="2367691" y="92017"/>
                  </a:lnTo>
                  <a:lnTo>
                    <a:pt x="2376444" y="74534"/>
                  </a:lnTo>
                  <a:lnTo>
                    <a:pt x="2380821" y="43861"/>
                  </a:lnTo>
                  <a:lnTo>
                    <a:pt x="2389618" y="52625"/>
                  </a:lnTo>
                  <a:lnTo>
                    <a:pt x="2389618" y="57007"/>
                  </a:lnTo>
                  <a:lnTo>
                    <a:pt x="2402749" y="78916"/>
                  </a:lnTo>
                  <a:lnTo>
                    <a:pt x="2411502" y="65770"/>
                  </a:lnTo>
                  <a:lnTo>
                    <a:pt x="2415879" y="70152"/>
                  </a:lnTo>
                  <a:lnTo>
                    <a:pt x="2420256" y="57007"/>
                  </a:lnTo>
                  <a:lnTo>
                    <a:pt x="2429053" y="30628"/>
                  </a:lnTo>
                  <a:lnTo>
                    <a:pt x="2433430" y="26246"/>
                  </a:lnTo>
                  <a:lnTo>
                    <a:pt x="2437807" y="21865"/>
                  </a:lnTo>
                  <a:lnTo>
                    <a:pt x="2442183" y="4381"/>
                  </a:lnTo>
                  <a:lnTo>
                    <a:pt x="2446560" y="4381"/>
                  </a:lnTo>
                  <a:lnTo>
                    <a:pt x="2450937" y="30628"/>
                  </a:lnTo>
                  <a:lnTo>
                    <a:pt x="2464067" y="65770"/>
                  </a:lnTo>
                  <a:lnTo>
                    <a:pt x="2464067" y="70152"/>
                  </a:lnTo>
                  <a:lnTo>
                    <a:pt x="2468444" y="65770"/>
                  </a:lnTo>
                  <a:lnTo>
                    <a:pt x="2486082" y="21865"/>
                  </a:lnTo>
                  <a:lnTo>
                    <a:pt x="2490459" y="21865"/>
                  </a:lnTo>
                  <a:lnTo>
                    <a:pt x="2490459" y="26246"/>
                  </a:lnTo>
                  <a:lnTo>
                    <a:pt x="2499256" y="57007"/>
                  </a:lnTo>
                  <a:lnTo>
                    <a:pt x="2503633" y="70152"/>
                  </a:lnTo>
                  <a:lnTo>
                    <a:pt x="2503633" y="65770"/>
                  </a:lnTo>
                  <a:lnTo>
                    <a:pt x="2512387" y="43861"/>
                  </a:lnTo>
                  <a:lnTo>
                    <a:pt x="2525517" y="0"/>
                  </a:lnTo>
                  <a:lnTo>
                    <a:pt x="2529894" y="4381"/>
                  </a:lnTo>
                  <a:lnTo>
                    <a:pt x="2547444" y="57007"/>
                  </a:lnTo>
                  <a:lnTo>
                    <a:pt x="2551821" y="48243"/>
                  </a:lnTo>
                  <a:lnTo>
                    <a:pt x="2560575" y="17483"/>
                  </a:lnTo>
                  <a:lnTo>
                    <a:pt x="2564951" y="21865"/>
                  </a:lnTo>
                  <a:lnTo>
                    <a:pt x="2573705" y="39479"/>
                  </a:lnTo>
                  <a:lnTo>
                    <a:pt x="2586879" y="74534"/>
                  </a:lnTo>
                  <a:lnTo>
                    <a:pt x="2586879" y="70152"/>
                  </a:lnTo>
                  <a:lnTo>
                    <a:pt x="2604386" y="48243"/>
                  </a:lnTo>
                  <a:lnTo>
                    <a:pt x="2608763" y="48243"/>
                  </a:lnTo>
                  <a:lnTo>
                    <a:pt x="2613140" y="57007"/>
                  </a:lnTo>
                  <a:lnTo>
                    <a:pt x="2621893" y="70152"/>
                  </a:lnTo>
                  <a:lnTo>
                    <a:pt x="2626401" y="78916"/>
                  </a:lnTo>
                  <a:lnTo>
                    <a:pt x="2635155" y="96399"/>
                  </a:lnTo>
                  <a:lnTo>
                    <a:pt x="2648285" y="105162"/>
                  </a:lnTo>
                  <a:lnTo>
                    <a:pt x="2652662" y="105162"/>
                  </a:lnTo>
                  <a:lnTo>
                    <a:pt x="2665836" y="109632"/>
                  </a:lnTo>
                  <a:lnTo>
                    <a:pt x="2678966" y="118395"/>
                  </a:lnTo>
                  <a:lnTo>
                    <a:pt x="2683343" y="122777"/>
                  </a:lnTo>
                  <a:lnTo>
                    <a:pt x="2696473" y="122777"/>
                  </a:lnTo>
                  <a:lnTo>
                    <a:pt x="2705270" y="131541"/>
                  </a:lnTo>
                  <a:lnTo>
                    <a:pt x="2709647" y="144686"/>
                  </a:lnTo>
                  <a:lnTo>
                    <a:pt x="2722777" y="175315"/>
                  </a:lnTo>
                  <a:lnTo>
                    <a:pt x="2727154" y="179697"/>
                  </a:lnTo>
                  <a:lnTo>
                    <a:pt x="2731531" y="179697"/>
                  </a:lnTo>
                  <a:lnTo>
                    <a:pt x="2744705" y="179697"/>
                  </a:lnTo>
                  <a:lnTo>
                    <a:pt x="2749082" y="184079"/>
                  </a:lnTo>
                  <a:lnTo>
                    <a:pt x="2757835" y="206075"/>
                  </a:lnTo>
                  <a:lnTo>
                    <a:pt x="2766676" y="219220"/>
                  </a:lnTo>
                  <a:lnTo>
                    <a:pt x="2788604" y="232366"/>
                  </a:lnTo>
                  <a:lnTo>
                    <a:pt x="2792981" y="245467"/>
                  </a:lnTo>
                  <a:lnTo>
                    <a:pt x="2806111" y="263126"/>
                  </a:lnTo>
                  <a:lnTo>
                    <a:pt x="2819285" y="271846"/>
                  </a:lnTo>
                  <a:lnTo>
                    <a:pt x="2828038" y="276228"/>
                  </a:lnTo>
                  <a:lnTo>
                    <a:pt x="2841169" y="293755"/>
                  </a:lnTo>
                  <a:lnTo>
                    <a:pt x="2854299" y="311282"/>
                  </a:lnTo>
                  <a:lnTo>
                    <a:pt x="2884980" y="342042"/>
                  </a:lnTo>
                  <a:lnTo>
                    <a:pt x="2902618" y="372671"/>
                  </a:lnTo>
                  <a:lnTo>
                    <a:pt x="2928923" y="385816"/>
                  </a:lnTo>
                  <a:lnTo>
                    <a:pt x="2942053" y="398962"/>
                  </a:lnTo>
                  <a:lnTo>
                    <a:pt x="2955183" y="407681"/>
                  </a:lnTo>
                  <a:lnTo>
                    <a:pt x="2959560" y="412063"/>
                  </a:lnTo>
                  <a:lnTo>
                    <a:pt x="2985864" y="434060"/>
                  </a:lnTo>
                  <a:lnTo>
                    <a:pt x="3007748" y="442823"/>
                  </a:lnTo>
                  <a:lnTo>
                    <a:pt x="3025299" y="460350"/>
                  </a:lnTo>
                  <a:lnTo>
                    <a:pt x="3038517" y="469114"/>
                  </a:lnTo>
                  <a:lnTo>
                    <a:pt x="3051691" y="473496"/>
                  </a:lnTo>
                  <a:lnTo>
                    <a:pt x="3060444" y="473496"/>
                  </a:lnTo>
                  <a:lnTo>
                    <a:pt x="3082328" y="477878"/>
                  </a:lnTo>
                  <a:lnTo>
                    <a:pt x="3091125" y="477878"/>
                  </a:lnTo>
                  <a:lnTo>
                    <a:pt x="3104256" y="477878"/>
                  </a:lnTo>
                  <a:lnTo>
                    <a:pt x="3113009" y="477878"/>
                  </a:lnTo>
                  <a:lnTo>
                    <a:pt x="3121763" y="482259"/>
                  </a:lnTo>
                  <a:lnTo>
                    <a:pt x="3130560" y="477878"/>
                  </a:lnTo>
                  <a:lnTo>
                    <a:pt x="3143690" y="473496"/>
                  </a:lnTo>
                  <a:lnTo>
                    <a:pt x="3165574" y="473496"/>
                  </a:lnTo>
                  <a:lnTo>
                    <a:pt x="3196343" y="460350"/>
                  </a:lnTo>
                  <a:lnTo>
                    <a:pt x="3209517" y="455969"/>
                  </a:lnTo>
                  <a:lnTo>
                    <a:pt x="3231401" y="438441"/>
                  </a:lnTo>
                  <a:lnTo>
                    <a:pt x="3248951" y="425340"/>
                  </a:lnTo>
                  <a:lnTo>
                    <a:pt x="3283966" y="394580"/>
                  </a:lnTo>
                  <a:lnTo>
                    <a:pt x="3310357" y="372671"/>
                  </a:lnTo>
                  <a:lnTo>
                    <a:pt x="3402357" y="271846"/>
                  </a:lnTo>
                  <a:lnTo>
                    <a:pt x="3542676" y="118395"/>
                  </a:lnTo>
                  <a:lnTo>
                    <a:pt x="3590995" y="74534"/>
                  </a:lnTo>
                  <a:lnTo>
                    <a:pt x="3630386" y="48243"/>
                  </a:lnTo>
                  <a:lnTo>
                    <a:pt x="3691748" y="26246"/>
                  </a:lnTo>
                  <a:lnTo>
                    <a:pt x="3722517" y="21865"/>
                  </a:lnTo>
                  <a:lnTo>
                    <a:pt x="3753198" y="21865"/>
                  </a:lnTo>
                  <a:lnTo>
                    <a:pt x="3810140" y="39479"/>
                  </a:lnTo>
                  <a:lnTo>
                    <a:pt x="3845197" y="57007"/>
                  </a:lnTo>
                  <a:lnTo>
                    <a:pt x="3880343" y="83297"/>
                  </a:lnTo>
                  <a:lnTo>
                    <a:pt x="3911024" y="114014"/>
                  </a:lnTo>
                  <a:lnTo>
                    <a:pt x="3972342" y="175315"/>
                  </a:lnTo>
                  <a:lnTo>
                    <a:pt x="4025038" y="232366"/>
                  </a:lnTo>
                  <a:lnTo>
                    <a:pt x="4125791" y="346424"/>
                  </a:lnTo>
                  <a:lnTo>
                    <a:pt x="4169690" y="390198"/>
                  </a:lnTo>
                  <a:lnTo>
                    <a:pt x="4209125" y="425340"/>
                  </a:lnTo>
                  <a:lnTo>
                    <a:pt x="4244183" y="447205"/>
                  </a:lnTo>
                  <a:lnTo>
                    <a:pt x="4274951" y="460350"/>
                  </a:lnTo>
                  <a:lnTo>
                    <a:pt x="4305633" y="473496"/>
                  </a:lnTo>
                  <a:lnTo>
                    <a:pt x="4331893" y="477878"/>
                  </a:lnTo>
                  <a:lnTo>
                    <a:pt x="4358197" y="477878"/>
                  </a:lnTo>
                  <a:lnTo>
                    <a:pt x="4410894" y="464732"/>
                  </a:lnTo>
                  <a:lnTo>
                    <a:pt x="4472212" y="434060"/>
                  </a:lnTo>
                  <a:lnTo>
                    <a:pt x="4507270" y="403343"/>
                  </a:lnTo>
                  <a:lnTo>
                    <a:pt x="4546792" y="368289"/>
                  </a:lnTo>
                  <a:lnTo>
                    <a:pt x="4599357" y="315664"/>
                  </a:lnTo>
                  <a:lnTo>
                    <a:pt x="4687111" y="214839"/>
                  </a:lnTo>
                  <a:lnTo>
                    <a:pt x="4752806" y="140304"/>
                  </a:lnTo>
                  <a:lnTo>
                    <a:pt x="4792241" y="105162"/>
                  </a:lnTo>
                  <a:lnTo>
                    <a:pt x="4836183" y="70152"/>
                  </a:lnTo>
                  <a:lnTo>
                    <a:pt x="4871197" y="43861"/>
                  </a:lnTo>
                  <a:lnTo>
                    <a:pt x="4901879" y="35098"/>
                  </a:lnTo>
                  <a:lnTo>
                    <a:pt x="4932560" y="21865"/>
                  </a:lnTo>
                  <a:lnTo>
                    <a:pt x="4958951" y="21865"/>
                  </a:lnTo>
                  <a:lnTo>
                    <a:pt x="4985212" y="21865"/>
                  </a:lnTo>
                  <a:lnTo>
                    <a:pt x="5011516" y="26246"/>
                  </a:lnTo>
                  <a:lnTo>
                    <a:pt x="5072835" y="52625"/>
                  </a:lnTo>
                  <a:lnTo>
                    <a:pt x="5138661" y="105162"/>
                  </a:lnTo>
                  <a:lnTo>
                    <a:pt x="5182473" y="144686"/>
                  </a:lnTo>
                  <a:lnTo>
                    <a:pt x="5191226" y="153450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419218" y="5255155"/>
              <a:ext cx="5191760" cy="2653030"/>
            </a:xfrm>
            <a:custGeom>
              <a:avLst/>
              <a:gdLst/>
              <a:ahLst/>
              <a:cxnLst/>
              <a:rect l="l" t="t" r="r" b="b"/>
              <a:pathLst>
                <a:path w="5191759" h="2653029">
                  <a:moveTo>
                    <a:pt x="0" y="1310944"/>
                  </a:moveTo>
                  <a:lnTo>
                    <a:pt x="13143" y="1310944"/>
                  </a:lnTo>
                  <a:lnTo>
                    <a:pt x="100871" y="1310944"/>
                  </a:lnTo>
                  <a:lnTo>
                    <a:pt x="311358" y="1324045"/>
                  </a:lnTo>
                  <a:lnTo>
                    <a:pt x="464807" y="1332809"/>
                  </a:lnTo>
                  <a:lnTo>
                    <a:pt x="662068" y="1337322"/>
                  </a:lnTo>
                  <a:lnTo>
                    <a:pt x="907648" y="1328427"/>
                  </a:lnTo>
                  <a:lnTo>
                    <a:pt x="1012865" y="1319663"/>
                  </a:lnTo>
                  <a:lnTo>
                    <a:pt x="1249560" y="1310944"/>
                  </a:lnTo>
                  <a:lnTo>
                    <a:pt x="1324140" y="1310944"/>
                  </a:lnTo>
                  <a:lnTo>
                    <a:pt x="1530285" y="1319663"/>
                  </a:lnTo>
                  <a:lnTo>
                    <a:pt x="1635415" y="1328427"/>
                  </a:lnTo>
                  <a:lnTo>
                    <a:pt x="1841561" y="1337322"/>
                  </a:lnTo>
                  <a:lnTo>
                    <a:pt x="1933560" y="1337322"/>
                  </a:lnTo>
                  <a:lnTo>
                    <a:pt x="2095850" y="1328427"/>
                  </a:lnTo>
                  <a:lnTo>
                    <a:pt x="2187850" y="1324045"/>
                  </a:lnTo>
                  <a:lnTo>
                    <a:pt x="2227416" y="1319663"/>
                  </a:lnTo>
                  <a:lnTo>
                    <a:pt x="2227416" y="1017144"/>
                  </a:lnTo>
                  <a:lnTo>
                    <a:pt x="2231792" y="1025908"/>
                  </a:lnTo>
                  <a:lnTo>
                    <a:pt x="2240546" y="1030377"/>
                  </a:lnTo>
                  <a:lnTo>
                    <a:pt x="2244923" y="1030377"/>
                  </a:lnTo>
                  <a:lnTo>
                    <a:pt x="2244923" y="1025908"/>
                  </a:lnTo>
                  <a:lnTo>
                    <a:pt x="2249300" y="1034759"/>
                  </a:lnTo>
                  <a:lnTo>
                    <a:pt x="2253676" y="1376714"/>
                  </a:lnTo>
                  <a:lnTo>
                    <a:pt x="2258053" y="1328427"/>
                  </a:lnTo>
                  <a:lnTo>
                    <a:pt x="2271227" y="973370"/>
                  </a:lnTo>
                  <a:lnTo>
                    <a:pt x="2271227" y="960225"/>
                  </a:lnTo>
                  <a:lnTo>
                    <a:pt x="2279981" y="771633"/>
                  </a:lnTo>
                  <a:lnTo>
                    <a:pt x="2279981" y="670852"/>
                  </a:lnTo>
                  <a:lnTo>
                    <a:pt x="2284357" y="710244"/>
                  </a:lnTo>
                  <a:lnTo>
                    <a:pt x="2293111" y="946992"/>
                  </a:lnTo>
                  <a:lnTo>
                    <a:pt x="2297488" y="942610"/>
                  </a:lnTo>
                  <a:lnTo>
                    <a:pt x="2297488" y="933847"/>
                  </a:lnTo>
                  <a:lnTo>
                    <a:pt x="2301864" y="942610"/>
                  </a:lnTo>
                  <a:lnTo>
                    <a:pt x="2301864" y="929465"/>
                  </a:lnTo>
                  <a:lnTo>
                    <a:pt x="2306241" y="946992"/>
                  </a:lnTo>
                  <a:lnTo>
                    <a:pt x="2306241" y="933847"/>
                  </a:lnTo>
                  <a:lnTo>
                    <a:pt x="2310618" y="819920"/>
                  </a:lnTo>
                  <a:lnTo>
                    <a:pt x="2319415" y="513020"/>
                  </a:lnTo>
                  <a:lnTo>
                    <a:pt x="2323792" y="499874"/>
                  </a:lnTo>
                  <a:lnTo>
                    <a:pt x="2328169" y="495492"/>
                  </a:lnTo>
                  <a:lnTo>
                    <a:pt x="2332545" y="517401"/>
                  </a:lnTo>
                  <a:lnTo>
                    <a:pt x="2336922" y="552412"/>
                  </a:lnTo>
                  <a:lnTo>
                    <a:pt x="2345676" y="736622"/>
                  </a:lnTo>
                  <a:lnTo>
                    <a:pt x="2345676" y="710244"/>
                  </a:lnTo>
                  <a:lnTo>
                    <a:pt x="2372068" y="258613"/>
                  </a:lnTo>
                  <a:lnTo>
                    <a:pt x="2372068" y="284991"/>
                  </a:lnTo>
                  <a:lnTo>
                    <a:pt x="2380821" y="425340"/>
                  </a:lnTo>
                  <a:lnTo>
                    <a:pt x="2385242" y="425340"/>
                  </a:lnTo>
                  <a:lnTo>
                    <a:pt x="2385242" y="420958"/>
                  </a:lnTo>
                  <a:lnTo>
                    <a:pt x="2389618" y="425340"/>
                  </a:lnTo>
                  <a:lnTo>
                    <a:pt x="2389618" y="429722"/>
                  </a:lnTo>
                  <a:lnTo>
                    <a:pt x="2389618" y="425340"/>
                  </a:lnTo>
                  <a:lnTo>
                    <a:pt x="2398372" y="381434"/>
                  </a:lnTo>
                  <a:lnTo>
                    <a:pt x="2398372" y="306900"/>
                  </a:lnTo>
                  <a:lnTo>
                    <a:pt x="2407125" y="118439"/>
                  </a:lnTo>
                  <a:lnTo>
                    <a:pt x="2411502" y="109676"/>
                  </a:lnTo>
                  <a:lnTo>
                    <a:pt x="2415879" y="109676"/>
                  </a:lnTo>
                  <a:lnTo>
                    <a:pt x="2420256" y="122777"/>
                  </a:lnTo>
                  <a:lnTo>
                    <a:pt x="2424633" y="227984"/>
                  </a:lnTo>
                  <a:lnTo>
                    <a:pt x="2433430" y="293755"/>
                  </a:lnTo>
                  <a:lnTo>
                    <a:pt x="2433430" y="289373"/>
                  </a:lnTo>
                  <a:lnTo>
                    <a:pt x="2437807" y="263126"/>
                  </a:lnTo>
                  <a:lnTo>
                    <a:pt x="2446560" y="166595"/>
                  </a:lnTo>
                  <a:lnTo>
                    <a:pt x="2455314" y="52625"/>
                  </a:lnTo>
                  <a:lnTo>
                    <a:pt x="2459690" y="43861"/>
                  </a:lnTo>
                  <a:lnTo>
                    <a:pt x="2464067" y="78916"/>
                  </a:lnTo>
                  <a:lnTo>
                    <a:pt x="2477241" y="175315"/>
                  </a:lnTo>
                  <a:lnTo>
                    <a:pt x="2481618" y="166595"/>
                  </a:lnTo>
                  <a:lnTo>
                    <a:pt x="2486082" y="144686"/>
                  </a:lnTo>
                  <a:lnTo>
                    <a:pt x="2499256" y="0"/>
                  </a:lnTo>
                  <a:lnTo>
                    <a:pt x="2503633" y="4381"/>
                  </a:lnTo>
                  <a:lnTo>
                    <a:pt x="2508010" y="48243"/>
                  </a:lnTo>
                  <a:lnTo>
                    <a:pt x="2525517" y="157832"/>
                  </a:lnTo>
                  <a:lnTo>
                    <a:pt x="2529894" y="144686"/>
                  </a:lnTo>
                  <a:lnTo>
                    <a:pt x="2543068" y="21865"/>
                  </a:lnTo>
                  <a:lnTo>
                    <a:pt x="2547444" y="21865"/>
                  </a:lnTo>
                  <a:lnTo>
                    <a:pt x="2547444" y="30760"/>
                  </a:lnTo>
                  <a:lnTo>
                    <a:pt x="2551821" y="65770"/>
                  </a:lnTo>
                  <a:lnTo>
                    <a:pt x="2564951" y="162213"/>
                  </a:lnTo>
                  <a:lnTo>
                    <a:pt x="2569328" y="175315"/>
                  </a:lnTo>
                  <a:lnTo>
                    <a:pt x="2573705" y="175315"/>
                  </a:lnTo>
                  <a:lnTo>
                    <a:pt x="2573705" y="162213"/>
                  </a:lnTo>
                  <a:lnTo>
                    <a:pt x="2586879" y="114058"/>
                  </a:lnTo>
                  <a:lnTo>
                    <a:pt x="2586879" y="118439"/>
                  </a:lnTo>
                  <a:lnTo>
                    <a:pt x="2591256" y="153450"/>
                  </a:lnTo>
                  <a:lnTo>
                    <a:pt x="2604386" y="241129"/>
                  </a:lnTo>
                  <a:lnTo>
                    <a:pt x="2613140" y="315664"/>
                  </a:lnTo>
                  <a:lnTo>
                    <a:pt x="2613140" y="320045"/>
                  </a:lnTo>
                  <a:lnTo>
                    <a:pt x="2617516" y="315664"/>
                  </a:lnTo>
                  <a:lnTo>
                    <a:pt x="2630778" y="280609"/>
                  </a:lnTo>
                  <a:lnTo>
                    <a:pt x="2635155" y="284991"/>
                  </a:lnTo>
                  <a:lnTo>
                    <a:pt x="2639531" y="306900"/>
                  </a:lnTo>
                  <a:lnTo>
                    <a:pt x="2661459" y="473496"/>
                  </a:lnTo>
                  <a:lnTo>
                    <a:pt x="2687720" y="570027"/>
                  </a:lnTo>
                  <a:lnTo>
                    <a:pt x="2700894" y="675233"/>
                  </a:lnTo>
                  <a:lnTo>
                    <a:pt x="2705270" y="697099"/>
                  </a:lnTo>
                  <a:lnTo>
                    <a:pt x="2709647" y="701480"/>
                  </a:lnTo>
                  <a:lnTo>
                    <a:pt x="2714024" y="705862"/>
                  </a:lnTo>
                  <a:lnTo>
                    <a:pt x="2718401" y="714626"/>
                  </a:lnTo>
                  <a:lnTo>
                    <a:pt x="2722777" y="741004"/>
                  </a:lnTo>
                  <a:lnTo>
                    <a:pt x="2731531" y="824302"/>
                  </a:lnTo>
                  <a:lnTo>
                    <a:pt x="2744705" y="946992"/>
                  </a:lnTo>
                  <a:lnTo>
                    <a:pt x="2753458" y="973370"/>
                  </a:lnTo>
                  <a:lnTo>
                    <a:pt x="2762300" y="1008381"/>
                  </a:lnTo>
                  <a:lnTo>
                    <a:pt x="2771097" y="1047905"/>
                  </a:lnTo>
                  <a:lnTo>
                    <a:pt x="2792981" y="1249511"/>
                  </a:lnTo>
                  <a:lnTo>
                    <a:pt x="2806111" y="1284653"/>
                  </a:lnTo>
                  <a:lnTo>
                    <a:pt x="2814908" y="1332809"/>
                  </a:lnTo>
                  <a:lnTo>
                    <a:pt x="2841169" y="1534546"/>
                  </a:lnTo>
                  <a:lnTo>
                    <a:pt x="2854299" y="1600317"/>
                  </a:lnTo>
                  <a:lnTo>
                    <a:pt x="2867473" y="1692378"/>
                  </a:lnTo>
                  <a:lnTo>
                    <a:pt x="2880603" y="1793203"/>
                  </a:lnTo>
                  <a:lnTo>
                    <a:pt x="2889357" y="1841447"/>
                  </a:lnTo>
                  <a:lnTo>
                    <a:pt x="2898242" y="1889734"/>
                  </a:lnTo>
                  <a:lnTo>
                    <a:pt x="2911372" y="1977414"/>
                  </a:lnTo>
                  <a:lnTo>
                    <a:pt x="2924502" y="2065050"/>
                  </a:lnTo>
                  <a:lnTo>
                    <a:pt x="2933300" y="2100104"/>
                  </a:lnTo>
                  <a:lnTo>
                    <a:pt x="2942053" y="2135246"/>
                  </a:lnTo>
                  <a:lnTo>
                    <a:pt x="2950807" y="2196635"/>
                  </a:lnTo>
                  <a:lnTo>
                    <a:pt x="2968314" y="2275551"/>
                  </a:lnTo>
                  <a:lnTo>
                    <a:pt x="2977111" y="2306180"/>
                  </a:lnTo>
                  <a:lnTo>
                    <a:pt x="2985864" y="2336852"/>
                  </a:lnTo>
                  <a:lnTo>
                    <a:pt x="2994618" y="2389477"/>
                  </a:lnTo>
                  <a:lnTo>
                    <a:pt x="3012125" y="2459674"/>
                  </a:lnTo>
                  <a:lnTo>
                    <a:pt x="3016502" y="2481548"/>
                  </a:lnTo>
                  <a:lnTo>
                    <a:pt x="3029676" y="2507922"/>
                  </a:lnTo>
                  <a:lnTo>
                    <a:pt x="3038517" y="2542950"/>
                  </a:lnTo>
                  <a:lnTo>
                    <a:pt x="3051691" y="2586842"/>
                  </a:lnTo>
                  <a:lnTo>
                    <a:pt x="3060444" y="2595597"/>
                  </a:lnTo>
                  <a:lnTo>
                    <a:pt x="3077951" y="2613111"/>
                  </a:lnTo>
                  <a:lnTo>
                    <a:pt x="3099879" y="2652621"/>
                  </a:lnTo>
                  <a:lnTo>
                    <a:pt x="3104256" y="2652621"/>
                  </a:lnTo>
                  <a:lnTo>
                    <a:pt x="3121763" y="2643757"/>
                  </a:lnTo>
                  <a:lnTo>
                    <a:pt x="3126140" y="2643757"/>
                  </a:lnTo>
                  <a:lnTo>
                    <a:pt x="3139314" y="2652621"/>
                  </a:lnTo>
                  <a:lnTo>
                    <a:pt x="3143690" y="2648244"/>
                  </a:lnTo>
                  <a:lnTo>
                    <a:pt x="3152444" y="2635002"/>
                  </a:lnTo>
                  <a:lnTo>
                    <a:pt x="3165574" y="2613111"/>
                  </a:lnTo>
                  <a:lnTo>
                    <a:pt x="3183213" y="2595597"/>
                  </a:lnTo>
                  <a:lnTo>
                    <a:pt x="3240154" y="2415856"/>
                  </a:lnTo>
                  <a:lnTo>
                    <a:pt x="3266458" y="2314943"/>
                  </a:lnTo>
                  <a:lnTo>
                    <a:pt x="3279589" y="2249172"/>
                  </a:lnTo>
                  <a:lnTo>
                    <a:pt x="3358546" y="1819582"/>
                  </a:lnTo>
                  <a:lnTo>
                    <a:pt x="3380473" y="1666088"/>
                  </a:lnTo>
                  <a:lnTo>
                    <a:pt x="3485734" y="973370"/>
                  </a:lnTo>
                  <a:lnTo>
                    <a:pt x="3564603" y="499874"/>
                  </a:lnTo>
                  <a:lnTo>
                    <a:pt x="3604126" y="320045"/>
                  </a:lnTo>
                  <a:lnTo>
                    <a:pt x="3626009" y="232366"/>
                  </a:lnTo>
                  <a:lnTo>
                    <a:pt x="3652314" y="140304"/>
                  </a:lnTo>
                  <a:lnTo>
                    <a:pt x="3674197" y="83297"/>
                  </a:lnTo>
                  <a:lnTo>
                    <a:pt x="3691748" y="48243"/>
                  </a:lnTo>
                  <a:lnTo>
                    <a:pt x="3722517" y="17483"/>
                  </a:lnTo>
                  <a:lnTo>
                    <a:pt x="3735647" y="8763"/>
                  </a:lnTo>
                  <a:lnTo>
                    <a:pt x="3744401" y="8763"/>
                  </a:lnTo>
                  <a:lnTo>
                    <a:pt x="3783835" y="43861"/>
                  </a:lnTo>
                  <a:lnTo>
                    <a:pt x="3818893" y="114058"/>
                  </a:lnTo>
                  <a:lnTo>
                    <a:pt x="3836444" y="166595"/>
                  </a:lnTo>
                  <a:lnTo>
                    <a:pt x="3862836" y="249893"/>
                  </a:lnTo>
                  <a:lnTo>
                    <a:pt x="3884720" y="346424"/>
                  </a:lnTo>
                  <a:lnTo>
                    <a:pt x="3915401" y="504256"/>
                  </a:lnTo>
                  <a:lnTo>
                    <a:pt x="3954835" y="705862"/>
                  </a:lnTo>
                  <a:lnTo>
                    <a:pt x="3994357" y="968989"/>
                  </a:lnTo>
                  <a:lnTo>
                    <a:pt x="4055676" y="1367951"/>
                  </a:lnTo>
                  <a:lnTo>
                    <a:pt x="4121415" y="1806436"/>
                  </a:lnTo>
                  <a:lnTo>
                    <a:pt x="4169690" y="2069431"/>
                  </a:lnTo>
                  <a:lnTo>
                    <a:pt x="4204748" y="2253554"/>
                  </a:lnTo>
                  <a:lnTo>
                    <a:pt x="4231053" y="2380758"/>
                  </a:lnTo>
                  <a:lnTo>
                    <a:pt x="4257313" y="2468393"/>
                  </a:lnTo>
                  <a:lnTo>
                    <a:pt x="4279328" y="2538572"/>
                  </a:lnTo>
                  <a:lnTo>
                    <a:pt x="4301256" y="2582460"/>
                  </a:lnTo>
                  <a:lnTo>
                    <a:pt x="4331893" y="2630625"/>
                  </a:lnTo>
                  <a:lnTo>
                    <a:pt x="4345067" y="2639380"/>
                  </a:lnTo>
                  <a:lnTo>
                    <a:pt x="4358197" y="2639380"/>
                  </a:lnTo>
                  <a:lnTo>
                    <a:pt x="4366951" y="2639380"/>
                  </a:lnTo>
                  <a:lnTo>
                    <a:pt x="4380125" y="2635002"/>
                  </a:lnTo>
                  <a:lnTo>
                    <a:pt x="4388879" y="2621866"/>
                  </a:lnTo>
                  <a:lnTo>
                    <a:pt x="4406517" y="2604356"/>
                  </a:lnTo>
                  <a:lnTo>
                    <a:pt x="4419647" y="2573705"/>
                  </a:lnTo>
                  <a:lnTo>
                    <a:pt x="4437154" y="2534195"/>
                  </a:lnTo>
                  <a:lnTo>
                    <a:pt x="4459082" y="2472775"/>
                  </a:lnTo>
                  <a:lnTo>
                    <a:pt x="4480966" y="2389477"/>
                  </a:lnTo>
                  <a:lnTo>
                    <a:pt x="4507270" y="2279933"/>
                  </a:lnTo>
                  <a:lnTo>
                    <a:pt x="4537951" y="2135246"/>
                  </a:lnTo>
                  <a:lnTo>
                    <a:pt x="4573096" y="1937890"/>
                  </a:lnTo>
                  <a:lnTo>
                    <a:pt x="4616908" y="1657368"/>
                  </a:lnTo>
                  <a:lnTo>
                    <a:pt x="4708995" y="1052286"/>
                  </a:lnTo>
                  <a:lnTo>
                    <a:pt x="4761560" y="719007"/>
                  </a:lnTo>
                  <a:lnTo>
                    <a:pt x="4800994" y="504256"/>
                  </a:lnTo>
                  <a:lnTo>
                    <a:pt x="4831763" y="346424"/>
                  </a:lnTo>
                  <a:lnTo>
                    <a:pt x="4858067" y="232366"/>
                  </a:lnTo>
                  <a:lnTo>
                    <a:pt x="4884372" y="149068"/>
                  </a:lnTo>
                  <a:lnTo>
                    <a:pt x="4906255" y="92061"/>
                  </a:lnTo>
                  <a:lnTo>
                    <a:pt x="4923762" y="52625"/>
                  </a:lnTo>
                  <a:lnTo>
                    <a:pt x="4954575" y="17483"/>
                  </a:lnTo>
                  <a:lnTo>
                    <a:pt x="4967705" y="8763"/>
                  </a:lnTo>
                  <a:lnTo>
                    <a:pt x="4980835" y="8763"/>
                  </a:lnTo>
                  <a:lnTo>
                    <a:pt x="4989589" y="8763"/>
                  </a:lnTo>
                  <a:lnTo>
                    <a:pt x="5029023" y="57007"/>
                  </a:lnTo>
                  <a:lnTo>
                    <a:pt x="5046574" y="92061"/>
                  </a:lnTo>
                  <a:lnTo>
                    <a:pt x="5064081" y="140304"/>
                  </a:lnTo>
                  <a:lnTo>
                    <a:pt x="5086009" y="210457"/>
                  </a:lnTo>
                  <a:lnTo>
                    <a:pt x="5112401" y="302518"/>
                  </a:lnTo>
                  <a:lnTo>
                    <a:pt x="5138661" y="425340"/>
                  </a:lnTo>
                  <a:lnTo>
                    <a:pt x="5169342" y="591936"/>
                  </a:lnTo>
                  <a:lnTo>
                    <a:pt x="5191226" y="714626"/>
                  </a:lnTo>
                  <a:lnTo>
                    <a:pt x="5191226" y="719007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2638571" y="4996799"/>
            <a:ext cx="274574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8763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40705" cy="4263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0525" marR="275590" indent="-10985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 (138kV-</a:t>
            </a:r>
            <a:r>
              <a:rPr dirty="0" sz="1200" spc="-10">
                <a:latin typeface="Microsoft Sans Serif"/>
                <a:cs typeface="Microsoft Sans Serif"/>
              </a:rPr>
              <a:t>2012)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4.74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B,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(S/E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Méndez);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 </a:t>
            </a:r>
            <a:r>
              <a:rPr dirty="0" sz="1200">
                <a:latin typeface="Microsoft Sans Serif"/>
                <a:cs typeface="Microsoft Sans Serif"/>
              </a:rPr>
              <a:t>de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 cae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cero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consecuencia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restantes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sobretensión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disminuye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0">
                <a:latin typeface="Microsoft Sans Serif"/>
                <a:cs typeface="Microsoft Sans Serif"/>
              </a:rPr>
              <a:t> Rayoloma.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ambos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sentidos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línea;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4.76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4.80,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origina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subestaciones;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producen </a:t>
            </a:r>
            <a:r>
              <a:rPr dirty="0" sz="1200">
                <a:latin typeface="Microsoft Sans Serif"/>
                <a:cs typeface="Microsoft Sans Serif"/>
              </a:rPr>
              <a:t>sobrecorrientes,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 </a:t>
            </a:r>
            <a:r>
              <a:rPr dirty="0" sz="1200" spc="-25">
                <a:latin typeface="Microsoft Sans Serif"/>
                <a:cs typeface="Microsoft Sans Serif"/>
              </a:rPr>
              <a:t>C.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55595" y="1228618"/>
            <a:ext cx="5261610" cy="2766695"/>
            <a:chOff x="1355595" y="1228618"/>
            <a:chExt cx="5261610" cy="2766695"/>
          </a:xfrm>
        </p:grpSpPr>
        <p:sp>
          <p:nvSpPr>
            <p:cNvPr id="4" name="object 4" descr=""/>
            <p:cNvSpPr/>
            <p:nvPr/>
          </p:nvSpPr>
          <p:spPr>
            <a:xfrm>
              <a:off x="1419218" y="1235286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62263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95247" y="1845049"/>
            <a:ext cx="5576570" cy="23425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14315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431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22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85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1685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-2000</a:t>
            </a:r>
            <a:endParaRPr sz="650">
              <a:latin typeface="Microsoft Sans Serif"/>
              <a:cs typeface="Microsoft Sans Serif"/>
            </a:endParaRPr>
          </a:p>
          <a:p>
            <a:pPr marL="297180">
              <a:lnSpc>
                <a:spcPts val="770"/>
              </a:lnSpc>
              <a:spcBef>
                <a:spcPts val="50"/>
              </a:spcBef>
              <a:tabLst>
                <a:tab pos="1016635" algn="l"/>
                <a:tab pos="1757680" algn="l"/>
                <a:tab pos="2498090" algn="l"/>
                <a:tab pos="3243580" algn="l"/>
                <a:tab pos="3984625" algn="l"/>
                <a:tab pos="472567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FALLA_FASE_TIERRA_EN_MÉNDEZ_138KV_2012.pl4;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c:MACASA-X0024A</a:t>
            </a:r>
            <a:r>
              <a:rPr dirty="0" sz="550" spc="38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c:MACASB-X0024B</a:t>
            </a:r>
            <a:r>
              <a:rPr dirty="0" sz="550" spc="38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c:MACASC-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X0024C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62263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43439" y="1165434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2000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4859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1500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412638" y="1259381"/>
            <a:ext cx="5204460" cy="2674620"/>
            <a:chOff x="1412638" y="1259381"/>
            <a:chExt cx="5204460" cy="2674620"/>
          </a:xfrm>
        </p:grpSpPr>
        <p:sp>
          <p:nvSpPr>
            <p:cNvPr id="11" name="object 11" descr=""/>
            <p:cNvSpPr/>
            <p:nvPr/>
          </p:nvSpPr>
          <p:spPr>
            <a:xfrm>
              <a:off x="1419218" y="1572859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419218" y="2278721"/>
              <a:ext cx="5191760" cy="618490"/>
            </a:xfrm>
            <a:custGeom>
              <a:avLst/>
              <a:gdLst/>
              <a:ahLst/>
              <a:cxnLst/>
              <a:rect l="l" t="t" r="r" b="b"/>
              <a:pathLst>
                <a:path w="5191759" h="618489">
                  <a:moveTo>
                    <a:pt x="0" y="293799"/>
                  </a:moveTo>
                  <a:lnTo>
                    <a:pt x="4381" y="293799"/>
                  </a:lnTo>
                  <a:lnTo>
                    <a:pt x="87727" y="280653"/>
                  </a:lnTo>
                  <a:lnTo>
                    <a:pt x="157821" y="276271"/>
                  </a:lnTo>
                  <a:lnTo>
                    <a:pt x="214894" y="276271"/>
                  </a:lnTo>
                  <a:lnTo>
                    <a:pt x="293763" y="276271"/>
                  </a:lnTo>
                  <a:lnTo>
                    <a:pt x="359546" y="285035"/>
                  </a:lnTo>
                  <a:lnTo>
                    <a:pt x="469184" y="302562"/>
                  </a:lnTo>
                  <a:lnTo>
                    <a:pt x="719141" y="342042"/>
                  </a:lnTo>
                  <a:lnTo>
                    <a:pt x="776082" y="346424"/>
                  </a:lnTo>
                  <a:lnTo>
                    <a:pt x="868213" y="346424"/>
                  </a:lnTo>
                  <a:lnTo>
                    <a:pt x="925155" y="342042"/>
                  </a:lnTo>
                  <a:lnTo>
                    <a:pt x="1034792" y="328940"/>
                  </a:lnTo>
                  <a:lnTo>
                    <a:pt x="1109285" y="320045"/>
                  </a:lnTo>
                  <a:lnTo>
                    <a:pt x="1223299" y="298180"/>
                  </a:lnTo>
                  <a:lnTo>
                    <a:pt x="1354821" y="280653"/>
                  </a:lnTo>
                  <a:lnTo>
                    <a:pt x="1420648" y="276271"/>
                  </a:lnTo>
                  <a:lnTo>
                    <a:pt x="1508270" y="276271"/>
                  </a:lnTo>
                  <a:lnTo>
                    <a:pt x="1560923" y="280653"/>
                  </a:lnTo>
                  <a:lnTo>
                    <a:pt x="1666184" y="293799"/>
                  </a:lnTo>
                  <a:lnTo>
                    <a:pt x="1753807" y="311282"/>
                  </a:lnTo>
                  <a:lnTo>
                    <a:pt x="1872198" y="328940"/>
                  </a:lnTo>
                  <a:lnTo>
                    <a:pt x="1964329" y="342042"/>
                  </a:lnTo>
                  <a:lnTo>
                    <a:pt x="2030024" y="346424"/>
                  </a:lnTo>
                  <a:lnTo>
                    <a:pt x="2122155" y="346424"/>
                  </a:lnTo>
                  <a:lnTo>
                    <a:pt x="2179096" y="342042"/>
                  </a:lnTo>
                  <a:lnTo>
                    <a:pt x="2236169" y="333278"/>
                  </a:lnTo>
                  <a:lnTo>
                    <a:pt x="2240546" y="328940"/>
                  </a:lnTo>
                  <a:lnTo>
                    <a:pt x="2244923" y="263126"/>
                  </a:lnTo>
                  <a:lnTo>
                    <a:pt x="2249300" y="214882"/>
                  </a:lnTo>
                  <a:lnTo>
                    <a:pt x="2253676" y="206119"/>
                  </a:lnTo>
                  <a:lnTo>
                    <a:pt x="2258053" y="206119"/>
                  </a:lnTo>
                  <a:lnTo>
                    <a:pt x="2266807" y="214882"/>
                  </a:lnTo>
                  <a:lnTo>
                    <a:pt x="2266807" y="232366"/>
                  </a:lnTo>
                  <a:lnTo>
                    <a:pt x="2275604" y="267508"/>
                  </a:lnTo>
                  <a:lnTo>
                    <a:pt x="2279981" y="263126"/>
                  </a:lnTo>
                  <a:lnTo>
                    <a:pt x="2284357" y="232366"/>
                  </a:lnTo>
                  <a:lnTo>
                    <a:pt x="2297488" y="179828"/>
                  </a:lnTo>
                  <a:lnTo>
                    <a:pt x="2301864" y="184210"/>
                  </a:lnTo>
                  <a:lnTo>
                    <a:pt x="2310618" y="210501"/>
                  </a:lnTo>
                  <a:lnTo>
                    <a:pt x="2310618" y="206119"/>
                  </a:lnTo>
                  <a:lnTo>
                    <a:pt x="2319415" y="192974"/>
                  </a:lnTo>
                  <a:lnTo>
                    <a:pt x="2323792" y="197355"/>
                  </a:lnTo>
                  <a:lnTo>
                    <a:pt x="2328169" y="197355"/>
                  </a:lnTo>
                  <a:lnTo>
                    <a:pt x="2328169" y="192974"/>
                  </a:lnTo>
                  <a:lnTo>
                    <a:pt x="2341299" y="153450"/>
                  </a:lnTo>
                  <a:lnTo>
                    <a:pt x="2367691" y="144730"/>
                  </a:lnTo>
                  <a:lnTo>
                    <a:pt x="2372068" y="140348"/>
                  </a:lnTo>
                  <a:lnTo>
                    <a:pt x="2376444" y="118439"/>
                  </a:lnTo>
                  <a:lnTo>
                    <a:pt x="2385242" y="78916"/>
                  </a:lnTo>
                  <a:lnTo>
                    <a:pt x="2389618" y="52669"/>
                  </a:lnTo>
                  <a:lnTo>
                    <a:pt x="2398372" y="48287"/>
                  </a:lnTo>
                  <a:lnTo>
                    <a:pt x="2407125" y="43905"/>
                  </a:lnTo>
                  <a:lnTo>
                    <a:pt x="2411502" y="48287"/>
                  </a:lnTo>
                  <a:lnTo>
                    <a:pt x="2415879" y="52669"/>
                  </a:lnTo>
                  <a:lnTo>
                    <a:pt x="2415879" y="48287"/>
                  </a:lnTo>
                  <a:lnTo>
                    <a:pt x="2429053" y="21996"/>
                  </a:lnTo>
                  <a:lnTo>
                    <a:pt x="2433430" y="26378"/>
                  </a:lnTo>
                  <a:lnTo>
                    <a:pt x="2442183" y="39523"/>
                  </a:lnTo>
                  <a:lnTo>
                    <a:pt x="2450937" y="65814"/>
                  </a:lnTo>
                  <a:lnTo>
                    <a:pt x="2455314" y="61432"/>
                  </a:lnTo>
                  <a:lnTo>
                    <a:pt x="2459690" y="52669"/>
                  </a:lnTo>
                  <a:lnTo>
                    <a:pt x="2472864" y="30760"/>
                  </a:lnTo>
                  <a:lnTo>
                    <a:pt x="2477241" y="26378"/>
                  </a:lnTo>
                  <a:lnTo>
                    <a:pt x="2499256" y="35141"/>
                  </a:lnTo>
                  <a:lnTo>
                    <a:pt x="2503633" y="30760"/>
                  </a:lnTo>
                  <a:lnTo>
                    <a:pt x="2516763" y="17614"/>
                  </a:lnTo>
                  <a:lnTo>
                    <a:pt x="2525517" y="17614"/>
                  </a:lnTo>
                  <a:lnTo>
                    <a:pt x="2556198" y="4381"/>
                  </a:lnTo>
                  <a:lnTo>
                    <a:pt x="2564951" y="0"/>
                  </a:lnTo>
                  <a:lnTo>
                    <a:pt x="2569328" y="0"/>
                  </a:lnTo>
                  <a:lnTo>
                    <a:pt x="2573705" y="4381"/>
                  </a:lnTo>
                  <a:lnTo>
                    <a:pt x="2582458" y="17614"/>
                  </a:lnTo>
                  <a:lnTo>
                    <a:pt x="2591256" y="39523"/>
                  </a:lnTo>
                  <a:lnTo>
                    <a:pt x="2600009" y="43905"/>
                  </a:lnTo>
                  <a:lnTo>
                    <a:pt x="2613140" y="52669"/>
                  </a:lnTo>
                  <a:lnTo>
                    <a:pt x="2621893" y="61432"/>
                  </a:lnTo>
                  <a:lnTo>
                    <a:pt x="2630778" y="78916"/>
                  </a:lnTo>
                  <a:lnTo>
                    <a:pt x="2639531" y="78916"/>
                  </a:lnTo>
                  <a:lnTo>
                    <a:pt x="2652662" y="78916"/>
                  </a:lnTo>
                  <a:lnTo>
                    <a:pt x="2657082" y="83297"/>
                  </a:lnTo>
                  <a:lnTo>
                    <a:pt x="2665836" y="96530"/>
                  </a:lnTo>
                  <a:lnTo>
                    <a:pt x="2674589" y="109676"/>
                  </a:lnTo>
                  <a:lnTo>
                    <a:pt x="2687720" y="114058"/>
                  </a:lnTo>
                  <a:lnTo>
                    <a:pt x="2692096" y="118439"/>
                  </a:lnTo>
                  <a:lnTo>
                    <a:pt x="2709647" y="135966"/>
                  </a:lnTo>
                  <a:lnTo>
                    <a:pt x="2749082" y="201737"/>
                  </a:lnTo>
                  <a:lnTo>
                    <a:pt x="2775474" y="245511"/>
                  </a:lnTo>
                  <a:lnTo>
                    <a:pt x="2806111" y="280653"/>
                  </a:lnTo>
                  <a:lnTo>
                    <a:pt x="2814908" y="298180"/>
                  </a:lnTo>
                  <a:lnTo>
                    <a:pt x="2832415" y="315664"/>
                  </a:lnTo>
                  <a:lnTo>
                    <a:pt x="2845545" y="342042"/>
                  </a:lnTo>
                  <a:lnTo>
                    <a:pt x="2858720" y="363951"/>
                  </a:lnTo>
                  <a:lnTo>
                    <a:pt x="2880603" y="394580"/>
                  </a:lnTo>
                  <a:lnTo>
                    <a:pt x="2902618" y="434103"/>
                  </a:lnTo>
                  <a:lnTo>
                    <a:pt x="2946430" y="491111"/>
                  </a:lnTo>
                  <a:lnTo>
                    <a:pt x="2972734" y="517401"/>
                  </a:lnTo>
                  <a:lnTo>
                    <a:pt x="3007748" y="556925"/>
                  </a:lnTo>
                  <a:lnTo>
                    <a:pt x="3038517" y="587554"/>
                  </a:lnTo>
                  <a:lnTo>
                    <a:pt x="3082328" y="613845"/>
                  </a:lnTo>
                  <a:lnTo>
                    <a:pt x="3130560" y="618226"/>
                  </a:lnTo>
                  <a:lnTo>
                    <a:pt x="3148067" y="618226"/>
                  </a:lnTo>
                  <a:lnTo>
                    <a:pt x="3169951" y="618226"/>
                  </a:lnTo>
                  <a:lnTo>
                    <a:pt x="3222647" y="591936"/>
                  </a:lnTo>
                  <a:lnTo>
                    <a:pt x="3266458" y="552412"/>
                  </a:lnTo>
                  <a:lnTo>
                    <a:pt x="3297140" y="521783"/>
                  </a:lnTo>
                  <a:lnTo>
                    <a:pt x="3336662" y="473496"/>
                  </a:lnTo>
                  <a:lnTo>
                    <a:pt x="3362966" y="438485"/>
                  </a:lnTo>
                  <a:lnTo>
                    <a:pt x="3490111" y="245511"/>
                  </a:lnTo>
                  <a:lnTo>
                    <a:pt x="3582198" y="109676"/>
                  </a:lnTo>
                  <a:lnTo>
                    <a:pt x="3612879" y="78916"/>
                  </a:lnTo>
                  <a:lnTo>
                    <a:pt x="3647937" y="48287"/>
                  </a:lnTo>
                  <a:lnTo>
                    <a:pt x="3682995" y="21996"/>
                  </a:lnTo>
                  <a:lnTo>
                    <a:pt x="3726894" y="4381"/>
                  </a:lnTo>
                  <a:lnTo>
                    <a:pt x="3753198" y="4381"/>
                  </a:lnTo>
                  <a:lnTo>
                    <a:pt x="3775082" y="4381"/>
                  </a:lnTo>
                  <a:lnTo>
                    <a:pt x="3832023" y="26378"/>
                  </a:lnTo>
                  <a:lnTo>
                    <a:pt x="3880343" y="61432"/>
                  </a:lnTo>
                  <a:lnTo>
                    <a:pt x="3911024" y="96530"/>
                  </a:lnTo>
                  <a:lnTo>
                    <a:pt x="3950459" y="149068"/>
                  </a:lnTo>
                  <a:lnTo>
                    <a:pt x="3998734" y="210501"/>
                  </a:lnTo>
                  <a:lnTo>
                    <a:pt x="4051299" y="289417"/>
                  </a:lnTo>
                  <a:lnTo>
                    <a:pt x="4125791" y="407857"/>
                  </a:lnTo>
                  <a:lnTo>
                    <a:pt x="4178488" y="482391"/>
                  </a:lnTo>
                  <a:lnTo>
                    <a:pt x="4217879" y="530547"/>
                  </a:lnTo>
                  <a:lnTo>
                    <a:pt x="4252936" y="561307"/>
                  </a:lnTo>
                  <a:lnTo>
                    <a:pt x="4279328" y="587554"/>
                  </a:lnTo>
                  <a:lnTo>
                    <a:pt x="4310009" y="600699"/>
                  </a:lnTo>
                  <a:lnTo>
                    <a:pt x="4331893" y="613845"/>
                  </a:lnTo>
                  <a:lnTo>
                    <a:pt x="4358197" y="618226"/>
                  </a:lnTo>
                  <a:lnTo>
                    <a:pt x="4380125" y="618226"/>
                  </a:lnTo>
                  <a:lnTo>
                    <a:pt x="4402009" y="613845"/>
                  </a:lnTo>
                  <a:lnTo>
                    <a:pt x="4454705" y="591936"/>
                  </a:lnTo>
                  <a:lnTo>
                    <a:pt x="4511647" y="548030"/>
                  </a:lnTo>
                  <a:lnTo>
                    <a:pt x="4542415" y="508638"/>
                  </a:lnTo>
                  <a:lnTo>
                    <a:pt x="4581850" y="460394"/>
                  </a:lnTo>
                  <a:lnTo>
                    <a:pt x="4630038" y="390198"/>
                  </a:lnTo>
                  <a:lnTo>
                    <a:pt x="4800994" y="135966"/>
                  </a:lnTo>
                  <a:lnTo>
                    <a:pt x="4840560" y="87679"/>
                  </a:lnTo>
                  <a:lnTo>
                    <a:pt x="4871197" y="52669"/>
                  </a:lnTo>
                  <a:lnTo>
                    <a:pt x="4901879" y="35141"/>
                  </a:lnTo>
                  <a:lnTo>
                    <a:pt x="4928183" y="17614"/>
                  </a:lnTo>
                  <a:lnTo>
                    <a:pt x="4954575" y="8763"/>
                  </a:lnTo>
                  <a:lnTo>
                    <a:pt x="4976459" y="4381"/>
                  </a:lnTo>
                  <a:lnTo>
                    <a:pt x="5002763" y="4381"/>
                  </a:lnTo>
                  <a:lnTo>
                    <a:pt x="5024647" y="4381"/>
                  </a:lnTo>
                  <a:lnTo>
                    <a:pt x="5046574" y="13145"/>
                  </a:lnTo>
                  <a:lnTo>
                    <a:pt x="5072835" y="30760"/>
                  </a:lnTo>
                  <a:lnTo>
                    <a:pt x="5099227" y="48287"/>
                  </a:lnTo>
                  <a:lnTo>
                    <a:pt x="5129908" y="78916"/>
                  </a:lnTo>
                  <a:lnTo>
                    <a:pt x="5164966" y="118439"/>
                  </a:lnTo>
                  <a:lnTo>
                    <a:pt x="5191226" y="149068"/>
                  </a:lnTo>
                </a:path>
              </a:pathLst>
            </a:custGeom>
            <a:ln w="131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419218" y="2384016"/>
              <a:ext cx="5191760" cy="412115"/>
            </a:xfrm>
            <a:custGeom>
              <a:avLst/>
              <a:gdLst/>
              <a:ahLst/>
              <a:cxnLst/>
              <a:rect l="l" t="t" r="r" b="b"/>
              <a:pathLst>
                <a:path w="5191759" h="412114">
                  <a:moveTo>
                    <a:pt x="0" y="241129"/>
                  </a:moveTo>
                  <a:lnTo>
                    <a:pt x="4381" y="241129"/>
                  </a:lnTo>
                  <a:lnTo>
                    <a:pt x="74584" y="241129"/>
                  </a:lnTo>
                  <a:lnTo>
                    <a:pt x="149068" y="232366"/>
                  </a:lnTo>
                  <a:lnTo>
                    <a:pt x="241155" y="223646"/>
                  </a:lnTo>
                  <a:lnTo>
                    <a:pt x="342039" y="201606"/>
                  </a:lnTo>
                  <a:lnTo>
                    <a:pt x="451677" y="184122"/>
                  </a:lnTo>
                  <a:lnTo>
                    <a:pt x="539299" y="175359"/>
                  </a:lnTo>
                  <a:lnTo>
                    <a:pt x="605126" y="170977"/>
                  </a:lnTo>
                  <a:lnTo>
                    <a:pt x="675198" y="170977"/>
                  </a:lnTo>
                  <a:lnTo>
                    <a:pt x="736648" y="175359"/>
                  </a:lnTo>
                  <a:lnTo>
                    <a:pt x="824270" y="184122"/>
                  </a:lnTo>
                  <a:lnTo>
                    <a:pt x="912024" y="201606"/>
                  </a:lnTo>
                  <a:lnTo>
                    <a:pt x="1069850" y="227984"/>
                  </a:lnTo>
                  <a:lnTo>
                    <a:pt x="1161937" y="236748"/>
                  </a:lnTo>
                  <a:lnTo>
                    <a:pt x="1223299" y="241129"/>
                  </a:lnTo>
                  <a:lnTo>
                    <a:pt x="1293503" y="241129"/>
                  </a:lnTo>
                  <a:lnTo>
                    <a:pt x="1354821" y="236748"/>
                  </a:lnTo>
                  <a:lnTo>
                    <a:pt x="1442531" y="227984"/>
                  </a:lnTo>
                  <a:lnTo>
                    <a:pt x="1530285" y="210369"/>
                  </a:lnTo>
                  <a:lnTo>
                    <a:pt x="1683735" y="184122"/>
                  </a:lnTo>
                  <a:lnTo>
                    <a:pt x="1780111" y="175359"/>
                  </a:lnTo>
                  <a:lnTo>
                    <a:pt x="1845937" y="170977"/>
                  </a:lnTo>
                  <a:lnTo>
                    <a:pt x="1916009" y="170977"/>
                  </a:lnTo>
                  <a:lnTo>
                    <a:pt x="1977459" y="175359"/>
                  </a:lnTo>
                  <a:lnTo>
                    <a:pt x="2065082" y="184122"/>
                  </a:lnTo>
                  <a:lnTo>
                    <a:pt x="2152792" y="201606"/>
                  </a:lnTo>
                  <a:lnTo>
                    <a:pt x="2240546" y="214751"/>
                  </a:lnTo>
                  <a:lnTo>
                    <a:pt x="2240546" y="188504"/>
                  </a:lnTo>
                  <a:lnTo>
                    <a:pt x="2249300" y="113970"/>
                  </a:lnTo>
                  <a:lnTo>
                    <a:pt x="2253676" y="105206"/>
                  </a:lnTo>
                  <a:lnTo>
                    <a:pt x="2258053" y="105206"/>
                  </a:lnTo>
                  <a:lnTo>
                    <a:pt x="2258053" y="109588"/>
                  </a:lnTo>
                  <a:lnTo>
                    <a:pt x="2266807" y="135835"/>
                  </a:lnTo>
                  <a:lnTo>
                    <a:pt x="2275604" y="175359"/>
                  </a:lnTo>
                  <a:lnTo>
                    <a:pt x="2279981" y="175359"/>
                  </a:lnTo>
                  <a:lnTo>
                    <a:pt x="2279981" y="170977"/>
                  </a:lnTo>
                  <a:lnTo>
                    <a:pt x="2297488" y="109588"/>
                  </a:lnTo>
                  <a:lnTo>
                    <a:pt x="2301864" y="113970"/>
                  </a:lnTo>
                  <a:lnTo>
                    <a:pt x="2306241" y="135835"/>
                  </a:lnTo>
                  <a:lnTo>
                    <a:pt x="2310618" y="131453"/>
                  </a:lnTo>
                  <a:lnTo>
                    <a:pt x="2319415" y="113970"/>
                  </a:lnTo>
                  <a:lnTo>
                    <a:pt x="2323792" y="113970"/>
                  </a:lnTo>
                  <a:lnTo>
                    <a:pt x="2328169" y="118352"/>
                  </a:lnTo>
                  <a:lnTo>
                    <a:pt x="2328169" y="113970"/>
                  </a:lnTo>
                  <a:lnTo>
                    <a:pt x="2341299" y="83297"/>
                  </a:lnTo>
                  <a:lnTo>
                    <a:pt x="2350184" y="92061"/>
                  </a:lnTo>
                  <a:lnTo>
                    <a:pt x="2363314" y="96443"/>
                  </a:lnTo>
                  <a:lnTo>
                    <a:pt x="2367691" y="96443"/>
                  </a:lnTo>
                  <a:lnTo>
                    <a:pt x="2372068" y="92061"/>
                  </a:lnTo>
                  <a:lnTo>
                    <a:pt x="2376444" y="78916"/>
                  </a:lnTo>
                  <a:lnTo>
                    <a:pt x="2385242" y="43774"/>
                  </a:lnTo>
                  <a:lnTo>
                    <a:pt x="2389618" y="13145"/>
                  </a:lnTo>
                  <a:lnTo>
                    <a:pt x="2393995" y="8763"/>
                  </a:lnTo>
                  <a:lnTo>
                    <a:pt x="2402749" y="8763"/>
                  </a:lnTo>
                  <a:lnTo>
                    <a:pt x="2407125" y="13145"/>
                  </a:lnTo>
                  <a:lnTo>
                    <a:pt x="2415879" y="26290"/>
                  </a:lnTo>
                  <a:lnTo>
                    <a:pt x="2420256" y="21908"/>
                  </a:lnTo>
                  <a:lnTo>
                    <a:pt x="2429053" y="8763"/>
                  </a:lnTo>
                  <a:lnTo>
                    <a:pt x="2429053" y="13145"/>
                  </a:lnTo>
                  <a:lnTo>
                    <a:pt x="2437807" y="26290"/>
                  </a:lnTo>
                  <a:lnTo>
                    <a:pt x="2455314" y="56919"/>
                  </a:lnTo>
                  <a:lnTo>
                    <a:pt x="2455314" y="52537"/>
                  </a:lnTo>
                  <a:lnTo>
                    <a:pt x="2477241" y="17527"/>
                  </a:lnTo>
                  <a:lnTo>
                    <a:pt x="2481618" y="21908"/>
                  </a:lnTo>
                  <a:lnTo>
                    <a:pt x="2486082" y="26290"/>
                  </a:lnTo>
                  <a:lnTo>
                    <a:pt x="2499256" y="26290"/>
                  </a:lnTo>
                  <a:lnTo>
                    <a:pt x="2503633" y="21908"/>
                  </a:lnTo>
                  <a:lnTo>
                    <a:pt x="2512387" y="8763"/>
                  </a:lnTo>
                  <a:lnTo>
                    <a:pt x="2521140" y="13145"/>
                  </a:lnTo>
                  <a:lnTo>
                    <a:pt x="2525517" y="13145"/>
                  </a:lnTo>
                  <a:lnTo>
                    <a:pt x="2564951" y="0"/>
                  </a:lnTo>
                  <a:lnTo>
                    <a:pt x="2573705" y="4381"/>
                  </a:lnTo>
                  <a:lnTo>
                    <a:pt x="2578082" y="13145"/>
                  </a:lnTo>
                  <a:lnTo>
                    <a:pt x="2600009" y="52537"/>
                  </a:lnTo>
                  <a:lnTo>
                    <a:pt x="2621893" y="65770"/>
                  </a:lnTo>
                  <a:lnTo>
                    <a:pt x="2630778" y="74534"/>
                  </a:lnTo>
                  <a:lnTo>
                    <a:pt x="2635155" y="74534"/>
                  </a:lnTo>
                  <a:lnTo>
                    <a:pt x="2657082" y="56919"/>
                  </a:lnTo>
                  <a:lnTo>
                    <a:pt x="2661459" y="61301"/>
                  </a:lnTo>
                  <a:lnTo>
                    <a:pt x="2678966" y="83297"/>
                  </a:lnTo>
                  <a:lnTo>
                    <a:pt x="2692096" y="87679"/>
                  </a:lnTo>
                  <a:lnTo>
                    <a:pt x="2709647" y="100824"/>
                  </a:lnTo>
                  <a:lnTo>
                    <a:pt x="2740284" y="140217"/>
                  </a:lnTo>
                  <a:lnTo>
                    <a:pt x="2771097" y="192886"/>
                  </a:lnTo>
                  <a:lnTo>
                    <a:pt x="2784227" y="192886"/>
                  </a:lnTo>
                  <a:lnTo>
                    <a:pt x="2797357" y="197268"/>
                  </a:lnTo>
                  <a:lnTo>
                    <a:pt x="2819285" y="210369"/>
                  </a:lnTo>
                  <a:lnTo>
                    <a:pt x="2828038" y="219264"/>
                  </a:lnTo>
                  <a:lnTo>
                    <a:pt x="2836792" y="227984"/>
                  </a:lnTo>
                  <a:lnTo>
                    <a:pt x="2858720" y="254275"/>
                  </a:lnTo>
                  <a:lnTo>
                    <a:pt x="2876227" y="276184"/>
                  </a:lnTo>
                  <a:lnTo>
                    <a:pt x="2906995" y="311282"/>
                  </a:lnTo>
                  <a:lnTo>
                    <a:pt x="2937676" y="341954"/>
                  </a:lnTo>
                  <a:lnTo>
                    <a:pt x="2946430" y="341954"/>
                  </a:lnTo>
                  <a:lnTo>
                    <a:pt x="2972734" y="346336"/>
                  </a:lnTo>
                  <a:lnTo>
                    <a:pt x="2994618" y="363820"/>
                  </a:lnTo>
                  <a:lnTo>
                    <a:pt x="3020922" y="385816"/>
                  </a:lnTo>
                  <a:lnTo>
                    <a:pt x="3034140" y="394580"/>
                  </a:lnTo>
                  <a:lnTo>
                    <a:pt x="3077951" y="412107"/>
                  </a:lnTo>
                  <a:lnTo>
                    <a:pt x="3108633" y="407725"/>
                  </a:lnTo>
                  <a:lnTo>
                    <a:pt x="3152444" y="398962"/>
                  </a:lnTo>
                  <a:lnTo>
                    <a:pt x="3178836" y="398962"/>
                  </a:lnTo>
                  <a:lnTo>
                    <a:pt x="3200763" y="394580"/>
                  </a:lnTo>
                  <a:lnTo>
                    <a:pt x="3218270" y="385816"/>
                  </a:lnTo>
                  <a:lnTo>
                    <a:pt x="3262082" y="355100"/>
                  </a:lnTo>
                  <a:lnTo>
                    <a:pt x="3288342" y="333191"/>
                  </a:lnTo>
                  <a:lnTo>
                    <a:pt x="3358546" y="276184"/>
                  </a:lnTo>
                  <a:lnTo>
                    <a:pt x="3411154" y="219264"/>
                  </a:lnTo>
                  <a:lnTo>
                    <a:pt x="3459430" y="170977"/>
                  </a:lnTo>
                  <a:lnTo>
                    <a:pt x="3516371" y="118352"/>
                  </a:lnTo>
                  <a:lnTo>
                    <a:pt x="3560183" y="78916"/>
                  </a:lnTo>
                  <a:lnTo>
                    <a:pt x="3590995" y="52537"/>
                  </a:lnTo>
                  <a:lnTo>
                    <a:pt x="3630386" y="35054"/>
                  </a:lnTo>
                  <a:lnTo>
                    <a:pt x="3691748" y="8763"/>
                  </a:lnTo>
                  <a:lnTo>
                    <a:pt x="3713632" y="4381"/>
                  </a:lnTo>
                  <a:lnTo>
                    <a:pt x="3740024" y="4381"/>
                  </a:lnTo>
                  <a:lnTo>
                    <a:pt x="3770705" y="8763"/>
                  </a:lnTo>
                  <a:lnTo>
                    <a:pt x="3814516" y="17527"/>
                  </a:lnTo>
                  <a:lnTo>
                    <a:pt x="3845197" y="35054"/>
                  </a:lnTo>
                  <a:lnTo>
                    <a:pt x="3871589" y="48155"/>
                  </a:lnTo>
                  <a:lnTo>
                    <a:pt x="3902227" y="74534"/>
                  </a:lnTo>
                  <a:lnTo>
                    <a:pt x="3981096" y="140217"/>
                  </a:lnTo>
                  <a:lnTo>
                    <a:pt x="4025038" y="184122"/>
                  </a:lnTo>
                  <a:lnTo>
                    <a:pt x="4108284" y="271802"/>
                  </a:lnTo>
                  <a:lnTo>
                    <a:pt x="4174067" y="333191"/>
                  </a:lnTo>
                  <a:lnTo>
                    <a:pt x="4213502" y="359482"/>
                  </a:lnTo>
                  <a:lnTo>
                    <a:pt x="4279328" y="394580"/>
                  </a:lnTo>
                  <a:lnTo>
                    <a:pt x="4345067" y="407725"/>
                  </a:lnTo>
                  <a:lnTo>
                    <a:pt x="4371328" y="407725"/>
                  </a:lnTo>
                  <a:lnTo>
                    <a:pt x="4428401" y="394580"/>
                  </a:lnTo>
                  <a:lnTo>
                    <a:pt x="4463459" y="377096"/>
                  </a:lnTo>
                  <a:lnTo>
                    <a:pt x="4498516" y="355100"/>
                  </a:lnTo>
                  <a:lnTo>
                    <a:pt x="4533530" y="328809"/>
                  </a:lnTo>
                  <a:lnTo>
                    <a:pt x="4577473" y="289285"/>
                  </a:lnTo>
                  <a:lnTo>
                    <a:pt x="4647545" y="219264"/>
                  </a:lnTo>
                  <a:lnTo>
                    <a:pt x="4765980" y="105206"/>
                  </a:lnTo>
                  <a:lnTo>
                    <a:pt x="4805371" y="70152"/>
                  </a:lnTo>
                  <a:lnTo>
                    <a:pt x="4844937" y="43774"/>
                  </a:lnTo>
                  <a:lnTo>
                    <a:pt x="4879995" y="26290"/>
                  </a:lnTo>
                  <a:lnTo>
                    <a:pt x="4941313" y="4381"/>
                  </a:lnTo>
                  <a:lnTo>
                    <a:pt x="4972082" y="4381"/>
                  </a:lnTo>
                  <a:lnTo>
                    <a:pt x="4998386" y="4381"/>
                  </a:lnTo>
                  <a:lnTo>
                    <a:pt x="5029023" y="13145"/>
                  </a:lnTo>
                  <a:lnTo>
                    <a:pt x="5059705" y="21908"/>
                  </a:lnTo>
                  <a:lnTo>
                    <a:pt x="5094850" y="39436"/>
                  </a:lnTo>
                  <a:lnTo>
                    <a:pt x="5129908" y="65770"/>
                  </a:lnTo>
                  <a:lnTo>
                    <a:pt x="5169342" y="96443"/>
                  </a:lnTo>
                  <a:lnTo>
                    <a:pt x="5191226" y="118352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19218" y="1265958"/>
              <a:ext cx="5191760" cy="2661920"/>
            </a:xfrm>
            <a:custGeom>
              <a:avLst/>
              <a:gdLst/>
              <a:ahLst/>
              <a:cxnLst/>
              <a:rect l="l" t="t" r="r" b="b"/>
              <a:pathLst>
                <a:path w="5191759" h="2661920">
                  <a:moveTo>
                    <a:pt x="0" y="1302180"/>
                  </a:moveTo>
                  <a:lnTo>
                    <a:pt x="4381" y="1302180"/>
                  </a:lnTo>
                  <a:lnTo>
                    <a:pt x="114014" y="1319663"/>
                  </a:lnTo>
                  <a:lnTo>
                    <a:pt x="219271" y="1337322"/>
                  </a:lnTo>
                  <a:lnTo>
                    <a:pt x="346416" y="1354805"/>
                  </a:lnTo>
                  <a:lnTo>
                    <a:pt x="425285" y="1359187"/>
                  </a:lnTo>
                  <a:lnTo>
                    <a:pt x="495488" y="1359187"/>
                  </a:lnTo>
                  <a:lnTo>
                    <a:pt x="570068" y="1350423"/>
                  </a:lnTo>
                  <a:lnTo>
                    <a:pt x="662068" y="1341704"/>
                  </a:lnTo>
                  <a:lnTo>
                    <a:pt x="951459" y="1293416"/>
                  </a:lnTo>
                  <a:lnTo>
                    <a:pt x="1030416" y="1289035"/>
                  </a:lnTo>
                  <a:lnTo>
                    <a:pt x="1096111" y="1289035"/>
                  </a:lnTo>
                  <a:lnTo>
                    <a:pt x="1170691" y="1293416"/>
                  </a:lnTo>
                  <a:lnTo>
                    <a:pt x="1262822" y="1306562"/>
                  </a:lnTo>
                  <a:lnTo>
                    <a:pt x="1346068" y="1319663"/>
                  </a:lnTo>
                  <a:lnTo>
                    <a:pt x="1521401" y="1350423"/>
                  </a:lnTo>
                  <a:lnTo>
                    <a:pt x="1587227" y="1354805"/>
                  </a:lnTo>
                  <a:lnTo>
                    <a:pt x="1683735" y="1359187"/>
                  </a:lnTo>
                  <a:lnTo>
                    <a:pt x="1740676" y="1359187"/>
                  </a:lnTo>
                  <a:lnTo>
                    <a:pt x="1832763" y="1350423"/>
                  </a:lnTo>
                  <a:lnTo>
                    <a:pt x="1907256" y="1337322"/>
                  </a:lnTo>
                  <a:lnTo>
                    <a:pt x="2091474" y="1306562"/>
                  </a:lnTo>
                  <a:lnTo>
                    <a:pt x="2187850" y="1293416"/>
                  </a:lnTo>
                  <a:lnTo>
                    <a:pt x="2236169" y="1289035"/>
                  </a:lnTo>
                  <a:lnTo>
                    <a:pt x="2240546" y="1275889"/>
                  </a:lnTo>
                  <a:lnTo>
                    <a:pt x="2253676" y="1012763"/>
                  </a:lnTo>
                  <a:lnTo>
                    <a:pt x="2262430" y="960225"/>
                  </a:lnTo>
                  <a:lnTo>
                    <a:pt x="2266807" y="955843"/>
                  </a:lnTo>
                  <a:lnTo>
                    <a:pt x="2266807" y="968989"/>
                  </a:lnTo>
                  <a:lnTo>
                    <a:pt x="2275604" y="995279"/>
                  </a:lnTo>
                  <a:lnTo>
                    <a:pt x="2279981" y="973370"/>
                  </a:lnTo>
                  <a:lnTo>
                    <a:pt x="2288734" y="881309"/>
                  </a:lnTo>
                  <a:lnTo>
                    <a:pt x="2306241" y="714626"/>
                  </a:lnTo>
                  <a:lnTo>
                    <a:pt x="2310618" y="705862"/>
                  </a:lnTo>
                  <a:lnTo>
                    <a:pt x="2323792" y="683953"/>
                  </a:lnTo>
                  <a:lnTo>
                    <a:pt x="2328169" y="670852"/>
                  </a:lnTo>
                  <a:lnTo>
                    <a:pt x="2328169" y="640091"/>
                  </a:lnTo>
                  <a:lnTo>
                    <a:pt x="2341299" y="508638"/>
                  </a:lnTo>
                  <a:lnTo>
                    <a:pt x="2350184" y="464732"/>
                  </a:lnTo>
                  <a:lnTo>
                    <a:pt x="2354561" y="455969"/>
                  </a:lnTo>
                  <a:lnTo>
                    <a:pt x="2363314" y="460350"/>
                  </a:lnTo>
                  <a:lnTo>
                    <a:pt x="2367691" y="451587"/>
                  </a:lnTo>
                  <a:lnTo>
                    <a:pt x="2372068" y="420958"/>
                  </a:lnTo>
                  <a:lnTo>
                    <a:pt x="2380821" y="359525"/>
                  </a:lnTo>
                  <a:lnTo>
                    <a:pt x="2389618" y="263126"/>
                  </a:lnTo>
                  <a:lnTo>
                    <a:pt x="2398372" y="258613"/>
                  </a:lnTo>
                  <a:lnTo>
                    <a:pt x="2402749" y="258613"/>
                  </a:lnTo>
                  <a:lnTo>
                    <a:pt x="2411502" y="263126"/>
                  </a:lnTo>
                  <a:lnTo>
                    <a:pt x="2411502" y="258613"/>
                  </a:lnTo>
                  <a:lnTo>
                    <a:pt x="2415879" y="241129"/>
                  </a:lnTo>
                  <a:lnTo>
                    <a:pt x="2433430" y="135923"/>
                  </a:lnTo>
                  <a:lnTo>
                    <a:pt x="2437807" y="131541"/>
                  </a:lnTo>
                  <a:lnTo>
                    <a:pt x="2442183" y="135923"/>
                  </a:lnTo>
                  <a:lnTo>
                    <a:pt x="2450937" y="157832"/>
                  </a:lnTo>
                  <a:lnTo>
                    <a:pt x="2455314" y="153450"/>
                  </a:lnTo>
                  <a:lnTo>
                    <a:pt x="2459690" y="135923"/>
                  </a:lnTo>
                  <a:lnTo>
                    <a:pt x="2477241" y="65770"/>
                  </a:lnTo>
                  <a:lnTo>
                    <a:pt x="2481618" y="65770"/>
                  </a:lnTo>
                  <a:lnTo>
                    <a:pt x="2486082" y="74534"/>
                  </a:lnTo>
                  <a:lnTo>
                    <a:pt x="2499256" y="92061"/>
                  </a:lnTo>
                  <a:lnTo>
                    <a:pt x="2503633" y="92061"/>
                  </a:lnTo>
                  <a:lnTo>
                    <a:pt x="2508010" y="83297"/>
                  </a:lnTo>
                  <a:lnTo>
                    <a:pt x="2516763" y="61388"/>
                  </a:lnTo>
                  <a:lnTo>
                    <a:pt x="2521140" y="57007"/>
                  </a:lnTo>
                  <a:lnTo>
                    <a:pt x="2525517" y="61388"/>
                  </a:lnTo>
                  <a:lnTo>
                    <a:pt x="2534270" y="74534"/>
                  </a:lnTo>
                  <a:lnTo>
                    <a:pt x="2547444" y="105162"/>
                  </a:lnTo>
                  <a:lnTo>
                    <a:pt x="2551821" y="109676"/>
                  </a:lnTo>
                  <a:lnTo>
                    <a:pt x="2564951" y="105162"/>
                  </a:lnTo>
                  <a:lnTo>
                    <a:pt x="2569328" y="114058"/>
                  </a:lnTo>
                  <a:lnTo>
                    <a:pt x="2573705" y="135923"/>
                  </a:lnTo>
                  <a:lnTo>
                    <a:pt x="2595633" y="210457"/>
                  </a:lnTo>
                  <a:lnTo>
                    <a:pt x="2608763" y="232366"/>
                  </a:lnTo>
                  <a:lnTo>
                    <a:pt x="2617516" y="263126"/>
                  </a:lnTo>
                  <a:lnTo>
                    <a:pt x="2639531" y="368289"/>
                  </a:lnTo>
                  <a:lnTo>
                    <a:pt x="2652662" y="403343"/>
                  </a:lnTo>
                  <a:lnTo>
                    <a:pt x="2661459" y="447205"/>
                  </a:lnTo>
                  <a:lnTo>
                    <a:pt x="2683343" y="570027"/>
                  </a:lnTo>
                  <a:lnTo>
                    <a:pt x="2700894" y="635710"/>
                  </a:lnTo>
                  <a:lnTo>
                    <a:pt x="2709647" y="714626"/>
                  </a:lnTo>
                  <a:lnTo>
                    <a:pt x="2727154" y="824302"/>
                  </a:lnTo>
                  <a:lnTo>
                    <a:pt x="2749082" y="938228"/>
                  </a:lnTo>
                  <a:lnTo>
                    <a:pt x="2779850" y="1153111"/>
                  </a:lnTo>
                  <a:lnTo>
                    <a:pt x="2797357" y="1245129"/>
                  </a:lnTo>
                  <a:lnTo>
                    <a:pt x="2819285" y="1411725"/>
                  </a:lnTo>
                  <a:lnTo>
                    <a:pt x="2836792" y="1517019"/>
                  </a:lnTo>
                  <a:lnTo>
                    <a:pt x="2863096" y="1696760"/>
                  </a:lnTo>
                  <a:lnTo>
                    <a:pt x="2884980" y="1819582"/>
                  </a:lnTo>
                  <a:lnTo>
                    <a:pt x="2906995" y="1959887"/>
                  </a:lnTo>
                  <a:lnTo>
                    <a:pt x="2968314" y="2275551"/>
                  </a:lnTo>
                  <a:lnTo>
                    <a:pt x="2998995" y="2415856"/>
                  </a:lnTo>
                  <a:lnTo>
                    <a:pt x="3042937" y="2560464"/>
                  </a:lnTo>
                  <a:lnTo>
                    <a:pt x="3077951" y="2635002"/>
                  </a:lnTo>
                  <a:lnTo>
                    <a:pt x="3091125" y="2643757"/>
                  </a:lnTo>
                  <a:lnTo>
                    <a:pt x="3117386" y="2661381"/>
                  </a:lnTo>
                  <a:lnTo>
                    <a:pt x="3126140" y="2657003"/>
                  </a:lnTo>
                  <a:lnTo>
                    <a:pt x="3134937" y="2652621"/>
                  </a:lnTo>
                  <a:lnTo>
                    <a:pt x="3161197" y="2630625"/>
                  </a:lnTo>
                  <a:lnTo>
                    <a:pt x="3169951" y="2617488"/>
                  </a:lnTo>
                  <a:lnTo>
                    <a:pt x="3187589" y="2578083"/>
                  </a:lnTo>
                  <a:lnTo>
                    <a:pt x="3209517" y="2534195"/>
                  </a:lnTo>
                  <a:lnTo>
                    <a:pt x="3222647" y="2477157"/>
                  </a:lnTo>
                  <a:lnTo>
                    <a:pt x="3257705" y="2354467"/>
                  </a:lnTo>
                  <a:lnTo>
                    <a:pt x="3288342" y="2192253"/>
                  </a:lnTo>
                  <a:lnTo>
                    <a:pt x="3319155" y="2043184"/>
                  </a:lnTo>
                  <a:lnTo>
                    <a:pt x="3354169" y="1823920"/>
                  </a:lnTo>
                  <a:lnTo>
                    <a:pt x="3424284" y="1367951"/>
                  </a:lnTo>
                  <a:lnTo>
                    <a:pt x="3516371" y="771633"/>
                  </a:lnTo>
                  <a:lnTo>
                    <a:pt x="3555806" y="539266"/>
                  </a:lnTo>
                  <a:lnTo>
                    <a:pt x="3590995" y="368289"/>
                  </a:lnTo>
                  <a:lnTo>
                    <a:pt x="3617256" y="241129"/>
                  </a:lnTo>
                  <a:lnTo>
                    <a:pt x="3643560" y="162213"/>
                  </a:lnTo>
                  <a:lnTo>
                    <a:pt x="3665444" y="96399"/>
                  </a:lnTo>
                  <a:lnTo>
                    <a:pt x="3682995" y="57007"/>
                  </a:lnTo>
                  <a:lnTo>
                    <a:pt x="3700502" y="30760"/>
                  </a:lnTo>
                  <a:lnTo>
                    <a:pt x="3713632" y="13145"/>
                  </a:lnTo>
                  <a:lnTo>
                    <a:pt x="3726894" y="8763"/>
                  </a:lnTo>
                  <a:lnTo>
                    <a:pt x="3740024" y="4381"/>
                  </a:lnTo>
                  <a:lnTo>
                    <a:pt x="3753198" y="8763"/>
                  </a:lnTo>
                  <a:lnTo>
                    <a:pt x="3761951" y="13145"/>
                  </a:lnTo>
                  <a:lnTo>
                    <a:pt x="3775082" y="26246"/>
                  </a:lnTo>
                  <a:lnTo>
                    <a:pt x="3788212" y="52625"/>
                  </a:lnTo>
                  <a:lnTo>
                    <a:pt x="3805763" y="83297"/>
                  </a:lnTo>
                  <a:lnTo>
                    <a:pt x="3823270" y="131541"/>
                  </a:lnTo>
                  <a:lnTo>
                    <a:pt x="3845197" y="201693"/>
                  </a:lnTo>
                  <a:lnTo>
                    <a:pt x="3871589" y="289373"/>
                  </a:lnTo>
                  <a:lnTo>
                    <a:pt x="3897850" y="407725"/>
                  </a:lnTo>
                  <a:lnTo>
                    <a:pt x="3928531" y="574408"/>
                  </a:lnTo>
                  <a:lnTo>
                    <a:pt x="3963589" y="789160"/>
                  </a:lnTo>
                  <a:lnTo>
                    <a:pt x="4011864" y="1100442"/>
                  </a:lnTo>
                  <a:lnTo>
                    <a:pt x="4143430" y="1955505"/>
                  </a:lnTo>
                  <a:lnTo>
                    <a:pt x="4182864" y="2170256"/>
                  </a:lnTo>
                  <a:lnTo>
                    <a:pt x="4213502" y="2323707"/>
                  </a:lnTo>
                  <a:lnTo>
                    <a:pt x="4239806" y="2429001"/>
                  </a:lnTo>
                  <a:lnTo>
                    <a:pt x="4266198" y="2507922"/>
                  </a:lnTo>
                  <a:lnTo>
                    <a:pt x="4288082" y="2564841"/>
                  </a:lnTo>
                  <a:lnTo>
                    <a:pt x="4305633" y="2599974"/>
                  </a:lnTo>
                  <a:lnTo>
                    <a:pt x="4336314" y="2639380"/>
                  </a:lnTo>
                  <a:lnTo>
                    <a:pt x="4349444" y="2643757"/>
                  </a:lnTo>
                  <a:lnTo>
                    <a:pt x="4358197" y="2648244"/>
                  </a:lnTo>
                  <a:lnTo>
                    <a:pt x="4371328" y="2643757"/>
                  </a:lnTo>
                  <a:lnTo>
                    <a:pt x="4380125" y="2635002"/>
                  </a:lnTo>
                  <a:lnTo>
                    <a:pt x="4397632" y="2621866"/>
                  </a:lnTo>
                  <a:lnTo>
                    <a:pt x="4428401" y="2560464"/>
                  </a:lnTo>
                  <a:lnTo>
                    <a:pt x="4445908" y="2507922"/>
                  </a:lnTo>
                  <a:lnTo>
                    <a:pt x="4467835" y="2437765"/>
                  </a:lnTo>
                  <a:lnTo>
                    <a:pt x="4494140" y="2341322"/>
                  </a:lnTo>
                  <a:lnTo>
                    <a:pt x="4520400" y="2214162"/>
                  </a:lnTo>
                  <a:lnTo>
                    <a:pt x="4551169" y="2043184"/>
                  </a:lnTo>
                  <a:lnTo>
                    <a:pt x="4590603" y="1815200"/>
                  </a:lnTo>
                  <a:lnTo>
                    <a:pt x="4643168" y="1464394"/>
                  </a:lnTo>
                  <a:lnTo>
                    <a:pt x="4752806" y="767251"/>
                  </a:lnTo>
                  <a:lnTo>
                    <a:pt x="4792241" y="534885"/>
                  </a:lnTo>
                  <a:lnTo>
                    <a:pt x="4823009" y="368289"/>
                  </a:lnTo>
                  <a:lnTo>
                    <a:pt x="4853690" y="249893"/>
                  </a:lnTo>
                  <a:lnTo>
                    <a:pt x="4875574" y="162213"/>
                  </a:lnTo>
                  <a:lnTo>
                    <a:pt x="4897502" y="100781"/>
                  </a:lnTo>
                  <a:lnTo>
                    <a:pt x="4919386" y="57007"/>
                  </a:lnTo>
                  <a:lnTo>
                    <a:pt x="4950198" y="13145"/>
                  </a:lnTo>
                  <a:lnTo>
                    <a:pt x="4972082" y="0"/>
                  </a:lnTo>
                  <a:lnTo>
                    <a:pt x="4985212" y="4381"/>
                  </a:lnTo>
                  <a:lnTo>
                    <a:pt x="4998386" y="8763"/>
                  </a:lnTo>
                  <a:lnTo>
                    <a:pt x="5011516" y="21865"/>
                  </a:lnTo>
                  <a:lnTo>
                    <a:pt x="5024647" y="43861"/>
                  </a:lnTo>
                  <a:lnTo>
                    <a:pt x="5037777" y="74534"/>
                  </a:lnTo>
                  <a:lnTo>
                    <a:pt x="5059705" y="118439"/>
                  </a:lnTo>
                  <a:lnTo>
                    <a:pt x="5077212" y="184210"/>
                  </a:lnTo>
                  <a:lnTo>
                    <a:pt x="5103603" y="271890"/>
                  </a:lnTo>
                  <a:lnTo>
                    <a:pt x="5129908" y="390198"/>
                  </a:lnTo>
                  <a:lnTo>
                    <a:pt x="5160589" y="543648"/>
                  </a:lnTo>
                  <a:lnTo>
                    <a:pt x="5191226" y="723477"/>
                  </a:lnTo>
                  <a:lnTo>
                    <a:pt x="5191226" y="727859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2638571" y="822706"/>
            <a:ext cx="274574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13664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 138KV, MÍNIMA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6895" cy="3007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aporta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comparación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proveniente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 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pequeña.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sustancial;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transformador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138/69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 resultados 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 </a:t>
            </a:r>
            <a:r>
              <a:rPr dirty="0" sz="1200" spc="-10">
                <a:latin typeface="Microsoft Sans Serif"/>
                <a:cs typeface="Microsoft Sans Serif"/>
              </a:rPr>
              <a:t>máximos</a:t>
            </a:r>
            <a:r>
              <a:rPr dirty="0" sz="1200">
                <a:latin typeface="Microsoft Sans Serif"/>
                <a:cs typeface="Microsoft Sans Serif"/>
              </a:rPr>
              <a:t> 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subestaciones,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9380" marR="116205">
              <a:lnSpc>
                <a:spcPct val="110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 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138kV-2012,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52753" y="3847846"/>
          <a:ext cx="5543550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5070"/>
                <a:gridCol w="683259"/>
                <a:gridCol w="615950"/>
                <a:gridCol w="683260"/>
                <a:gridCol w="744220"/>
                <a:gridCol w="673735"/>
                <a:gridCol w="859789"/>
              </a:tblGrid>
              <a:tr h="222250">
                <a:tc gridSpan="7"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-1,152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972,2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-981,2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439,0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347,9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-1950,9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73581" y="5862573"/>
            <a:ext cx="5418455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138kV-2012,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40561" y="6518402"/>
          <a:ext cx="5568315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9200"/>
                <a:gridCol w="682625"/>
                <a:gridCol w="618489"/>
                <a:gridCol w="679450"/>
                <a:gridCol w="694689"/>
                <a:gridCol w="694689"/>
                <a:gridCol w="887094"/>
              </a:tblGrid>
              <a:tr h="222250">
                <a:tc gridSpan="7"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MÉNDEZ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262,6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974,8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169,3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956,9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185,5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184,0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979,9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435,9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345,8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-1936,4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8371713"/>
            <a:ext cx="5638165" cy="427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utilizando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 2015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2020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respectivamente: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1175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0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 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>
                <a:latin typeface="Microsoft Sans Serif"/>
                <a:cs typeface="Microsoft Sans Serif"/>
              </a:rPr>
              <a:t>2015, en </a:t>
            </a:r>
            <a:r>
              <a:rPr dirty="0" sz="1200" spc="-10">
                <a:latin typeface="Microsoft Sans Serif"/>
                <a:cs typeface="Microsoft Sans Serif"/>
              </a:rPr>
              <a:t>demanda 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46657" y="2015363"/>
          <a:ext cx="5558790" cy="16833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0310"/>
                <a:gridCol w="680085"/>
                <a:gridCol w="619125"/>
                <a:gridCol w="680084"/>
                <a:gridCol w="695325"/>
                <a:gridCol w="695325"/>
                <a:gridCol w="890270"/>
              </a:tblGrid>
              <a:tr h="222250">
                <a:tc gridSpan="7">
                  <a:txBody>
                    <a:bodyPr/>
                    <a:lstStyle/>
                    <a:p>
                      <a:pPr marL="49339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MÉNDEZ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166,5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1018,0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1007,8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-0,829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1010,5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-984,1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360,8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-1951,5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73581" y="4048505"/>
            <a:ext cx="5424170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42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138kV-2015,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52753" y="4704334"/>
          <a:ext cx="5543550" cy="1708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8245"/>
                <a:gridCol w="680084"/>
                <a:gridCol w="619125"/>
                <a:gridCol w="680085"/>
                <a:gridCol w="777875"/>
                <a:gridCol w="659129"/>
                <a:gridCol w="842010"/>
              </a:tblGrid>
              <a:tr h="225425">
                <a:tc gridSpan="7">
                  <a:txBody>
                    <a:bodyPr/>
                    <a:lstStyle/>
                    <a:p>
                      <a:pPr marL="46609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MÉNDEZ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282,0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1025,4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1000,8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1,154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1004,7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-1,151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981,6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452,93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364,3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-1933,2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173581" y="6762115"/>
            <a:ext cx="5418455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58849" y="7417942"/>
          <a:ext cx="5531485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3005"/>
                <a:gridCol w="683259"/>
                <a:gridCol w="615950"/>
                <a:gridCol w="683260"/>
                <a:gridCol w="720089"/>
                <a:gridCol w="723264"/>
                <a:gridCol w="836295"/>
              </a:tblGrid>
              <a:tr h="222250">
                <a:tc gridSpan="7">
                  <a:txBody>
                    <a:bodyPr/>
                    <a:lstStyle/>
                    <a:p>
                      <a:pPr marL="4813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-205,5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1048,8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-984,6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-473,1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383,4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-1944,6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1193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700" marR="5080">
              <a:lnSpc>
                <a:spcPct val="111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46657" y="2033498"/>
          <a:ext cx="5556250" cy="1680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7135"/>
                <a:gridCol w="683260"/>
                <a:gridCol w="615950"/>
                <a:gridCol w="683259"/>
                <a:gridCol w="744220"/>
                <a:gridCol w="673735"/>
                <a:gridCol w="859789"/>
              </a:tblGrid>
              <a:tr h="222250">
                <a:tc gridSpan="7">
                  <a:txBody>
                    <a:bodyPr/>
                    <a:lstStyle/>
                    <a:p>
                      <a:pPr marL="4724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MÉNDEZ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447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309,6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1073,3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1041,1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217,3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1053,0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194,9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981,2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-465,4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388,0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-1918,5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392929"/>
            <a:ext cx="4591685" cy="617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3" marL="520065" indent="-50736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5"/>
              <a:tabLst>
                <a:tab pos="520065" algn="l"/>
              </a:tabLst>
            </a:pP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fase-</a:t>
            </a:r>
            <a:r>
              <a:rPr dirty="0" sz="1200" b="1">
                <a:latin typeface="Arial"/>
                <a:cs typeface="Arial"/>
              </a:rPr>
              <a:t>tierra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Macas</a:t>
            </a:r>
            <a:endParaRPr sz="12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395"/>
              </a:spcBef>
              <a:buFont typeface="Arial"/>
              <a:buAutoNum type="arabicPeriod" startAt="5"/>
            </a:pPr>
            <a:endParaRPr sz="1200">
              <a:latin typeface="Arial"/>
              <a:cs typeface="Arial"/>
            </a:endParaRPr>
          </a:p>
          <a:p>
            <a:pPr lvl="4" marL="648335" indent="-635635">
              <a:lnSpc>
                <a:spcPct val="100000"/>
              </a:lnSpc>
              <a:buFont typeface="Microsoft Sans Serif"/>
              <a:buAutoNum type="arabicPeriod"/>
              <a:tabLst>
                <a:tab pos="648335" algn="l"/>
              </a:tabLst>
            </a:pP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0">
                <a:latin typeface="Microsoft Sans Serif"/>
                <a:cs typeface="Microsoft Sans Serif"/>
              </a:rPr>
              <a:t> 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44294" y="8502751"/>
            <a:ext cx="50838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413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95247" y="8413581"/>
            <a:ext cx="316166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322833" y="5576527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59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59">
                <a:moveTo>
                  <a:pt x="0" y="2709567"/>
                </a:moveTo>
                <a:lnTo>
                  <a:pt x="0" y="2753350"/>
                </a:lnTo>
              </a:path>
              <a:path w="5287645" h="2753359">
                <a:moveTo>
                  <a:pt x="754076" y="2709567"/>
                </a:moveTo>
                <a:lnTo>
                  <a:pt x="754076" y="2753350"/>
                </a:lnTo>
              </a:path>
              <a:path w="5287645" h="2753359">
                <a:moveTo>
                  <a:pt x="1512656" y="2709567"/>
                </a:moveTo>
                <a:lnTo>
                  <a:pt x="1512656" y="2753350"/>
                </a:lnTo>
              </a:path>
              <a:path w="5287645" h="2753359">
                <a:moveTo>
                  <a:pt x="2266728" y="2709567"/>
                </a:moveTo>
                <a:lnTo>
                  <a:pt x="2266728" y="2753350"/>
                </a:lnTo>
              </a:path>
              <a:path w="5287645" h="2753359">
                <a:moveTo>
                  <a:pt x="3020887" y="2709567"/>
                </a:moveTo>
                <a:lnTo>
                  <a:pt x="3020887" y="2753350"/>
                </a:lnTo>
              </a:path>
              <a:path w="5287645" h="2753359">
                <a:moveTo>
                  <a:pt x="3775003" y="2709567"/>
                </a:moveTo>
                <a:lnTo>
                  <a:pt x="3775003" y="2753350"/>
                </a:lnTo>
              </a:path>
              <a:path w="5287645" h="2753359">
                <a:moveTo>
                  <a:pt x="4533539" y="2709567"/>
                </a:moveTo>
                <a:lnTo>
                  <a:pt x="4533539" y="2753350"/>
                </a:lnTo>
              </a:path>
              <a:path w="5287645" h="2753359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549556" y="832151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83741" y="8321515"/>
            <a:ext cx="50380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855" algn="l"/>
                <a:tab pos="1503045" algn="l"/>
                <a:tab pos="2257425" algn="l"/>
                <a:tab pos="3011170" algn="l"/>
                <a:tab pos="3765550" algn="l"/>
                <a:tab pos="4523740" algn="l"/>
                <a:tab pos="486600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259105" y="5569859"/>
            <a:ext cx="4599940" cy="2723515"/>
            <a:chOff x="1259105" y="5569859"/>
            <a:chExt cx="4599940" cy="2723515"/>
          </a:xfrm>
        </p:grpSpPr>
        <p:sp>
          <p:nvSpPr>
            <p:cNvPr id="11" name="object 11" descr=""/>
            <p:cNvSpPr/>
            <p:nvPr/>
          </p:nvSpPr>
          <p:spPr>
            <a:xfrm>
              <a:off x="2076909" y="5576527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65773" y="5576527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17152" y="821622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776461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17152" y="731311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91737" y="6861481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640989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5730278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43439" y="550667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5" y="5618105"/>
            <a:ext cx="5300767" cy="2665808"/>
          </a:xfrm>
          <a:prstGeom prst="rect">
            <a:avLst/>
          </a:prstGeom>
        </p:spPr>
      </p:pic>
      <p:sp>
        <p:nvSpPr>
          <p:cNvPr id="21" name="object 21" descr=""/>
          <p:cNvSpPr txBox="1"/>
          <p:nvPr/>
        </p:nvSpPr>
        <p:spPr>
          <a:xfrm>
            <a:off x="2638571" y="5348843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7429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20382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7200" marR="5080" indent="-445134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4. 82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393048"/>
            <a:ext cx="55035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1380" marR="5080" indent="-86931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12229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1235286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60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60">
                <a:moveTo>
                  <a:pt x="0" y="2709567"/>
                </a:moveTo>
                <a:lnTo>
                  <a:pt x="0" y="2753350"/>
                </a:lnTo>
              </a:path>
              <a:path w="5287645" h="2753360">
                <a:moveTo>
                  <a:pt x="754076" y="2709567"/>
                </a:moveTo>
                <a:lnTo>
                  <a:pt x="754076" y="2753350"/>
                </a:lnTo>
              </a:path>
              <a:path w="5287645" h="2753360">
                <a:moveTo>
                  <a:pt x="1512656" y="2709567"/>
                </a:moveTo>
                <a:lnTo>
                  <a:pt x="1512656" y="2753350"/>
                </a:lnTo>
              </a:path>
              <a:path w="5287645" h="2753360">
                <a:moveTo>
                  <a:pt x="2266728" y="2709567"/>
                </a:moveTo>
                <a:lnTo>
                  <a:pt x="2266728" y="2753350"/>
                </a:lnTo>
              </a:path>
              <a:path w="5287645" h="2753360">
                <a:moveTo>
                  <a:pt x="3020887" y="2709567"/>
                </a:moveTo>
                <a:lnTo>
                  <a:pt x="3020887" y="2753350"/>
                </a:lnTo>
              </a:path>
              <a:path w="5287645" h="2753360">
                <a:moveTo>
                  <a:pt x="3775003" y="2709567"/>
                </a:moveTo>
                <a:lnTo>
                  <a:pt x="3775003" y="2753350"/>
                </a:lnTo>
              </a:path>
              <a:path w="5287645" h="2753360">
                <a:moveTo>
                  <a:pt x="4533539" y="2709567"/>
                </a:moveTo>
                <a:lnTo>
                  <a:pt x="4533539" y="2753350"/>
                </a:lnTo>
              </a:path>
              <a:path w="5287645" h="2753360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83741" y="3980274"/>
            <a:ext cx="50380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4855" algn="l"/>
                <a:tab pos="1503045" algn="l"/>
                <a:tab pos="2257425" algn="l"/>
                <a:tab pos="3011170" algn="l"/>
                <a:tab pos="3765550" algn="l"/>
                <a:tab pos="4523740" algn="l"/>
                <a:tab pos="486600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1228618"/>
            <a:ext cx="4599940" cy="2723515"/>
            <a:chOff x="1259105" y="1228618"/>
            <a:chExt cx="4599940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076909" y="1235286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5" y="1233090"/>
            <a:ext cx="5300767" cy="2648180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38571" y="822706"/>
            <a:ext cx="264477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7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714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281011" y="5461020"/>
            <a:ext cx="5336540" cy="2766695"/>
            <a:chOff x="1281011" y="5461020"/>
            <a:chExt cx="533654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44738" y="5467688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59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59">
                  <a:moveTo>
                    <a:pt x="0" y="2709567"/>
                  </a:moveTo>
                  <a:lnTo>
                    <a:pt x="0" y="2753350"/>
                  </a:lnTo>
                </a:path>
                <a:path w="5266055" h="2753359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59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59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59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59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59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59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098837" y="5467688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287678" y="817725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8102218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281011" y="5461020"/>
            <a:ext cx="66040" cy="2451100"/>
            <a:chOff x="1281011" y="5461020"/>
            <a:chExt cx="66040" cy="2451100"/>
          </a:xfrm>
        </p:grpSpPr>
        <p:sp>
          <p:nvSpPr>
            <p:cNvPr id="26" name="object 26" descr=""/>
            <p:cNvSpPr/>
            <p:nvPr/>
          </p:nvSpPr>
          <p:spPr>
            <a:xfrm>
              <a:off x="1287678" y="6011380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18451" y="5739490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287678" y="546768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1139058" y="756371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39058" y="702444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13642" y="6480795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65450" y="5638966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65450" y="5397836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4" name="object 3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38160" y="5465491"/>
            <a:ext cx="5278861" cy="2520994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>
            <a:off x="2651701" y="5240004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1811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4362449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45515" marR="5080" indent="-93345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12316" y="8490560"/>
            <a:ext cx="55422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99794" marR="5080" indent="-88773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85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281011" y="1430167"/>
            <a:ext cx="5336540" cy="2766695"/>
            <a:chOff x="1281011" y="1430167"/>
            <a:chExt cx="5336540" cy="2766695"/>
          </a:xfrm>
        </p:grpSpPr>
        <p:sp>
          <p:nvSpPr>
            <p:cNvPr id="7" name="object 7" descr=""/>
            <p:cNvSpPr/>
            <p:nvPr/>
          </p:nvSpPr>
          <p:spPr>
            <a:xfrm>
              <a:off x="1344738" y="1436835"/>
              <a:ext cx="5266055" cy="2753360"/>
            </a:xfrm>
            <a:custGeom>
              <a:avLst/>
              <a:gdLst/>
              <a:ahLst/>
              <a:cxnLst/>
              <a:rect l="l" t="t" r="r" b="b"/>
              <a:pathLst>
                <a:path w="5266055" h="2753360">
                  <a:moveTo>
                    <a:pt x="0" y="2709567"/>
                  </a:moveTo>
                  <a:lnTo>
                    <a:pt x="5265723" y="2709567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66055" h="2753360">
                  <a:moveTo>
                    <a:pt x="0" y="2709567"/>
                  </a:moveTo>
                  <a:lnTo>
                    <a:pt x="0" y="2753350"/>
                  </a:lnTo>
                </a:path>
                <a:path w="5266055" h="2753360">
                  <a:moveTo>
                    <a:pt x="754098" y="2709567"/>
                  </a:moveTo>
                  <a:lnTo>
                    <a:pt x="754098" y="2753350"/>
                  </a:lnTo>
                </a:path>
                <a:path w="5266055" h="2753360">
                  <a:moveTo>
                    <a:pt x="1503880" y="2709567"/>
                  </a:moveTo>
                  <a:lnTo>
                    <a:pt x="1503880" y="2753350"/>
                  </a:lnTo>
                </a:path>
                <a:path w="5266055" h="2753360">
                  <a:moveTo>
                    <a:pt x="2257952" y="2709567"/>
                  </a:moveTo>
                  <a:lnTo>
                    <a:pt x="2257952" y="2753350"/>
                  </a:lnTo>
                </a:path>
                <a:path w="5266055" h="2753360">
                  <a:moveTo>
                    <a:pt x="3007779" y="2709567"/>
                  </a:moveTo>
                  <a:lnTo>
                    <a:pt x="3007779" y="2753350"/>
                  </a:lnTo>
                </a:path>
                <a:path w="5266055" h="2753360">
                  <a:moveTo>
                    <a:pt x="3761851" y="2709567"/>
                  </a:moveTo>
                  <a:lnTo>
                    <a:pt x="3761851" y="2753350"/>
                  </a:lnTo>
                </a:path>
                <a:path w="5266055" h="2753360">
                  <a:moveTo>
                    <a:pt x="4511634" y="2709567"/>
                  </a:moveTo>
                  <a:lnTo>
                    <a:pt x="4511634" y="2753350"/>
                  </a:lnTo>
                </a:path>
                <a:path w="5266055" h="2753360">
                  <a:moveTo>
                    <a:pt x="5265705" y="2709567"/>
                  </a:moveTo>
                  <a:lnTo>
                    <a:pt x="5265705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098837" y="1436835"/>
              <a:ext cx="3757929" cy="2710180"/>
            </a:xfrm>
            <a:custGeom>
              <a:avLst/>
              <a:gdLst/>
              <a:ahLst/>
              <a:cxnLst/>
              <a:rect l="l" t="t" r="r" b="b"/>
              <a:pathLst>
                <a:path w="3757929" h="2710179">
                  <a:moveTo>
                    <a:pt x="0" y="0"/>
                  </a:moveTo>
                  <a:lnTo>
                    <a:pt x="0" y="2709567"/>
                  </a:lnTo>
                </a:path>
                <a:path w="3757929" h="2710179">
                  <a:moveTo>
                    <a:pt x="749782" y="0"/>
                  </a:moveTo>
                  <a:lnTo>
                    <a:pt x="749782" y="2709567"/>
                  </a:lnTo>
                </a:path>
                <a:path w="3757929" h="2710179">
                  <a:moveTo>
                    <a:pt x="1503854" y="0"/>
                  </a:moveTo>
                  <a:lnTo>
                    <a:pt x="1503854" y="2709567"/>
                  </a:lnTo>
                </a:path>
                <a:path w="3757929" h="2710179">
                  <a:moveTo>
                    <a:pt x="2253681" y="0"/>
                  </a:moveTo>
                  <a:lnTo>
                    <a:pt x="2253681" y="2709567"/>
                  </a:lnTo>
                </a:path>
                <a:path w="3757929" h="2710179">
                  <a:moveTo>
                    <a:pt x="3007753" y="0"/>
                  </a:moveTo>
                  <a:lnTo>
                    <a:pt x="3007753" y="2709567"/>
                  </a:lnTo>
                </a:path>
                <a:path w="3757929" h="2710179">
                  <a:moveTo>
                    <a:pt x="3757535" y="0"/>
                  </a:moveTo>
                  <a:lnTo>
                    <a:pt x="3757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287678" y="414640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4071365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955040" algn="l"/>
                <a:tab pos="1704975" algn="l"/>
                <a:tab pos="2458720" algn="l"/>
                <a:tab pos="3208655" algn="l"/>
                <a:tab pos="3963035" algn="l"/>
                <a:tab pos="4712335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v:MÉNDEA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v:MÉNDEB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v:MÉNDEC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281011" y="1430167"/>
            <a:ext cx="66040" cy="2451100"/>
            <a:chOff x="1281011" y="1430167"/>
            <a:chExt cx="66040" cy="2451100"/>
          </a:xfrm>
        </p:grpSpPr>
        <p:sp>
          <p:nvSpPr>
            <p:cNvPr id="12" name="object 12" descr=""/>
            <p:cNvSpPr/>
            <p:nvPr/>
          </p:nvSpPr>
          <p:spPr>
            <a:xfrm>
              <a:off x="1287678" y="1980527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678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678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678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678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678" y="811025"/>
                  </a:moveTo>
                  <a:lnTo>
                    <a:pt x="0" y="811025"/>
                  </a:lnTo>
                </a:path>
                <a:path w="52705" h="1894204">
                  <a:moveTo>
                    <a:pt x="52678" y="539266"/>
                  </a:moveTo>
                  <a:lnTo>
                    <a:pt x="0" y="539266"/>
                  </a:lnTo>
                </a:path>
                <a:path w="52705" h="1894204">
                  <a:moveTo>
                    <a:pt x="52678" y="267376"/>
                  </a:moveTo>
                  <a:lnTo>
                    <a:pt x="0" y="267376"/>
                  </a:lnTo>
                </a:path>
                <a:path w="52705" h="189420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18451" y="1708637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287678" y="143683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139058" y="353285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87356" y="2993591"/>
            <a:ext cx="971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65450" y="244994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65450" y="1608113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65450" y="136698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38160" y="1636245"/>
            <a:ext cx="5278861" cy="2490462"/>
          </a:xfrm>
          <a:prstGeom prst="rect">
            <a:avLst/>
          </a:prstGeom>
        </p:spPr>
      </p:pic>
      <p:sp>
        <p:nvSpPr>
          <p:cNvPr id="21" name="object 21" descr=""/>
          <p:cNvSpPr txBox="1"/>
          <p:nvPr/>
        </p:nvSpPr>
        <p:spPr>
          <a:xfrm>
            <a:off x="2651701" y="1209151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7429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259105" y="5558810"/>
            <a:ext cx="5358130" cy="2766695"/>
            <a:chOff x="1259105" y="5558810"/>
            <a:chExt cx="5358130" cy="2766695"/>
          </a:xfrm>
        </p:grpSpPr>
        <p:sp>
          <p:nvSpPr>
            <p:cNvPr id="23" name="object 23" descr=""/>
            <p:cNvSpPr/>
            <p:nvPr/>
          </p:nvSpPr>
          <p:spPr>
            <a:xfrm>
              <a:off x="1322833" y="5565478"/>
              <a:ext cx="5287645" cy="2753360"/>
            </a:xfrm>
            <a:custGeom>
              <a:avLst/>
              <a:gdLst/>
              <a:ahLst/>
              <a:cxnLst/>
              <a:rect l="l" t="t" r="r" b="b"/>
              <a:pathLst>
                <a:path w="5287645" h="2753359">
                  <a:moveTo>
                    <a:pt x="0" y="2709567"/>
                  </a:moveTo>
                  <a:lnTo>
                    <a:pt x="5287607" y="2709567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87645" h="2753359">
                  <a:moveTo>
                    <a:pt x="0" y="2709567"/>
                  </a:moveTo>
                  <a:lnTo>
                    <a:pt x="0" y="2753350"/>
                  </a:lnTo>
                </a:path>
                <a:path w="5287645" h="2753359">
                  <a:moveTo>
                    <a:pt x="754076" y="2709567"/>
                  </a:moveTo>
                  <a:lnTo>
                    <a:pt x="754076" y="2753350"/>
                  </a:lnTo>
                </a:path>
                <a:path w="5287645" h="2753359">
                  <a:moveTo>
                    <a:pt x="1512656" y="2709567"/>
                  </a:moveTo>
                  <a:lnTo>
                    <a:pt x="1512656" y="2753350"/>
                  </a:lnTo>
                </a:path>
                <a:path w="5287645" h="2753359">
                  <a:moveTo>
                    <a:pt x="2266728" y="2709567"/>
                  </a:moveTo>
                  <a:lnTo>
                    <a:pt x="2266728" y="2753350"/>
                  </a:lnTo>
                </a:path>
                <a:path w="5287645" h="2753359">
                  <a:moveTo>
                    <a:pt x="3020887" y="2709567"/>
                  </a:moveTo>
                  <a:lnTo>
                    <a:pt x="3020887" y="2753350"/>
                  </a:lnTo>
                </a:path>
                <a:path w="5287645" h="2753359">
                  <a:moveTo>
                    <a:pt x="3775003" y="2709567"/>
                  </a:moveTo>
                  <a:lnTo>
                    <a:pt x="3775003" y="2753350"/>
                  </a:lnTo>
                </a:path>
                <a:path w="5287645" h="2753359">
                  <a:moveTo>
                    <a:pt x="4533539" y="2709567"/>
                  </a:moveTo>
                  <a:lnTo>
                    <a:pt x="4533539" y="2753350"/>
                  </a:lnTo>
                </a:path>
                <a:path w="5287645" h="2753359">
                  <a:moveTo>
                    <a:pt x="5287611" y="2709567"/>
                  </a:moveTo>
                  <a:lnTo>
                    <a:pt x="5287611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076909" y="5565478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265773" y="8275045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95247" y="8200008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  <a:p>
            <a:pPr marL="200660">
              <a:lnSpc>
                <a:spcPts val="770"/>
              </a:lnSpc>
              <a:spcBef>
                <a:spcPts val="50"/>
              </a:spcBef>
              <a:tabLst>
                <a:tab pos="932815" algn="l"/>
                <a:tab pos="1691639" algn="l"/>
                <a:tab pos="2446020" algn="l"/>
                <a:tab pos="3199765" algn="l"/>
                <a:tab pos="3954145" algn="l"/>
                <a:tab pos="4712335" algn="l"/>
                <a:tab pos="505460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3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265773" y="5565478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678" y="2257936"/>
                </a:moveTo>
                <a:lnTo>
                  <a:pt x="0" y="2257936"/>
                </a:lnTo>
              </a:path>
              <a:path w="52705" h="2258059">
                <a:moveTo>
                  <a:pt x="52678" y="1806349"/>
                </a:moveTo>
                <a:lnTo>
                  <a:pt x="0" y="1806349"/>
                </a:lnTo>
              </a:path>
              <a:path w="52705" h="2258059">
                <a:moveTo>
                  <a:pt x="52678" y="1354718"/>
                </a:moveTo>
                <a:lnTo>
                  <a:pt x="0" y="1354718"/>
                </a:lnTo>
              </a:path>
              <a:path w="52705" h="2258059">
                <a:moveTo>
                  <a:pt x="52678" y="903130"/>
                </a:moveTo>
                <a:lnTo>
                  <a:pt x="0" y="903130"/>
                </a:lnTo>
              </a:path>
              <a:path w="52705" h="2258059">
                <a:moveTo>
                  <a:pt x="52678" y="451631"/>
                </a:moveTo>
                <a:lnTo>
                  <a:pt x="0" y="451631"/>
                </a:lnTo>
              </a:path>
              <a:path w="52705" h="2258059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1117152" y="775356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7152" y="730206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91737" y="685043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639884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719229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5495626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1316255" y="5615820"/>
            <a:ext cx="5300980" cy="2609215"/>
            <a:chOff x="1316255" y="5615820"/>
            <a:chExt cx="5300980" cy="2609215"/>
          </a:xfrm>
        </p:grpSpPr>
        <p:sp>
          <p:nvSpPr>
            <p:cNvPr id="35" name="object 35" descr=""/>
            <p:cNvSpPr/>
            <p:nvPr/>
          </p:nvSpPr>
          <p:spPr>
            <a:xfrm>
              <a:off x="1322833" y="6017109"/>
              <a:ext cx="5279390" cy="1806575"/>
            </a:xfrm>
            <a:custGeom>
              <a:avLst/>
              <a:gdLst/>
              <a:ahLst/>
              <a:cxnLst/>
              <a:rect l="l" t="t" r="r" b="b"/>
              <a:pathLst>
                <a:path w="5279390" h="1806575">
                  <a:moveTo>
                    <a:pt x="0" y="1806305"/>
                  </a:moveTo>
                  <a:lnTo>
                    <a:pt x="5278858" y="1806305"/>
                  </a:lnTo>
                </a:path>
                <a:path w="5279390" h="1806575">
                  <a:moveTo>
                    <a:pt x="0" y="1354718"/>
                  </a:moveTo>
                  <a:lnTo>
                    <a:pt x="5278858" y="1354718"/>
                  </a:lnTo>
                </a:path>
                <a:path w="5279390" h="1806575">
                  <a:moveTo>
                    <a:pt x="0" y="903086"/>
                  </a:moveTo>
                  <a:lnTo>
                    <a:pt x="5278858" y="903086"/>
                  </a:lnTo>
                </a:path>
                <a:path w="5279390" h="1806575">
                  <a:moveTo>
                    <a:pt x="0" y="451499"/>
                  </a:moveTo>
                  <a:lnTo>
                    <a:pt x="5278858" y="451499"/>
                  </a:lnTo>
                </a:path>
                <a:path w="5279390" h="1806575">
                  <a:moveTo>
                    <a:pt x="0" y="0"/>
                  </a:moveTo>
                  <a:lnTo>
                    <a:pt x="5278858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22833" y="5622397"/>
              <a:ext cx="5287645" cy="2595880"/>
            </a:xfrm>
            <a:custGeom>
              <a:avLst/>
              <a:gdLst/>
              <a:ahLst/>
              <a:cxnLst/>
              <a:rect l="l" t="t" r="r" b="b"/>
              <a:pathLst>
                <a:path w="5287645" h="2595879">
                  <a:moveTo>
                    <a:pt x="0" y="1929258"/>
                  </a:moveTo>
                  <a:lnTo>
                    <a:pt x="4381" y="1942403"/>
                  </a:lnTo>
                  <a:lnTo>
                    <a:pt x="39430" y="2144009"/>
                  </a:lnTo>
                  <a:lnTo>
                    <a:pt x="74479" y="2293078"/>
                  </a:lnTo>
                  <a:lnTo>
                    <a:pt x="96385" y="2371994"/>
                  </a:lnTo>
                  <a:lnTo>
                    <a:pt x="118290" y="2459678"/>
                  </a:lnTo>
                  <a:lnTo>
                    <a:pt x="140301" y="2507948"/>
                  </a:lnTo>
                  <a:lnTo>
                    <a:pt x="157825" y="2543081"/>
                  </a:lnTo>
                  <a:lnTo>
                    <a:pt x="192875" y="2586864"/>
                  </a:lnTo>
                  <a:lnTo>
                    <a:pt x="206018" y="2591241"/>
                  </a:lnTo>
                  <a:lnTo>
                    <a:pt x="219148" y="2595619"/>
                  </a:lnTo>
                  <a:lnTo>
                    <a:pt x="254206" y="2569350"/>
                  </a:lnTo>
                  <a:lnTo>
                    <a:pt x="293728" y="2494811"/>
                  </a:lnTo>
                  <a:lnTo>
                    <a:pt x="311279" y="2433427"/>
                  </a:lnTo>
                  <a:lnTo>
                    <a:pt x="337540" y="2354511"/>
                  </a:lnTo>
                  <a:lnTo>
                    <a:pt x="359467" y="2258067"/>
                  </a:lnTo>
                  <a:lnTo>
                    <a:pt x="390148" y="2126482"/>
                  </a:lnTo>
                  <a:lnTo>
                    <a:pt x="420917" y="1955549"/>
                  </a:lnTo>
                  <a:lnTo>
                    <a:pt x="464728" y="1696892"/>
                  </a:lnTo>
                  <a:lnTo>
                    <a:pt x="530555" y="1284697"/>
                  </a:lnTo>
                  <a:lnTo>
                    <a:pt x="596250" y="859444"/>
                  </a:lnTo>
                  <a:lnTo>
                    <a:pt x="644438" y="587554"/>
                  </a:lnTo>
                  <a:lnTo>
                    <a:pt x="675207" y="420958"/>
                  </a:lnTo>
                  <a:lnTo>
                    <a:pt x="705888" y="285035"/>
                  </a:lnTo>
                  <a:lnTo>
                    <a:pt x="736569" y="179828"/>
                  </a:lnTo>
                  <a:lnTo>
                    <a:pt x="758453" y="114058"/>
                  </a:lnTo>
                  <a:lnTo>
                    <a:pt x="776003" y="65814"/>
                  </a:lnTo>
                  <a:lnTo>
                    <a:pt x="811149" y="17614"/>
                  </a:lnTo>
                  <a:lnTo>
                    <a:pt x="837409" y="0"/>
                  </a:lnTo>
                  <a:lnTo>
                    <a:pt x="850583" y="4513"/>
                  </a:lnTo>
                  <a:lnTo>
                    <a:pt x="863714" y="8895"/>
                  </a:lnTo>
                  <a:lnTo>
                    <a:pt x="907525" y="65814"/>
                  </a:lnTo>
                  <a:lnTo>
                    <a:pt x="925032" y="109676"/>
                  </a:lnTo>
                  <a:lnTo>
                    <a:pt x="947047" y="166727"/>
                  </a:lnTo>
                  <a:lnTo>
                    <a:pt x="968975" y="245643"/>
                  </a:lnTo>
                  <a:lnTo>
                    <a:pt x="995235" y="355187"/>
                  </a:lnTo>
                  <a:lnTo>
                    <a:pt x="1025916" y="499874"/>
                  </a:lnTo>
                  <a:lnTo>
                    <a:pt x="1060974" y="705994"/>
                  </a:lnTo>
                  <a:lnTo>
                    <a:pt x="1104873" y="964651"/>
                  </a:lnTo>
                  <a:lnTo>
                    <a:pt x="1271453" y="2012556"/>
                  </a:lnTo>
                  <a:lnTo>
                    <a:pt x="1306510" y="2183533"/>
                  </a:lnTo>
                  <a:lnTo>
                    <a:pt x="1337192" y="2315075"/>
                  </a:lnTo>
                  <a:lnTo>
                    <a:pt x="1367960" y="2420281"/>
                  </a:lnTo>
                  <a:lnTo>
                    <a:pt x="1389888" y="2486056"/>
                  </a:lnTo>
                  <a:lnTo>
                    <a:pt x="1407395" y="2529839"/>
                  </a:lnTo>
                  <a:lnTo>
                    <a:pt x="1442453" y="2578109"/>
                  </a:lnTo>
                  <a:lnTo>
                    <a:pt x="1455583" y="2591241"/>
                  </a:lnTo>
                  <a:lnTo>
                    <a:pt x="1468713" y="2595619"/>
                  </a:lnTo>
                  <a:lnTo>
                    <a:pt x="1481887" y="2591241"/>
                  </a:lnTo>
                  <a:lnTo>
                    <a:pt x="1490728" y="2586864"/>
                  </a:lnTo>
                  <a:lnTo>
                    <a:pt x="1534540" y="2529839"/>
                  </a:lnTo>
                  <a:lnTo>
                    <a:pt x="1552090" y="2490434"/>
                  </a:lnTo>
                  <a:lnTo>
                    <a:pt x="1573974" y="2429045"/>
                  </a:lnTo>
                  <a:lnTo>
                    <a:pt x="1595902" y="2354511"/>
                  </a:lnTo>
                  <a:lnTo>
                    <a:pt x="1622162" y="2244922"/>
                  </a:lnTo>
                  <a:lnTo>
                    <a:pt x="1652931" y="2104617"/>
                  </a:lnTo>
                  <a:lnTo>
                    <a:pt x="1687989" y="1902880"/>
                  </a:lnTo>
                  <a:lnTo>
                    <a:pt x="1731800" y="1657368"/>
                  </a:lnTo>
                  <a:lnTo>
                    <a:pt x="1802003" y="1210162"/>
                  </a:lnTo>
                  <a:lnTo>
                    <a:pt x="1867742" y="784910"/>
                  </a:lnTo>
                  <a:lnTo>
                    <a:pt x="1911641" y="543780"/>
                  </a:lnTo>
                  <a:lnTo>
                    <a:pt x="1942322" y="381478"/>
                  </a:lnTo>
                  <a:lnTo>
                    <a:pt x="1972960" y="254362"/>
                  </a:lnTo>
                  <a:lnTo>
                    <a:pt x="1999264" y="162345"/>
                  </a:lnTo>
                  <a:lnTo>
                    <a:pt x="2021148" y="105294"/>
                  </a:lnTo>
                  <a:lnTo>
                    <a:pt x="2038786" y="61432"/>
                  </a:lnTo>
                  <a:lnTo>
                    <a:pt x="2073844" y="13233"/>
                  </a:lnTo>
                  <a:lnTo>
                    <a:pt x="2100148" y="0"/>
                  </a:lnTo>
                  <a:lnTo>
                    <a:pt x="2113279" y="4513"/>
                  </a:lnTo>
                  <a:lnTo>
                    <a:pt x="2148336" y="35141"/>
                  </a:lnTo>
                  <a:lnTo>
                    <a:pt x="2183482" y="109676"/>
                  </a:lnTo>
                  <a:lnTo>
                    <a:pt x="2205366" y="171108"/>
                  </a:lnTo>
                  <a:lnTo>
                    <a:pt x="2227293" y="245643"/>
                  </a:lnTo>
                  <a:lnTo>
                    <a:pt x="2253597" y="355187"/>
                  </a:lnTo>
                  <a:lnTo>
                    <a:pt x="2266728" y="420958"/>
                  </a:lnTo>
                  <a:lnTo>
                    <a:pt x="2266728" y="175446"/>
                  </a:lnTo>
                  <a:lnTo>
                    <a:pt x="2271105" y="741004"/>
                  </a:lnTo>
                  <a:lnTo>
                    <a:pt x="2275481" y="872589"/>
                  </a:lnTo>
                  <a:lnTo>
                    <a:pt x="2284235" y="942742"/>
                  </a:lnTo>
                  <a:lnTo>
                    <a:pt x="2292988" y="1008512"/>
                  </a:lnTo>
                  <a:lnTo>
                    <a:pt x="2292988" y="1096192"/>
                  </a:lnTo>
                  <a:lnTo>
                    <a:pt x="2292988" y="1083047"/>
                  </a:lnTo>
                  <a:lnTo>
                    <a:pt x="2297409" y="960269"/>
                  </a:lnTo>
                  <a:lnTo>
                    <a:pt x="2306162" y="1104956"/>
                  </a:lnTo>
                  <a:lnTo>
                    <a:pt x="2310627" y="1126865"/>
                  </a:lnTo>
                  <a:lnTo>
                    <a:pt x="2315003" y="1144348"/>
                  </a:lnTo>
                  <a:lnTo>
                    <a:pt x="2315003" y="1139966"/>
                  </a:lnTo>
                  <a:lnTo>
                    <a:pt x="2319380" y="1135584"/>
                  </a:lnTo>
                  <a:lnTo>
                    <a:pt x="2319380" y="1153111"/>
                  </a:lnTo>
                  <a:lnTo>
                    <a:pt x="2319380" y="1175108"/>
                  </a:lnTo>
                  <a:lnTo>
                    <a:pt x="2323801" y="1175108"/>
                  </a:lnTo>
                  <a:lnTo>
                    <a:pt x="2323801" y="1157581"/>
                  </a:lnTo>
                  <a:lnTo>
                    <a:pt x="2323801" y="1170726"/>
                  </a:lnTo>
                  <a:lnTo>
                    <a:pt x="2332554" y="1254024"/>
                  </a:lnTo>
                  <a:lnTo>
                    <a:pt x="2341308" y="1302180"/>
                  </a:lnTo>
                  <a:lnTo>
                    <a:pt x="2345685" y="1319795"/>
                  </a:lnTo>
                  <a:lnTo>
                    <a:pt x="2350061" y="1438147"/>
                  </a:lnTo>
                  <a:lnTo>
                    <a:pt x="2354438" y="1517063"/>
                  </a:lnTo>
                  <a:lnTo>
                    <a:pt x="2354438" y="1420620"/>
                  </a:lnTo>
                  <a:lnTo>
                    <a:pt x="2358815" y="1091810"/>
                  </a:lnTo>
                  <a:lnTo>
                    <a:pt x="2358815" y="1096192"/>
                  </a:lnTo>
                  <a:lnTo>
                    <a:pt x="2363192" y="1227646"/>
                  </a:lnTo>
                  <a:lnTo>
                    <a:pt x="2371989" y="1381096"/>
                  </a:lnTo>
                  <a:lnTo>
                    <a:pt x="2380742" y="1468907"/>
                  </a:lnTo>
                  <a:lnTo>
                    <a:pt x="2380742" y="1499536"/>
                  </a:lnTo>
                  <a:lnTo>
                    <a:pt x="2385119" y="1521445"/>
                  </a:lnTo>
                  <a:lnTo>
                    <a:pt x="2389496" y="1486390"/>
                  </a:lnTo>
                  <a:lnTo>
                    <a:pt x="2389496" y="1499536"/>
                  </a:lnTo>
                  <a:lnTo>
                    <a:pt x="2402626" y="1696892"/>
                  </a:lnTo>
                  <a:lnTo>
                    <a:pt x="2407003" y="1714419"/>
                  </a:lnTo>
                  <a:lnTo>
                    <a:pt x="2411423" y="1705655"/>
                  </a:lnTo>
                  <a:lnTo>
                    <a:pt x="2415800" y="1701273"/>
                  </a:lnTo>
                  <a:lnTo>
                    <a:pt x="2420177" y="1723139"/>
                  </a:lnTo>
                  <a:lnTo>
                    <a:pt x="2428930" y="1815200"/>
                  </a:lnTo>
                  <a:lnTo>
                    <a:pt x="2437684" y="1854724"/>
                  </a:lnTo>
                  <a:lnTo>
                    <a:pt x="2437684" y="1872251"/>
                  </a:lnTo>
                  <a:lnTo>
                    <a:pt x="2442061" y="1929258"/>
                  </a:lnTo>
                  <a:lnTo>
                    <a:pt x="2446569" y="1880971"/>
                  </a:lnTo>
                  <a:lnTo>
                    <a:pt x="2450946" y="1784571"/>
                  </a:lnTo>
                  <a:lnTo>
                    <a:pt x="2450946" y="1810818"/>
                  </a:lnTo>
                  <a:lnTo>
                    <a:pt x="2459699" y="1942403"/>
                  </a:lnTo>
                  <a:lnTo>
                    <a:pt x="2468453" y="1964268"/>
                  </a:lnTo>
                  <a:lnTo>
                    <a:pt x="2472829" y="1973032"/>
                  </a:lnTo>
                  <a:lnTo>
                    <a:pt x="2477206" y="2003705"/>
                  </a:lnTo>
                  <a:lnTo>
                    <a:pt x="2477206" y="1999323"/>
                  </a:lnTo>
                  <a:lnTo>
                    <a:pt x="2481627" y="1986177"/>
                  </a:lnTo>
                  <a:lnTo>
                    <a:pt x="2486003" y="2016938"/>
                  </a:lnTo>
                  <a:lnTo>
                    <a:pt x="2490380" y="2091472"/>
                  </a:lnTo>
                  <a:lnTo>
                    <a:pt x="2503510" y="2170388"/>
                  </a:lnTo>
                  <a:lnTo>
                    <a:pt x="2512264" y="2183533"/>
                  </a:lnTo>
                  <a:lnTo>
                    <a:pt x="2525438" y="2253686"/>
                  </a:lnTo>
                  <a:lnTo>
                    <a:pt x="2529815" y="2258067"/>
                  </a:lnTo>
                  <a:lnTo>
                    <a:pt x="2529815" y="2279933"/>
                  </a:lnTo>
                  <a:lnTo>
                    <a:pt x="2534192" y="2323838"/>
                  </a:lnTo>
                  <a:lnTo>
                    <a:pt x="2538568" y="2293078"/>
                  </a:lnTo>
                  <a:lnTo>
                    <a:pt x="2542945" y="2205398"/>
                  </a:lnTo>
                  <a:lnTo>
                    <a:pt x="2542945" y="2214162"/>
                  </a:lnTo>
                  <a:lnTo>
                    <a:pt x="2547322" y="2266831"/>
                  </a:lnTo>
                  <a:lnTo>
                    <a:pt x="2556075" y="2350129"/>
                  </a:lnTo>
                  <a:lnTo>
                    <a:pt x="2560452" y="2376376"/>
                  </a:lnTo>
                  <a:lnTo>
                    <a:pt x="2564829" y="2407136"/>
                  </a:lnTo>
                  <a:lnTo>
                    <a:pt x="2569249" y="2402754"/>
                  </a:lnTo>
                  <a:lnTo>
                    <a:pt x="2573626" y="2371994"/>
                  </a:lnTo>
                  <a:lnTo>
                    <a:pt x="2578003" y="2376376"/>
                  </a:lnTo>
                  <a:lnTo>
                    <a:pt x="2582467" y="2407136"/>
                  </a:lnTo>
                  <a:lnTo>
                    <a:pt x="2591221" y="2433427"/>
                  </a:lnTo>
                  <a:lnTo>
                    <a:pt x="2595641" y="2437809"/>
                  </a:lnTo>
                  <a:lnTo>
                    <a:pt x="2600018" y="2437809"/>
                  </a:lnTo>
                  <a:lnTo>
                    <a:pt x="2604395" y="2450910"/>
                  </a:lnTo>
                  <a:lnTo>
                    <a:pt x="2613148" y="2486056"/>
                  </a:lnTo>
                  <a:lnTo>
                    <a:pt x="2617525" y="2490434"/>
                  </a:lnTo>
                  <a:lnTo>
                    <a:pt x="2626279" y="2507948"/>
                  </a:lnTo>
                  <a:lnTo>
                    <a:pt x="2630655" y="2503570"/>
                  </a:lnTo>
                  <a:lnTo>
                    <a:pt x="2639453" y="2455301"/>
                  </a:lnTo>
                  <a:lnTo>
                    <a:pt x="2643829" y="2455301"/>
                  </a:lnTo>
                  <a:lnTo>
                    <a:pt x="2648206" y="2464055"/>
                  </a:lnTo>
                  <a:lnTo>
                    <a:pt x="2652583" y="2481675"/>
                  </a:lnTo>
                  <a:lnTo>
                    <a:pt x="2661336" y="2529839"/>
                  </a:lnTo>
                  <a:lnTo>
                    <a:pt x="2661336" y="2525462"/>
                  </a:lnTo>
                  <a:lnTo>
                    <a:pt x="2670090" y="2512325"/>
                  </a:lnTo>
                  <a:lnTo>
                    <a:pt x="2674467" y="2512325"/>
                  </a:lnTo>
                  <a:lnTo>
                    <a:pt x="2678843" y="2521080"/>
                  </a:lnTo>
                  <a:lnTo>
                    <a:pt x="2683264" y="2534217"/>
                  </a:lnTo>
                  <a:lnTo>
                    <a:pt x="2683264" y="2529839"/>
                  </a:lnTo>
                  <a:lnTo>
                    <a:pt x="2687641" y="2512325"/>
                  </a:lnTo>
                  <a:lnTo>
                    <a:pt x="2696394" y="2468542"/>
                  </a:lnTo>
                  <a:lnTo>
                    <a:pt x="2700771" y="2468542"/>
                  </a:lnTo>
                  <a:lnTo>
                    <a:pt x="2705148" y="2472920"/>
                  </a:lnTo>
                  <a:lnTo>
                    <a:pt x="2709525" y="2468542"/>
                  </a:lnTo>
                  <a:lnTo>
                    <a:pt x="2713901" y="2477297"/>
                  </a:lnTo>
                  <a:lnTo>
                    <a:pt x="2718278" y="2472920"/>
                  </a:lnTo>
                  <a:lnTo>
                    <a:pt x="2718278" y="2455301"/>
                  </a:lnTo>
                  <a:lnTo>
                    <a:pt x="2727163" y="2415900"/>
                  </a:lnTo>
                  <a:lnTo>
                    <a:pt x="2727163" y="2420281"/>
                  </a:lnTo>
                  <a:lnTo>
                    <a:pt x="2735916" y="2424663"/>
                  </a:lnTo>
                  <a:lnTo>
                    <a:pt x="2735916" y="2420281"/>
                  </a:lnTo>
                  <a:lnTo>
                    <a:pt x="2740293" y="2389609"/>
                  </a:lnTo>
                  <a:lnTo>
                    <a:pt x="2744670" y="2376376"/>
                  </a:lnTo>
                  <a:lnTo>
                    <a:pt x="2753467" y="2367612"/>
                  </a:lnTo>
                  <a:lnTo>
                    <a:pt x="2762221" y="2350129"/>
                  </a:lnTo>
                  <a:lnTo>
                    <a:pt x="2766598" y="2345747"/>
                  </a:lnTo>
                  <a:lnTo>
                    <a:pt x="2775351" y="2350129"/>
                  </a:lnTo>
                  <a:lnTo>
                    <a:pt x="2779728" y="2341365"/>
                  </a:lnTo>
                  <a:lnTo>
                    <a:pt x="2784105" y="2306223"/>
                  </a:lnTo>
                  <a:lnTo>
                    <a:pt x="2797279" y="2236159"/>
                  </a:lnTo>
                  <a:lnTo>
                    <a:pt x="2806032" y="2205398"/>
                  </a:lnTo>
                  <a:lnTo>
                    <a:pt x="2810409" y="2196679"/>
                  </a:lnTo>
                  <a:lnTo>
                    <a:pt x="2814786" y="2161624"/>
                  </a:lnTo>
                  <a:lnTo>
                    <a:pt x="2823539" y="2113381"/>
                  </a:lnTo>
                  <a:lnTo>
                    <a:pt x="2827916" y="2104617"/>
                  </a:lnTo>
                  <a:lnTo>
                    <a:pt x="2832293" y="2091472"/>
                  </a:lnTo>
                  <a:lnTo>
                    <a:pt x="2841090" y="2056330"/>
                  </a:lnTo>
                  <a:lnTo>
                    <a:pt x="2849843" y="1990559"/>
                  </a:lnTo>
                  <a:lnTo>
                    <a:pt x="2858685" y="1951167"/>
                  </a:lnTo>
                  <a:lnTo>
                    <a:pt x="2871859" y="1911643"/>
                  </a:lnTo>
                  <a:lnTo>
                    <a:pt x="2884989" y="1837109"/>
                  </a:lnTo>
                  <a:lnTo>
                    <a:pt x="2933177" y="1560925"/>
                  </a:lnTo>
                  <a:lnTo>
                    <a:pt x="2937554" y="1517063"/>
                  </a:lnTo>
                  <a:lnTo>
                    <a:pt x="2955105" y="1403093"/>
                  </a:lnTo>
                  <a:lnTo>
                    <a:pt x="2968235" y="1346085"/>
                  </a:lnTo>
                  <a:lnTo>
                    <a:pt x="2981365" y="1267169"/>
                  </a:lnTo>
                  <a:lnTo>
                    <a:pt x="2999003" y="1179490"/>
                  </a:lnTo>
                  <a:lnTo>
                    <a:pt x="3007757" y="1113719"/>
                  </a:lnTo>
                  <a:lnTo>
                    <a:pt x="3020887" y="1034803"/>
                  </a:lnTo>
                  <a:lnTo>
                    <a:pt x="3042815" y="907600"/>
                  </a:lnTo>
                  <a:lnTo>
                    <a:pt x="3086626" y="670852"/>
                  </a:lnTo>
                  <a:lnTo>
                    <a:pt x="3095380" y="635841"/>
                  </a:lnTo>
                  <a:lnTo>
                    <a:pt x="3108510" y="574408"/>
                  </a:lnTo>
                  <a:lnTo>
                    <a:pt x="3117307" y="526165"/>
                  </a:lnTo>
                  <a:lnTo>
                    <a:pt x="3134902" y="429722"/>
                  </a:lnTo>
                  <a:lnTo>
                    <a:pt x="3156829" y="350806"/>
                  </a:lnTo>
                  <a:lnTo>
                    <a:pt x="3178713" y="263126"/>
                  </a:lnTo>
                  <a:lnTo>
                    <a:pt x="3191887" y="227984"/>
                  </a:lnTo>
                  <a:lnTo>
                    <a:pt x="3205018" y="206119"/>
                  </a:lnTo>
                  <a:lnTo>
                    <a:pt x="3213771" y="188592"/>
                  </a:lnTo>
                  <a:lnTo>
                    <a:pt x="3222525" y="157963"/>
                  </a:lnTo>
                  <a:lnTo>
                    <a:pt x="3231322" y="135966"/>
                  </a:lnTo>
                  <a:lnTo>
                    <a:pt x="3261959" y="100912"/>
                  </a:lnTo>
                  <a:lnTo>
                    <a:pt x="3275221" y="87811"/>
                  </a:lnTo>
                  <a:lnTo>
                    <a:pt x="3279598" y="83429"/>
                  </a:lnTo>
                  <a:lnTo>
                    <a:pt x="3288351" y="83429"/>
                  </a:lnTo>
                  <a:lnTo>
                    <a:pt x="3301525" y="87811"/>
                  </a:lnTo>
                  <a:lnTo>
                    <a:pt x="3310279" y="96530"/>
                  </a:lnTo>
                  <a:lnTo>
                    <a:pt x="3323409" y="105294"/>
                  </a:lnTo>
                  <a:lnTo>
                    <a:pt x="3336539" y="118439"/>
                  </a:lnTo>
                  <a:lnTo>
                    <a:pt x="3349713" y="135966"/>
                  </a:lnTo>
                  <a:lnTo>
                    <a:pt x="3358467" y="153450"/>
                  </a:lnTo>
                  <a:lnTo>
                    <a:pt x="3371597" y="188592"/>
                  </a:lnTo>
                  <a:lnTo>
                    <a:pt x="3384727" y="210501"/>
                  </a:lnTo>
                  <a:lnTo>
                    <a:pt x="3411163" y="293799"/>
                  </a:lnTo>
                  <a:lnTo>
                    <a:pt x="3463728" y="517401"/>
                  </a:lnTo>
                  <a:lnTo>
                    <a:pt x="3525046" y="828684"/>
                  </a:lnTo>
                  <a:lnTo>
                    <a:pt x="3573366" y="1113719"/>
                  </a:lnTo>
                  <a:lnTo>
                    <a:pt x="3700511" y="1854724"/>
                  </a:lnTo>
                  <a:lnTo>
                    <a:pt x="3770582" y="2183533"/>
                  </a:lnTo>
                  <a:lnTo>
                    <a:pt x="3801264" y="2297460"/>
                  </a:lnTo>
                  <a:lnTo>
                    <a:pt x="3818902" y="2358849"/>
                  </a:lnTo>
                  <a:lnTo>
                    <a:pt x="3849583" y="2429045"/>
                  </a:lnTo>
                  <a:lnTo>
                    <a:pt x="3867090" y="2464055"/>
                  </a:lnTo>
                  <a:lnTo>
                    <a:pt x="3902148" y="2503570"/>
                  </a:lnTo>
                  <a:lnTo>
                    <a:pt x="3910901" y="2507948"/>
                  </a:lnTo>
                  <a:lnTo>
                    <a:pt x="3924032" y="2507948"/>
                  </a:lnTo>
                  <a:lnTo>
                    <a:pt x="3937206" y="2503570"/>
                  </a:lnTo>
                  <a:lnTo>
                    <a:pt x="3950336" y="2494811"/>
                  </a:lnTo>
                  <a:lnTo>
                    <a:pt x="3963598" y="2477297"/>
                  </a:lnTo>
                  <a:lnTo>
                    <a:pt x="3976728" y="2455301"/>
                  </a:lnTo>
                  <a:lnTo>
                    <a:pt x="4003032" y="2411518"/>
                  </a:lnTo>
                  <a:lnTo>
                    <a:pt x="4020539" y="2367612"/>
                  </a:lnTo>
                  <a:lnTo>
                    <a:pt x="4038046" y="2301842"/>
                  </a:lnTo>
                  <a:lnTo>
                    <a:pt x="4064351" y="2209780"/>
                  </a:lnTo>
                  <a:lnTo>
                    <a:pt x="4090742" y="2095854"/>
                  </a:lnTo>
                  <a:lnTo>
                    <a:pt x="4130177" y="1916025"/>
                  </a:lnTo>
                  <a:lnTo>
                    <a:pt x="4173988" y="1666131"/>
                  </a:lnTo>
                  <a:lnTo>
                    <a:pt x="4244192" y="1249642"/>
                  </a:lnTo>
                  <a:lnTo>
                    <a:pt x="4318684" y="815538"/>
                  </a:lnTo>
                  <a:lnTo>
                    <a:pt x="4362583" y="583172"/>
                  </a:lnTo>
                  <a:lnTo>
                    <a:pt x="4393264" y="442867"/>
                  </a:lnTo>
                  <a:lnTo>
                    <a:pt x="4423901" y="320177"/>
                  </a:lnTo>
                  <a:lnTo>
                    <a:pt x="4450206" y="241261"/>
                  </a:lnTo>
                  <a:lnTo>
                    <a:pt x="4472089" y="179828"/>
                  </a:lnTo>
                  <a:lnTo>
                    <a:pt x="4489640" y="140348"/>
                  </a:lnTo>
                  <a:lnTo>
                    <a:pt x="4524786" y="96530"/>
                  </a:lnTo>
                  <a:lnTo>
                    <a:pt x="4537916" y="87811"/>
                  </a:lnTo>
                  <a:lnTo>
                    <a:pt x="4551090" y="87811"/>
                  </a:lnTo>
                  <a:lnTo>
                    <a:pt x="4564220" y="92192"/>
                  </a:lnTo>
                  <a:lnTo>
                    <a:pt x="4577351" y="96530"/>
                  </a:lnTo>
                  <a:lnTo>
                    <a:pt x="4586104" y="109676"/>
                  </a:lnTo>
                  <a:lnTo>
                    <a:pt x="4603655" y="131585"/>
                  </a:lnTo>
                  <a:lnTo>
                    <a:pt x="4621162" y="166727"/>
                  </a:lnTo>
                  <a:lnTo>
                    <a:pt x="4638800" y="206119"/>
                  </a:lnTo>
                  <a:lnTo>
                    <a:pt x="4660728" y="267508"/>
                  </a:lnTo>
                  <a:lnTo>
                    <a:pt x="4686988" y="355187"/>
                  </a:lnTo>
                  <a:lnTo>
                    <a:pt x="4713293" y="464864"/>
                  </a:lnTo>
                  <a:lnTo>
                    <a:pt x="4743930" y="622696"/>
                  </a:lnTo>
                  <a:lnTo>
                    <a:pt x="4783496" y="824302"/>
                  </a:lnTo>
                  <a:lnTo>
                    <a:pt x="4831684" y="1087428"/>
                  </a:lnTo>
                  <a:lnTo>
                    <a:pt x="4976380" y="1924789"/>
                  </a:lnTo>
                  <a:lnTo>
                    <a:pt x="5007017" y="2091472"/>
                  </a:lnTo>
                  <a:lnTo>
                    <a:pt x="5042075" y="2236159"/>
                  </a:lnTo>
                  <a:lnTo>
                    <a:pt x="5068467" y="2323838"/>
                  </a:lnTo>
                  <a:lnTo>
                    <a:pt x="5090394" y="2389609"/>
                  </a:lnTo>
                  <a:lnTo>
                    <a:pt x="5112278" y="2437809"/>
                  </a:lnTo>
                  <a:lnTo>
                    <a:pt x="5129785" y="2472920"/>
                  </a:lnTo>
                  <a:lnTo>
                    <a:pt x="5147336" y="2490434"/>
                  </a:lnTo>
                  <a:lnTo>
                    <a:pt x="5160466" y="2503570"/>
                  </a:lnTo>
                  <a:lnTo>
                    <a:pt x="5173597" y="2507948"/>
                  </a:lnTo>
                  <a:lnTo>
                    <a:pt x="5186858" y="2507948"/>
                  </a:lnTo>
                  <a:lnTo>
                    <a:pt x="5226293" y="2477297"/>
                  </a:lnTo>
                  <a:lnTo>
                    <a:pt x="5261351" y="2407136"/>
                  </a:lnTo>
                  <a:lnTo>
                    <a:pt x="5283234" y="2354511"/>
                  </a:lnTo>
                  <a:lnTo>
                    <a:pt x="5287611" y="2336984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322833" y="5622397"/>
              <a:ext cx="5287645" cy="2595880"/>
            </a:xfrm>
            <a:custGeom>
              <a:avLst/>
              <a:gdLst/>
              <a:ahLst/>
              <a:cxnLst/>
              <a:rect l="l" t="t" r="r" b="b"/>
              <a:pathLst>
                <a:path w="5287645" h="2595879">
                  <a:moveTo>
                    <a:pt x="0" y="0"/>
                  </a:moveTo>
                  <a:lnTo>
                    <a:pt x="4381" y="0"/>
                  </a:lnTo>
                  <a:lnTo>
                    <a:pt x="13143" y="4513"/>
                  </a:lnTo>
                  <a:lnTo>
                    <a:pt x="52573" y="43905"/>
                  </a:lnTo>
                  <a:lnTo>
                    <a:pt x="70098" y="78916"/>
                  </a:lnTo>
                  <a:lnTo>
                    <a:pt x="92003" y="122821"/>
                  </a:lnTo>
                  <a:lnTo>
                    <a:pt x="109528" y="188592"/>
                  </a:lnTo>
                  <a:lnTo>
                    <a:pt x="135920" y="271890"/>
                  </a:lnTo>
                  <a:lnTo>
                    <a:pt x="162207" y="381478"/>
                  </a:lnTo>
                  <a:lnTo>
                    <a:pt x="192875" y="530547"/>
                  </a:lnTo>
                  <a:lnTo>
                    <a:pt x="227902" y="741004"/>
                  </a:lnTo>
                  <a:lnTo>
                    <a:pt x="271844" y="1004131"/>
                  </a:lnTo>
                  <a:lnTo>
                    <a:pt x="416540" y="1911643"/>
                  </a:lnTo>
                  <a:lnTo>
                    <a:pt x="451554" y="2100235"/>
                  </a:lnTo>
                  <a:lnTo>
                    <a:pt x="482235" y="2244922"/>
                  </a:lnTo>
                  <a:lnTo>
                    <a:pt x="508540" y="2358849"/>
                  </a:lnTo>
                  <a:lnTo>
                    <a:pt x="534931" y="2446528"/>
                  </a:lnTo>
                  <a:lnTo>
                    <a:pt x="552438" y="2499189"/>
                  </a:lnTo>
                  <a:lnTo>
                    <a:pt x="574366" y="2538594"/>
                  </a:lnTo>
                  <a:lnTo>
                    <a:pt x="609380" y="2582486"/>
                  </a:lnTo>
                  <a:lnTo>
                    <a:pt x="635684" y="2595619"/>
                  </a:lnTo>
                  <a:lnTo>
                    <a:pt x="644438" y="2591241"/>
                  </a:lnTo>
                  <a:lnTo>
                    <a:pt x="688381" y="2547458"/>
                  </a:lnTo>
                  <a:lnTo>
                    <a:pt x="705888" y="2512325"/>
                  </a:lnTo>
                  <a:lnTo>
                    <a:pt x="723395" y="2464055"/>
                  </a:lnTo>
                  <a:lnTo>
                    <a:pt x="745322" y="2389609"/>
                  </a:lnTo>
                  <a:lnTo>
                    <a:pt x="771583" y="2301842"/>
                  </a:lnTo>
                  <a:lnTo>
                    <a:pt x="797887" y="2179151"/>
                  </a:lnTo>
                  <a:lnTo>
                    <a:pt x="828656" y="2025701"/>
                  </a:lnTo>
                  <a:lnTo>
                    <a:pt x="868090" y="1784571"/>
                  </a:lnTo>
                  <a:lnTo>
                    <a:pt x="916279" y="1482009"/>
                  </a:lnTo>
                  <a:lnTo>
                    <a:pt x="1039047" y="727903"/>
                  </a:lnTo>
                  <a:lnTo>
                    <a:pt x="1074104" y="530547"/>
                  </a:lnTo>
                  <a:lnTo>
                    <a:pt x="1109250" y="363951"/>
                  </a:lnTo>
                  <a:lnTo>
                    <a:pt x="1135554" y="245643"/>
                  </a:lnTo>
                  <a:lnTo>
                    <a:pt x="1161859" y="157963"/>
                  </a:lnTo>
                  <a:lnTo>
                    <a:pt x="1183742" y="100912"/>
                  </a:lnTo>
                  <a:lnTo>
                    <a:pt x="1201249" y="57050"/>
                  </a:lnTo>
                  <a:lnTo>
                    <a:pt x="1236439" y="13233"/>
                  </a:lnTo>
                  <a:lnTo>
                    <a:pt x="1262699" y="0"/>
                  </a:lnTo>
                  <a:lnTo>
                    <a:pt x="1271453" y="4513"/>
                  </a:lnTo>
                  <a:lnTo>
                    <a:pt x="1284627" y="8895"/>
                  </a:lnTo>
                  <a:lnTo>
                    <a:pt x="1310887" y="39523"/>
                  </a:lnTo>
                  <a:lnTo>
                    <a:pt x="1345945" y="114058"/>
                  </a:lnTo>
                  <a:lnTo>
                    <a:pt x="1367960" y="175446"/>
                  </a:lnTo>
                  <a:lnTo>
                    <a:pt x="1389888" y="250024"/>
                  </a:lnTo>
                  <a:lnTo>
                    <a:pt x="1416148" y="363951"/>
                  </a:lnTo>
                  <a:lnTo>
                    <a:pt x="1446829" y="513020"/>
                  </a:lnTo>
                  <a:lnTo>
                    <a:pt x="1486264" y="719139"/>
                  </a:lnTo>
                  <a:lnTo>
                    <a:pt x="1525786" y="982134"/>
                  </a:lnTo>
                  <a:lnTo>
                    <a:pt x="1687989" y="1977414"/>
                  </a:lnTo>
                  <a:lnTo>
                    <a:pt x="1723047" y="2170388"/>
                  </a:lnTo>
                  <a:lnTo>
                    <a:pt x="1758105" y="2310605"/>
                  </a:lnTo>
                  <a:lnTo>
                    <a:pt x="1784496" y="2411518"/>
                  </a:lnTo>
                  <a:lnTo>
                    <a:pt x="1806380" y="2477297"/>
                  </a:lnTo>
                  <a:lnTo>
                    <a:pt x="1828308" y="2525462"/>
                  </a:lnTo>
                  <a:lnTo>
                    <a:pt x="1845815" y="2560595"/>
                  </a:lnTo>
                  <a:lnTo>
                    <a:pt x="1876496" y="2591241"/>
                  </a:lnTo>
                  <a:lnTo>
                    <a:pt x="1889626" y="2595619"/>
                  </a:lnTo>
                  <a:lnTo>
                    <a:pt x="1898511" y="2595619"/>
                  </a:lnTo>
                  <a:lnTo>
                    <a:pt x="1911641" y="2586864"/>
                  </a:lnTo>
                  <a:lnTo>
                    <a:pt x="1924772" y="2578109"/>
                  </a:lnTo>
                  <a:lnTo>
                    <a:pt x="1955453" y="2529839"/>
                  </a:lnTo>
                  <a:lnTo>
                    <a:pt x="1972960" y="2490434"/>
                  </a:lnTo>
                  <a:lnTo>
                    <a:pt x="1994887" y="2429045"/>
                  </a:lnTo>
                  <a:lnTo>
                    <a:pt x="2016771" y="2354511"/>
                  </a:lnTo>
                  <a:lnTo>
                    <a:pt x="2043163" y="2244922"/>
                  </a:lnTo>
                  <a:lnTo>
                    <a:pt x="2069467" y="2104617"/>
                  </a:lnTo>
                  <a:lnTo>
                    <a:pt x="2108902" y="1902880"/>
                  </a:lnTo>
                  <a:lnTo>
                    <a:pt x="2148336" y="1657368"/>
                  </a:lnTo>
                  <a:lnTo>
                    <a:pt x="2222916" y="1197017"/>
                  </a:lnTo>
                  <a:lnTo>
                    <a:pt x="2266728" y="911982"/>
                  </a:lnTo>
                  <a:lnTo>
                    <a:pt x="2266728" y="784910"/>
                  </a:lnTo>
                  <a:lnTo>
                    <a:pt x="2271105" y="1280315"/>
                  </a:lnTo>
                  <a:lnTo>
                    <a:pt x="2275481" y="1332940"/>
                  </a:lnTo>
                  <a:lnTo>
                    <a:pt x="2279858" y="1311075"/>
                  </a:lnTo>
                  <a:lnTo>
                    <a:pt x="2292988" y="1236541"/>
                  </a:lnTo>
                  <a:lnTo>
                    <a:pt x="2292988" y="1297798"/>
                  </a:lnTo>
                  <a:lnTo>
                    <a:pt x="2297409" y="1210162"/>
                  </a:lnTo>
                  <a:lnTo>
                    <a:pt x="2297409" y="1135584"/>
                  </a:lnTo>
                  <a:lnTo>
                    <a:pt x="2297409" y="1157581"/>
                  </a:lnTo>
                  <a:lnTo>
                    <a:pt x="2301786" y="1197017"/>
                  </a:lnTo>
                  <a:lnTo>
                    <a:pt x="2301786" y="1188253"/>
                  </a:lnTo>
                  <a:lnTo>
                    <a:pt x="2310627" y="1126865"/>
                  </a:lnTo>
                  <a:lnTo>
                    <a:pt x="2315003" y="1153111"/>
                  </a:lnTo>
                  <a:lnTo>
                    <a:pt x="2319380" y="1126865"/>
                  </a:lnTo>
                  <a:lnTo>
                    <a:pt x="2319380" y="1113719"/>
                  </a:lnTo>
                  <a:lnTo>
                    <a:pt x="2323801" y="1100574"/>
                  </a:lnTo>
                  <a:lnTo>
                    <a:pt x="2323801" y="1043567"/>
                  </a:lnTo>
                  <a:lnTo>
                    <a:pt x="2328177" y="1052330"/>
                  </a:lnTo>
                  <a:lnTo>
                    <a:pt x="2332554" y="1052330"/>
                  </a:lnTo>
                  <a:lnTo>
                    <a:pt x="2336931" y="990898"/>
                  </a:lnTo>
                  <a:lnTo>
                    <a:pt x="2345685" y="947123"/>
                  </a:lnTo>
                  <a:lnTo>
                    <a:pt x="2350061" y="955887"/>
                  </a:lnTo>
                  <a:lnTo>
                    <a:pt x="2350061" y="947123"/>
                  </a:lnTo>
                  <a:lnTo>
                    <a:pt x="2350061" y="964651"/>
                  </a:lnTo>
                  <a:lnTo>
                    <a:pt x="2354438" y="982134"/>
                  </a:lnTo>
                  <a:lnTo>
                    <a:pt x="2354438" y="977752"/>
                  </a:lnTo>
                  <a:lnTo>
                    <a:pt x="2358815" y="574408"/>
                  </a:lnTo>
                  <a:lnTo>
                    <a:pt x="2358815" y="460394"/>
                  </a:lnTo>
                  <a:lnTo>
                    <a:pt x="2363192" y="600699"/>
                  </a:lnTo>
                  <a:lnTo>
                    <a:pt x="2367612" y="824302"/>
                  </a:lnTo>
                  <a:lnTo>
                    <a:pt x="2371989" y="859444"/>
                  </a:lnTo>
                  <a:lnTo>
                    <a:pt x="2376366" y="863826"/>
                  </a:lnTo>
                  <a:lnTo>
                    <a:pt x="2376366" y="859444"/>
                  </a:lnTo>
                  <a:lnTo>
                    <a:pt x="2380742" y="828684"/>
                  </a:lnTo>
                  <a:lnTo>
                    <a:pt x="2385119" y="837447"/>
                  </a:lnTo>
                  <a:lnTo>
                    <a:pt x="2385119" y="789291"/>
                  </a:lnTo>
                  <a:lnTo>
                    <a:pt x="2389496" y="719139"/>
                  </a:lnTo>
                  <a:lnTo>
                    <a:pt x="2393873" y="741004"/>
                  </a:lnTo>
                  <a:lnTo>
                    <a:pt x="2393873" y="754149"/>
                  </a:lnTo>
                  <a:lnTo>
                    <a:pt x="2398249" y="749768"/>
                  </a:lnTo>
                  <a:lnTo>
                    <a:pt x="2407003" y="670852"/>
                  </a:lnTo>
                  <a:lnTo>
                    <a:pt x="2411423" y="653324"/>
                  </a:lnTo>
                  <a:lnTo>
                    <a:pt x="2415800" y="613845"/>
                  </a:lnTo>
                  <a:lnTo>
                    <a:pt x="2420177" y="618314"/>
                  </a:lnTo>
                  <a:lnTo>
                    <a:pt x="2424554" y="618314"/>
                  </a:lnTo>
                  <a:lnTo>
                    <a:pt x="2424554" y="613845"/>
                  </a:lnTo>
                  <a:lnTo>
                    <a:pt x="2428930" y="591936"/>
                  </a:lnTo>
                  <a:lnTo>
                    <a:pt x="2437684" y="543780"/>
                  </a:lnTo>
                  <a:lnTo>
                    <a:pt x="2437684" y="539310"/>
                  </a:lnTo>
                  <a:lnTo>
                    <a:pt x="2442061" y="552543"/>
                  </a:lnTo>
                  <a:lnTo>
                    <a:pt x="2442061" y="587554"/>
                  </a:lnTo>
                  <a:lnTo>
                    <a:pt x="2446569" y="504256"/>
                  </a:lnTo>
                  <a:lnTo>
                    <a:pt x="2450946" y="241261"/>
                  </a:lnTo>
                  <a:lnTo>
                    <a:pt x="2450946" y="236879"/>
                  </a:lnTo>
                  <a:lnTo>
                    <a:pt x="2455322" y="245643"/>
                  </a:lnTo>
                  <a:lnTo>
                    <a:pt x="2468453" y="425340"/>
                  </a:lnTo>
                  <a:lnTo>
                    <a:pt x="2472829" y="438485"/>
                  </a:lnTo>
                  <a:lnTo>
                    <a:pt x="2472829" y="456012"/>
                  </a:lnTo>
                  <a:lnTo>
                    <a:pt x="2477206" y="456012"/>
                  </a:lnTo>
                  <a:lnTo>
                    <a:pt x="2477206" y="429722"/>
                  </a:lnTo>
                  <a:lnTo>
                    <a:pt x="2481627" y="385860"/>
                  </a:lnTo>
                  <a:lnTo>
                    <a:pt x="2481627" y="390329"/>
                  </a:lnTo>
                  <a:lnTo>
                    <a:pt x="2494757" y="420958"/>
                  </a:lnTo>
                  <a:lnTo>
                    <a:pt x="2499134" y="412238"/>
                  </a:lnTo>
                  <a:lnTo>
                    <a:pt x="2512264" y="311413"/>
                  </a:lnTo>
                  <a:lnTo>
                    <a:pt x="2512264" y="315795"/>
                  </a:lnTo>
                  <a:lnTo>
                    <a:pt x="2521018" y="328940"/>
                  </a:lnTo>
                  <a:lnTo>
                    <a:pt x="2521018" y="324559"/>
                  </a:lnTo>
                  <a:lnTo>
                    <a:pt x="2529815" y="293799"/>
                  </a:lnTo>
                  <a:lnTo>
                    <a:pt x="2529815" y="298180"/>
                  </a:lnTo>
                  <a:lnTo>
                    <a:pt x="2534192" y="311413"/>
                  </a:lnTo>
                  <a:lnTo>
                    <a:pt x="2534192" y="306944"/>
                  </a:lnTo>
                  <a:lnTo>
                    <a:pt x="2538568" y="263126"/>
                  </a:lnTo>
                  <a:lnTo>
                    <a:pt x="2542945" y="175446"/>
                  </a:lnTo>
                  <a:lnTo>
                    <a:pt x="2547322" y="171108"/>
                  </a:lnTo>
                  <a:lnTo>
                    <a:pt x="2551699" y="171108"/>
                  </a:lnTo>
                  <a:lnTo>
                    <a:pt x="2556075" y="157963"/>
                  </a:lnTo>
                  <a:lnTo>
                    <a:pt x="2560452" y="162345"/>
                  </a:lnTo>
                  <a:lnTo>
                    <a:pt x="2560452" y="175446"/>
                  </a:lnTo>
                  <a:lnTo>
                    <a:pt x="2569249" y="214882"/>
                  </a:lnTo>
                  <a:lnTo>
                    <a:pt x="2573626" y="197355"/>
                  </a:lnTo>
                  <a:lnTo>
                    <a:pt x="2582467" y="227984"/>
                  </a:lnTo>
                  <a:lnTo>
                    <a:pt x="2586844" y="267508"/>
                  </a:lnTo>
                  <a:lnTo>
                    <a:pt x="2591221" y="298180"/>
                  </a:lnTo>
                  <a:lnTo>
                    <a:pt x="2595641" y="285035"/>
                  </a:lnTo>
                  <a:lnTo>
                    <a:pt x="2604395" y="241261"/>
                  </a:lnTo>
                  <a:lnTo>
                    <a:pt x="2613148" y="254362"/>
                  </a:lnTo>
                  <a:lnTo>
                    <a:pt x="2617525" y="245643"/>
                  </a:lnTo>
                  <a:lnTo>
                    <a:pt x="2617525" y="250024"/>
                  </a:lnTo>
                  <a:lnTo>
                    <a:pt x="2626279" y="276271"/>
                  </a:lnTo>
                  <a:lnTo>
                    <a:pt x="2626279" y="271890"/>
                  </a:lnTo>
                  <a:lnTo>
                    <a:pt x="2630655" y="214882"/>
                  </a:lnTo>
                  <a:lnTo>
                    <a:pt x="2635032" y="188592"/>
                  </a:lnTo>
                  <a:lnTo>
                    <a:pt x="2635032" y="192974"/>
                  </a:lnTo>
                  <a:lnTo>
                    <a:pt x="2639453" y="232366"/>
                  </a:lnTo>
                  <a:lnTo>
                    <a:pt x="2648206" y="250024"/>
                  </a:lnTo>
                  <a:lnTo>
                    <a:pt x="2648206" y="245643"/>
                  </a:lnTo>
                  <a:lnTo>
                    <a:pt x="2652583" y="241261"/>
                  </a:lnTo>
                  <a:lnTo>
                    <a:pt x="2656960" y="258744"/>
                  </a:lnTo>
                  <a:lnTo>
                    <a:pt x="2661336" y="258744"/>
                  </a:lnTo>
                  <a:lnTo>
                    <a:pt x="2665713" y="236879"/>
                  </a:lnTo>
                  <a:lnTo>
                    <a:pt x="2670090" y="245643"/>
                  </a:lnTo>
                  <a:lnTo>
                    <a:pt x="2674467" y="276271"/>
                  </a:lnTo>
                  <a:lnTo>
                    <a:pt x="2687641" y="381478"/>
                  </a:lnTo>
                  <a:lnTo>
                    <a:pt x="2692018" y="381478"/>
                  </a:lnTo>
                  <a:lnTo>
                    <a:pt x="2696394" y="381478"/>
                  </a:lnTo>
                  <a:lnTo>
                    <a:pt x="2696394" y="390329"/>
                  </a:lnTo>
                  <a:lnTo>
                    <a:pt x="2705148" y="416576"/>
                  </a:lnTo>
                  <a:lnTo>
                    <a:pt x="2713901" y="429722"/>
                  </a:lnTo>
                  <a:lnTo>
                    <a:pt x="2718278" y="456012"/>
                  </a:lnTo>
                  <a:lnTo>
                    <a:pt x="2722786" y="451631"/>
                  </a:lnTo>
                  <a:lnTo>
                    <a:pt x="2727163" y="434103"/>
                  </a:lnTo>
                  <a:lnTo>
                    <a:pt x="2731540" y="438485"/>
                  </a:lnTo>
                  <a:lnTo>
                    <a:pt x="2735916" y="469245"/>
                  </a:lnTo>
                  <a:lnTo>
                    <a:pt x="2753467" y="548161"/>
                  </a:lnTo>
                  <a:lnTo>
                    <a:pt x="2762221" y="548161"/>
                  </a:lnTo>
                  <a:lnTo>
                    <a:pt x="2766598" y="561307"/>
                  </a:lnTo>
                  <a:lnTo>
                    <a:pt x="2770974" y="609463"/>
                  </a:lnTo>
                  <a:lnTo>
                    <a:pt x="2779728" y="657706"/>
                  </a:lnTo>
                  <a:lnTo>
                    <a:pt x="2788481" y="701612"/>
                  </a:lnTo>
                  <a:lnTo>
                    <a:pt x="2810409" y="811200"/>
                  </a:lnTo>
                  <a:lnTo>
                    <a:pt x="2819162" y="846211"/>
                  </a:lnTo>
                  <a:lnTo>
                    <a:pt x="2827916" y="885735"/>
                  </a:lnTo>
                  <a:lnTo>
                    <a:pt x="2832293" y="903218"/>
                  </a:lnTo>
                  <a:lnTo>
                    <a:pt x="2880612" y="1135584"/>
                  </a:lnTo>
                  <a:lnTo>
                    <a:pt x="2884989" y="1166344"/>
                  </a:lnTo>
                  <a:lnTo>
                    <a:pt x="2893742" y="1223264"/>
                  </a:lnTo>
                  <a:lnTo>
                    <a:pt x="2902496" y="1284697"/>
                  </a:lnTo>
                  <a:lnTo>
                    <a:pt x="2911293" y="1315457"/>
                  </a:lnTo>
                  <a:lnTo>
                    <a:pt x="2933177" y="1438147"/>
                  </a:lnTo>
                  <a:lnTo>
                    <a:pt x="2946307" y="1495154"/>
                  </a:lnTo>
                  <a:lnTo>
                    <a:pt x="2972612" y="1644222"/>
                  </a:lnTo>
                  <a:lnTo>
                    <a:pt x="2990119" y="1710037"/>
                  </a:lnTo>
                  <a:lnTo>
                    <a:pt x="3003380" y="1784571"/>
                  </a:lnTo>
                  <a:lnTo>
                    <a:pt x="3012134" y="1837109"/>
                  </a:lnTo>
                  <a:lnTo>
                    <a:pt x="3029685" y="1911643"/>
                  </a:lnTo>
                  <a:lnTo>
                    <a:pt x="3042815" y="1959887"/>
                  </a:lnTo>
                  <a:lnTo>
                    <a:pt x="3069119" y="2073857"/>
                  </a:lnTo>
                  <a:lnTo>
                    <a:pt x="3091003" y="2144009"/>
                  </a:lnTo>
                  <a:lnTo>
                    <a:pt x="3099756" y="2166006"/>
                  </a:lnTo>
                  <a:lnTo>
                    <a:pt x="3130525" y="2258067"/>
                  </a:lnTo>
                  <a:lnTo>
                    <a:pt x="3143699" y="2284314"/>
                  </a:lnTo>
                  <a:lnTo>
                    <a:pt x="3152453" y="2306223"/>
                  </a:lnTo>
                  <a:lnTo>
                    <a:pt x="3169960" y="2336984"/>
                  </a:lnTo>
                  <a:lnTo>
                    <a:pt x="3178713" y="2358849"/>
                  </a:lnTo>
                  <a:lnTo>
                    <a:pt x="3205018" y="2367612"/>
                  </a:lnTo>
                  <a:lnTo>
                    <a:pt x="3226945" y="2363230"/>
                  </a:lnTo>
                  <a:lnTo>
                    <a:pt x="3235699" y="2367612"/>
                  </a:lnTo>
                  <a:lnTo>
                    <a:pt x="3244452" y="2363230"/>
                  </a:lnTo>
                  <a:lnTo>
                    <a:pt x="3253206" y="2350129"/>
                  </a:lnTo>
                  <a:lnTo>
                    <a:pt x="3261959" y="2341365"/>
                  </a:lnTo>
                  <a:lnTo>
                    <a:pt x="3279598" y="2336984"/>
                  </a:lnTo>
                  <a:lnTo>
                    <a:pt x="3283974" y="2323838"/>
                  </a:lnTo>
                  <a:lnTo>
                    <a:pt x="3305902" y="2275595"/>
                  </a:lnTo>
                  <a:lnTo>
                    <a:pt x="3323409" y="2231689"/>
                  </a:lnTo>
                  <a:lnTo>
                    <a:pt x="3336539" y="2196679"/>
                  </a:lnTo>
                  <a:lnTo>
                    <a:pt x="3375974" y="2065093"/>
                  </a:lnTo>
                  <a:lnTo>
                    <a:pt x="3402278" y="1977414"/>
                  </a:lnTo>
                  <a:lnTo>
                    <a:pt x="3424293" y="1872251"/>
                  </a:lnTo>
                  <a:lnTo>
                    <a:pt x="3507539" y="1464394"/>
                  </a:lnTo>
                  <a:lnTo>
                    <a:pt x="3612756" y="903218"/>
                  </a:lnTo>
                  <a:lnTo>
                    <a:pt x="3652191" y="719139"/>
                  </a:lnTo>
                  <a:lnTo>
                    <a:pt x="3700511" y="513020"/>
                  </a:lnTo>
                  <a:lnTo>
                    <a:pt x="3739945" y="381478"/>
                  </a:lnTo>
                  <a:lnTo>
                    <a:pt x="3757452" y="337660"/>
                  </a:lnTo>
                  <a:lnTo>
                    <a:pt x="3788133" y="280653"/>
                  </a:lnTo>
                  <a:lnTo>
                    <a:pt x="3801264" y="254362"/>
                  </a:lnTo>
                  <a:lnTo>
                    <a:pt x="3814525" y="241261"/>
                  </a:lnTo>
                  <a:lnTo>
                    <a:pt x="3832032" y="232366"/>
                  </a:lnTo>
                  <a:lnTo>
                    <a:pt x="3849583" y="223646"/>
                  </a:lnTo>
                  <a:lnTo>
                    <a:pt x="3862713" y="227984"/>
                  </a:lnTo>
                  <a:lnTo>
                    <a:pt x="3875844" y="232366"/>
                  </a:lnTo>
                  <a:lnTo>
                    <a:pt x="3897771" y="250024"/>
                  </a:lnTo>
                  <a:lnTo>
                    <a:pt x="3910901" y="263126"/>
                  </a:lnTo>
                  <a:lnTo>
                    <a:pt x="3924032" y="293799"/>
                  </a:lnTo>
                  <a:lnTo>
                    <a:pt x="3950336" y="355187"/>
                  </a:lnTo>
                  <a:lnTo>
                    <a:pt x="3976728" y="425340"/>
                  </a:lnTo>
                  <a:lnTo>
                    <a:pt x="4011786" y="543780"/>
                  </a:lnTo>
                  <a:lnTo>
                    <a:pt x="4033669" y="644605"/>
                  </a:lnTo>
                  <a:lnTo>
                    <a:pt x="4077481" y="846211"/>
                  </a:lnTo>
                  <a:lnTo>
                    <a:pt x="4138931" y="1153111"/>
                  </a:lnTo>
                  <a:lnTo>
                    <a:pt x="4244192" y="1692422"/>
                  </a:lnTo>
                  <a:lnTo>
                    <a:pt x="4288003" y="1898498"/>
                  </a:lnTo>
                  <a:lnTo>
                    <a:pt x="4318684" y="2038803"/>
                  </a:lnTo>
                  <a:lnTo>
                    <a:pt x="4353698" y="2157155"/>
                  </a:lnTo>
                  <a:lnTo>
                    <a:pt x="4375713" y="2227307"/>
                  </a:lnTo>
                  <a:lnTo>
                    <a:pt x="4402018" y="2284314"/>
                  </a:lnTo>
                  <a:lnTo>
                    <a:pt x="4419525" y="2323838"/>
                  </a:lnTo>
                  <a:lnTo>
                    <a:pt x="4437075" y="2345747"/>
                  </a:lnTo>
                  <a:lnTo>
                    <a:pt x="4454582" y="2358849"/>
                  </a:lnTo>
                  <a:lnTo>
                    <a:pt x="4467713" y="2367612"/>
                  </a:lnTo>
                  <a:lnTo>
                    <a:pt x="4480887" y="2371994"/>
                  </a:lnTo>
                  <a:lnTo>
                    <a:pt x="4494017" y="2367612"/>
                  </a:lnTo>
                  <a:lnTo>
                    <a:pt x="4537916" y="2328220"/>
                  </a:lnTo>
                  <a:lnTo>
                    <a:pt x="4577351" y="2253686"/>
                  </a:lnTo>
                  <a:lnTo>
                    <a:pt x="4599278" y="2196679"/>
                  </a:lnTo>
                  <a:lnTo>
                    <a:pt x="4625539" y="2104617"/>
                  </a:lnTo>
                  <a:lnTo>
                    <a:pt x="4651931" y="2003705"/>
                  </a:lnTo>
                  <a:lnTo>
                    <a:pt x="4686988" y="1850342"/>
                  </a:lnTo>
                  <a:lnTo>
                    <a:pt x="4730800" y="1644222"/>
                  </a:lnTo>
                  <a:lnTo>
                    <a:pt x="4783496" y="1367994"/>
                  </a:lnTo>
                  <a:lnTo>
                    <a:pt x="4879872" y="855062"/>
                  </a:lnTo>
                  <a:lnTo>
                    <a:pt x="4928148" y="640223"/>
                  </a:lnTo>
                  <a:lnTo>
                    <a:pt x="4958829" y="517401"/>
                  </a:lnTo>
                  <a:lnTo>
                    <a:pt x="4989510" y="412238"/>
                  </a:lnTo>
                  <a:lnTo>
                    <a:pt x="5015771" y="342042"/>
                  </a:lnTo>
                  <a:lnTo>
                    <a:pt x="5037698" y="293799"/>
                  </a:lnTo>
                  <a:lnTo>
                    <a:pt x="5072844" y="241261"/>
                  </a:lnTo>
                  <a:lnTo>
                    <a:pt x="5103525" y="223646"/>
                  </a:lnTo>
                  <a:lnTo>
                    <a:pt x="5116655" y="223646"/>
                  </a:lnTo>
                  <a:lnTo>
                    <a:pt x="5129785" y="227984"/>
                  </a:lnTo>
                  <a:lnTo>
                    <a:pt x="5142959" y="236879"/>
                  </a:lnTo>
                  <a:lnTo>
                    <a:pt x="5156090" y="254362"/>
                  </a:lnTo>
                  <a:lnTo>
                    <a:pt x="5173597" y="276271"/>
                  </a:lnTo>
                  <a:lnTo>
                    <a:pt x="5191235" y="315795"/>
                  </a:lnTo>
                  <a:lnTo>
                    <a:pt x="5213162" y="363951"/>
                  </a:lnTo>
                  <a:lnTo>
                    <a:pt x="5239423" y="434103"/>
                  </a:lnTo>
                  <a:lnTo>
                    <a:pt x="5265727" y="530547"/>
                  </a:lnTo>
                  <a:lnTo>
                    <a:pt x="5287611" y="613845"/>
                  </a:lnTo>
                  <a:lnTo>
                    <a:pt x="5287611" y="618314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322833" y="5626911"/>
              <a:ext cx="5287645" cy="2586990"/>
            </a:xfrm>
            <a:custGeom>
              <a:avLst/>
              <a:gdLst/>
              <a:ahLst/>
              <a:cxnLst/>
              <a:rect l="l" t="t" r="r" b="b"/>
              <a:pathLst>
                <a:path w="5287645" h="2586990">
                  <a:moveTo>
                    <a:pt x="0" y="1959755"/>
                  </a:moveTo>
                  <a:lnTo>
                    <a:pt x="0" y="1946654"/>
                  </a:lnTo>
                  <a:lnTo>
                    <a:pt x="35049" y="1753680"/>
                  </a:lnTo>
                  <a:lnTo>
                    <a:pt x="92003" y="1385478"/>
                  </a:lnTo>
                  <a:lnTo>
                    <a:pt x="170969" y="898705"/>
                  </a:lnTo>
                  <a:lnTo>
                    <a:pt x="219148" y="609331"/>
                  </a:lnTo>
                  <a:lnTo>
                    <a:pt x="254206" y="429590"/>
                  </a:lnTo>
                  <a:lnTo>
                    <a:pt x="289351" y="276140"/>
                  </a:lnTo>
                  <a:lnTo>
                    <a:pt x="315656" y="175315"/>
                  </a:lnTo>
                  <a:lnTo>
                    <a:pt x="337540" y="109544"/>
                  </a:lnTo>
                  <a:lnTo>
                    <a:pt x="359467" y="61301"/>
                  </a:lnTo>
                  <a:lnTo>
                    <a:pt x="376974" y="35010"/>
                  </a:lnTo>
                  <a:lnTo>
                    <a:pt x="390148" y="13101"/>
                  </a:lnTo>
                  <a:lnTo>
                    <a:pt x="403366" y="4381"/>
                  </a:lnTo>
                  <a:lnTo>
                    <a:pt x="416540" y="0"/>
                  </a:lnTo>
                  <a:lnTo>
                    <a:pt x="429670" y="0"/>
                  </a:lnTo>
                  <a:lnTo>
                    <a:pt x="464728" y="26246"/>
                  </a:lnTo>
                  <a:lnTo>
                    <a:pt x="499742" y="92017"/>
                  </a:lnTo>
                  <a:lnTo>
                    <a:pt x="517293" y="144555"/>
                  </a:lnTo>
                  <a:lnTo>
                    <a:pt x="543685" y="223471"/>
                  </a:lnTo>
                  <a:lnTo>
                    <a:pt x="569946" y="328765"/>
                  </a:lnTo>
                  <a:lnTo>
                    <a:pt x="600627" y="469114"/>
                  </a:lnTo>
                  <a:lnTo>
                    <a:pt x="631308" y="648811"/>
                  </a:lnTo>
                  <a:lnTo>
                    <a:pt x="675207" y="889941"/>
                  </a:lnTo>
                  <a:lnTo>
                    <a:pt x="732192" y="1253893"/>
                  </a:lnTo>
                  <a:lnTo>
                    <a:pt x="815526" y="1775676"/>
                  </a:lnTo>
                  <a:lnTo>
                    <a:pt x="854960" y="2021188"/>
                  </a:lnTo>
                  <a:lnTo>
                    <a:pt x="890018" y="2192165"/>
                  </a:lnTo>
                  <a:lnTo>
                    <a:pt x="920655" y="2323707"/>
                  </a:lnTo>
                  <a:lnTo>
                    <a:pt x="947047" y="2420150"/>
                  </a:lnTo>
                  <a:lnTo>
                    <a:pt x="968975" y="2485921"/>
                  </a:lnTo>
                  <a:lnTo>
                    <a:pt x="990859" y="2529703"/>
                  </a:lnTo>
                  <a:lnTo>
                    <a:pt x="1025916" y="2577973"/>
                  </a:lnTo>
                  <a:lnTo>
                    <a:pt x="1034670" y="2586728"/>
                  </a:lnTo>
                  <a:lnTo>
                    <a:pt x="1047844" y="2586728"/>
                  </a:lnTo>
                  <a:lnTo>
                    <a:pt x="1060974" y="2586728"/>
                  </a:lnTo>
                  <a:lnTo>
                    <a:pt x="1074104" y="2582351"/>
                  </a:lnTo>
                  <a:lnTo>
                    <a:pt x="1087366" y="2573596"/>
                  </a:lnTo>
                  <a:lnTo>
                    <a:pt x="1100496" y="2556082"/>
                  </a:lnTo>
                  <a:lnTo>
                    <a:pt x="1113627" y="2525326"/>
                  </a:lnTo>
                  <a:lnTo>
                    <a:pt x="1135554" y="2481543"/>
                  </a:lnTo>
                  <a:lnTo>
                    <a:pt x="1153061" y="2424532"/>
                  </a:lnTo>
                  <a:lnTo>
                    <a:pt x="1174989" y="2345616"/>
                  </a:lnTo>
                  <a:lnTo>
                    <a:pt x="1205670" y="2236027"/>
                  </a:lnTo>
                  <a:lnTo>
                    <a:pt x="1236439" y="2086959"/>
                  </a:lnTo>
                  <a:lnTo>
                    <a:pt x="1271453" y="1889603"/>
                  </a:lnTo>
                  <a:lnTo>
                    <a:pt x="1315264" y="1613331"/>
                  </a:lnTo>
                  <a:lnTo>
                    <a:pt x="1477467" y="604949"/>
                  </a:lnTo>
                  <a:lnTo>
                    <a:pt x="1512656" y="420827"/>
                  </a:lnTo>
                  <a:lnTo>
                    <a:pt x="1547714" y="280522"/>
                  </a:lnTo>
                  <a:lnTo>
                    <a:pt x="1573974" y="179697"/>
                  </a:lnTo>
                  <a:lnTo>
                    <a:pt x="1595902" y="113926"/>
                  </a:lnTo>
                  <a:lnTo>
                    <a:pt x="1617786" y="65639"/>
                  </a:lnTo>
                  <a:lnTo>
                    <a:pt x="1648554" y="13101"/>
                  </a:lnTo>
                  <a:lnTo>
                    <a:pt x="1666105" y="4381"/>
                  </a:lnTo>
                  <a:lnTo>
                    <a:pt x="1674859" y="0"/>
                  </a:lnTo>
                  <a:lnTo>
                    <a:pt x="1687989" y="0"/>
                  </a:lnTo>
                  <a:lnTo>
                    <a:pt x="1701119" y="4381"/>
                  </a:lnTo>
                  <a:lnTo>
                    <a:pt x="1714293" y="13101"/>
                  </a:lnTo>
                  <a:lnTo>
                    <a:pt x="1727423" y="30628"/>
                  </a:lnTo>
                  <a:lnTo>
                    <a:pt x="1740554" y="52537"/>
                  </a:lnTo>
                  <a:lnTo>
                    <a:pt x="1758105" y="96399"/>
                  </a:lnTo>
                  <a:lnTo>
                    <a:pt x="1780120" y="148937"/>
                  </a:lnTo>
                  <a:lnTo>
                    <a:pt x="1802003" y="227853"/>
                  </a:lnTo>
                  <a:lnTo>
                    <a:pt x="1832685" y="341911"/>
                  </a:lnTo>
                  <a:lnTo>
                    <a:pt x="1858945" y="477878"/>
                  </a:lnTo>
                  <a:lnTo>
                    <a:pt x="1894003" y="666338"/>
                  </a:lnTo>
                  <a:lnTo>
                    <a:pt x="1937946" y="907468"/>
                  </a:lnTo>
                  <a:lnTo>
                    <a:pt x="1994887" y="1288903"/>
                  </a:lnTo>
                  <a:lnTo>
                    <a:pt x="2073844" y="1780058"/>
                  </a:lnTo>
                  <a:lnTo>
                    <a:pt x="2117655" y="2025570"/>
                  </a:lnTo>
                  <a:lnTo>
                    <a:pt x="2148336" y="2196503"/>
                  </a:lnTo>
                  <a:lnTo>
                    <a:pt x="2179105" y="2323707"/>
                  </a:lnTo>
                  <a:lnTo>
                    <a:pt x="2209786" y="2420150"/>
                  </a:lnTo>
                  <a:lnTo>
                    <a:pt x="2231670" y="2485921"/>
                  </a:lnTo>
                  <a:lnTo>
                    <a:pt x="2249177" y="2529703"/>
                  </a:lnTo>
                  <a:lnTo>
                    <a:pt x="2266728" y="2556082"/>
                  </a:lnTo>
                  <a:lnTo>
                    <a:pt x="2271105" y="1293285"/>
                  </a:lnTo>
                  <a:lnTo>
                    <a:pt x="5287611" y="1293285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2638571" y="5337794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10033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1" name="object 4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295527" y="4362449"/>
            <a:ext cx="517525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3545" marR="5080" indent="-4114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86383" y="8554567"/>
            <a:ext cx="51904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3070" marR="5080" indent="-42100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95247" y="4273889"/>
            <a:ext cx="4034154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c:CUENCA-X0002A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c:CUENCB-X0002B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371025" y="1436835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549556" y="418182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32038" y="4181823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307403" y="1430167"/>
            <a:ext cx="4556125" cy="2723515"/>
            <a:chOff x="1307403" y="1430167"/>
            <a:chExt cx="4556125" cy="2723515"/>
          </a:xfrm>
        </p:grpSpPr>
        <p:sp>
          <p:nvSpPr>
            <p:cNvPr id="11" name="object 11" descr=""/>
            <p:cNvSpPr/>
            <p:nvPr/>
          </p:nvSpPr>
          <p:spPr>
            <a:xfrm>
              <a:off x="2120720" y="1436835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314070" y="1436835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17152" y="407652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362491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17152" y="317342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9929" y="272178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227020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1590586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43439" y="136698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64446" y="1601234"/>
            <a:ext cx="5252720" cy="2345690"/>
            <a:chOff x="1364446" y="1601234"/>
            <a:chExt cx="5252720" cy="2345690"/>
          </a:xfrm>
        </p:grpSpPr>
        <p:sp>
          <p:nvSpPr>
            <p:cNvPr id="21" name="object 21" descr=""/>
            <p:cNvSpPr/>
            <p:nvPr/>
          </p:nvSpPr>
          <p:spPr>
            <a:xfrm>
              <a:off x="1371025" y="1888466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71025" y="2230377"/>
              <a:ext cx="5240020" cy="1140460"/>
            </a:xfrm>
            <a:custGeom>
              <a:avLst/>
              <a:gdLst/>
              <a:ahLst/>
              <a:cxnLst/>
              <a:rect l="l" t="t" r="r" b="b"/>
              <a:pathLst>
                <a:path w="5240020" h="1140460">
                  <a:moveTo>
                    <a:pt x="0" y="648855"/>
                  </a:moveTo>
                  <a:lnTo>
                    <a:pt x="8762" y="648855"/>
                  </a:lnTo>
                  <a:lnTo>
                    <a:pt x="48192" y="657750"/>
                  </a:lnTo>
                  <a:lnTo>
                    <a:pt x="135920" y="666470"/>
                  </a:lnTo>
                  <a:lnTo>
                    <a:pt x="184130" y="662088"/>
                  </a:lnTo>
                  <a:lnTo>
                    <a:pt x="219275" y="653368"/>
                  </a:lnTo>
                  <a:lnTo>
                    <a:pt x="267463" y="640091"/>
                  </a:lnTo>
                  <a:lnTo>
                    <a:pt x="333158" y="613845"/>
                  </a:lnTo>
                  <a:lnTo>
                    <a:pt x="377101" y="591936"/>
                  </a:lnTo>
                  <a:lnTo>
                    <a:pt x="543681" y="504256"/>
                  </a:lnTo>
                  <a:lnTo>
                    <a:pt x="613796" y="477878"/>
                  </a:lnTo>
                  <a:lnTo>
                    <a:pt x="653318" y="464776"/>
                  </a:lnTo>
                  <a:lnTo>
                    <a:pt x="714637" y="456012"/>
                  </a:lnTo>
                  <a:lnTo>
                    <a:pt x="754071" y="456012"/>
                  </a:lnTo>
                  <a:lnTo>
                    <a:pt x="798014" y="460394"/>
                  </a:lnTo>
                  <a:lnTo>
                    <a:pt x="876840" y="477878"/>
                  </a:lnTo>
                  <a:lnTo>
                    <a:pt x="942666" y="499918"/>
                  </a:lnTo>
                  <a:lnTo>
                    <a:pt x="990854" y="526165"/>
                  </a:lnTo>
                  <a:lnTo>
                    <a:pt x="1166318" y="613845"/>
                  </a:lnTo>
                  <a:lnTo>
                    <a:pt x="1227681" y="640091"/>
                  </a:lnTo>
                  <a:lnTo>
                    <a:pt x="1267071" y="653368"/>
                  </a:lnTo>
                  <a:lnTo>
                    <a:pt x="1319768" y="662088"/>
                  </a:lnTo>
                  <a:lnTo>
                    <a:pt x="1350449" y="666470"/>
                  </a:lnTo>
                  <a:lnTo>
                    <a:pt x="1389883" y="666470"/>
                  </a:lnTo>
                  <a:lnTo>
                    <a:pt x="1442536" y="662088"/>
                  </a:lnTo>
                  <a:lnTo>
                    <a:pt x="1477594" y="653368"/>
                  </a:lnTo>
                  <a:lnTo>
                    <a:pt x="1521405" y="635753"/>
                  </a:lnTo>
                  <a:lnTo>
                    <a:pt x="1578478" y="613845"/>
                  </a:lnTo>
                  <a:lnTo>
                    <a:pt x="1639796" y="583172"/>
                  </a:lnTo>
                  <a:lnTo>
                    <a:pt x="1806376" y="499918"/>
                  </a:lnTo>
                  <a:lnTo>
                    <a:pt x="1863449" y="477878"/>
                  </a:lnTo>
                  <a:lnTo>
                    <a:pt x="1902883" y="464776"/>
                  </a:lnTo>
                  <a:lnTo>
                    <a:pt x="1959825" y="456012"/>
                  </a:lnTo>
                  <a:lnTo>
                    <a:pt x="1999347" y="456012"/>
                  </a:lnTo>
                  <a:lnTo>
                    <a:pt x="2038782" y="456012"/>
                  </a:lnTo>
                  <a:lnTo>
                    <a:pt x="2078216" y="464776"/>
                  </a:lnTo>
                  <a:lnTo>
                    <a:pt x="2117651" y="473540"/>
                  </a:lnTo>
                  <a:lnTo>
                    <a:pt x="2179101" y="499918"/>
                  </a:lnTo>
                  <a:lnTo>
                    <a:pt x="2222912" y="517401"/>
                  </a:lnTo>
                  <a:lnTo>
                    <a:pt x="2288738" y="552456"/>
                  </a:lnTo>
                  <a:lnTo>
                    <a:pt x="2288738" y="548074"/>
                  </a:lnTo>
                  <a:lnTo>
                    <a:pt x="2288738" y="526165"/>
                  </a:lnTo>
                  <a:lnTo>
                    <a:pt x="2297492" y="306944"/>
                  </a:lnTo>
                  <a:lnTo>
                    <a:pt x="2301869" y="271890"/>
                  </a:lnTo>
                  <a:lnTo>
                    <a:pt x="2306246" y="267508"/>
                  </a:lnTo>
                  <a:lnTo>
                    <a:pt x="2306246" y="271890"/>
                  </a:lnTo>
                  <a:lnTo>
                    <a:pt x="2314999" y="276271"/>
                  </a:lnTo>
                  <a:lnTo>
                    <a:pt x="2314999" y="271890"/>
                  </a:lnTo>
                  <a:lnTo>
                    <a:pt x="2319420" y="267508"/>
                  </a:lnTo>
                  <a:lnTo>
                    <a:pt x="2323796" y="267508"/>
                  </a:lnTo>
                  <a:lnTo>
                    <a:pt x="2328173" y="263038"/>
                  </a:lnTo>
                  <a:lnTo>
                    <a:pt x="2332550" y="267508"/>
                  </a:lnTo>
                  <a:lnTo>
                    <a:pt x="2350057" y="289417"/>
                  </a:lnTo>
                  <a:lnTo>
                    <a:pt x="2354434" y="289417"/>
                  </a:lnTo>
                  <a:lnTo>
                    <a:pt x="2358810" y="285035"/>
                  </a:lnTo>
                  <a:lnTo>
                    <a:pt x="2363231" y="289417"/>
                  </a:lnTo>
                  <a:lnTo>
                    <a:pt x="2367608" y="293799"/>
                  </a:lnTo>
                  <a:lnTo>
                    <a:pt x="2371984" y="289417"/>
                  </a:lnTo>
                  <a:lnTo>
                    <a:pt x="2376361" y="280653"/>
                  </a:lnTo>
                  <a:lnTo>
                    <a:pt x="2380738" y="267508"/>
                  </a:lnTo>
                  <a:lnTo>
                    <a:pt x="2393868" y="122821"/>
                  </a:lnTo>
                  <a:lnTo>
                    <a:pt x="2398376" y="109588"/>
                  </a:lnTo>
                  <a:lnTo>
                    <a:pt x="2402753" y="114058"/>
                  </a:lnTo>
                  <a:lnTo>
                    <a:pt x="2402753" y="109588"/>
                  </a:lnTo>
                  <a:lnTo>
                    <a:pt x="2407130" y="109588"/>
                  </a:lnTo>
                  <a:lnTo>
                    <a:pt x="2411507" y="109588"/>
                  </a:lnTo>
                  <a:lnTo>
                    <a:pt x="2415883" y="100824"/>
                  </a:lnTo>
                  <a:lnTo>
                    <a:pt x="2420260" y="92061"/>
                  </a:lnTo>
                  <a:lnTo>
                    <a:pt x="2424637" y="96443"/>
                  </a:lnTo>
                  <a:lnTo>
                    <a:pt x="2429014" y="100824"/>
                  </a:lnTo>
                  <a:lnTo>
                    <a:pt x="2433434" y="118439"/>
                  </a:lnTo>
                  <a:lnTo>
                    <a:pt x="2442188" y="131585"/>
                  </a:lnTo>
                  <a:lnTo>
                    <a:pt x="2446564" y="131585"/>
                  </a:lnTo>
                  <a:lnTo>
                    <a:pt x="2450941" y="131585"/>
                  </a:lnTo>
                  <a:lnTo>
                    <a:pt x="2459695" y="135966"/>
                  </a:lnTo>
                  <a:lnTo>
                    <a:pt x="2468448" y="131585"/>
                  </a:lnTo>
                  <a:lnTo>
                    <a:pt x="2472825" y="105206"/>
                  </a:lnTo>
                  <a:lnTo>
                    <a:pt x="2481622" y="39523"/>
                  </a:lnTo>
                  <a:lnTo>
                    <a:pt x="2485999" y="30672"/>
                  </a:lnTo>
                  <a:lnTo>
                    <a:pt x="2494753" y="43905"/>
                  </a:lnTo>
                  <a:lnTo>
                    <a:pt x="2503506" y="57050"/>
                  </a:lnTo>
                  <a:lnTo>
                    <a:pt x="2503506" y="52669"/>
                  </a:lnTo>
                  <a:lnTo>
                    <a:pt x="2512260" y="43905"/>
                  </a:lnTo>
                  <a:lnTo>
                    <a:pt x="2512260" y="48287"/>
                  </a:lnTo>
                  <a:lnTo>
                    <a:pt x="2521057" y="61432"/>
                  </a:lnTo>
                  <a:lnTo>
                    <a:pt x="2538651" y="92061"/>
                  </a:lnTo>
                  <a:lnTo>
                    <a:pt x="2543028" y="96443"/>
                  </a:lnTo>
                  <a:lnTo>
                    <a:pt x="2551826" y="105206"/>
                  </a:lnTo>
                  <a:lnTo>
                    <a:pt x="2560579" y="105206"/>
                  </a:lnTo>
                  <a:lnTo>
                    <a:pt x="2560579" y="100824"/>
                  </a:lnTo>
                  <a:lnTo>
                    <a:pt x="2564956" y="78916"/>
                  </a:lnTo>
                  <a:lnTo>
                    <a:pt x="2573709" y="52669"/>
                  </a:lnTo>
                  <a:lnTo>
                    <a:pt x="2578086" y="48287"/>
                  </a:lnTo>
                  <a:lnTo>
                    <a:pt x="2582463" y="57050"/>
                  </a:lnTo>
                  <a:lnTo>
                    <a:pt x="2586840" y="74578"/>
                  </a:lnTo>
                  <a:lnTo>
                    <a:pt x="2595637" y="100824"/>
                  </a:lnTo>
                  <a:lnTo>
                    <a:pt x="2608767" y="122821"/>
                  </a:lnTo>
                  <a:lnTo>
                    <a:pt x="2626274" y="170977"/>
                  </a:lnTo>
                  <a:lnTo>
                    <a:pt x="2635071" y="188504"/>
                  </a:lnTo>
                  <a:lnTo>
                    <a:pt x="2648202" y="201737"/>
                  </a:lnTo>
                  <a:lnTo>
                    <a:pt x="2665709" y="197355"/>
                  </a:lnTo>
                  <a:lnTo>
                    <a:pt x="2670086" y="206119"/>
                  </a:lnTo>
                  <a:lnTo>
                    <a:pt x="2674594" y="214882"/>
                  </a:lnTo>
                  <a:lnTo>
                    <a:pt x="2705275" y="311326"/>
                  </a:lnTo>
                  <a:lnTo>
                    <a:pt x="2718405" y="355187"/>
                  </a:lnTo>
                  <a:lnTo>
                    <a:pt x="2727159" y="372715"/>
                  </a:lnTo>
                  <a:lnTo>
                    <a:pt x="2744666" y="398962"/>
                  </a:lnTo>
                  <a:lnTo>
                    <a:pt x="2753463" y="403343"/>
                  </a:lnTo>
                  <a:lnTo>
                    <a:pt x="2757840" y="412107"/>
                  </a:lnTo>
                  <a:lnTo>
                    <a:pt x="2766593" y="442867"/>
                  </a:lnTo>
                  <a:lnTo>
                    <a:pt x="2779723" y="473540"/>
                  </a:lnTo>
                  <a:lnTo>
                    <a:pt x="2788477" y="495405"/>
                  </a:lnTo>
                  <a:lnTo>
                    <a:pt x="2797274" y="530547"/>
                  </a:lnTo>
                  <a:lnTo>
                    <a:pt x="2814869" y="600699"/>
                  </a:lnTo>
                  <a:lnTo>
                    <a:pt x="2828043" y="631372"/>
                  </a:lnTo>
                  <a:lnTo>
                    <a:pt x="2858680" y="692761"/>
                  </a:lnTo>
                  <a:lnTo>
                    <a:pt x="2871854" y="741004"/>
                  </a:lnTo>
                  <a:lnTo>
                    <a:pt x="2884984" y="780440"/>
                  </a:lnTo>
                  <a:lnTo>
                    <a:pt x="2906912" y="833065"/>
                  </a:lnTo>
                  <a:lnTo>
                    <a:pt x="2941926" y="916363"/>
                  </a:lnTo>
                  <a:lnTo>
                    <a:pt x="2959564" y="955799"/>
                  </a:lnTo>
                  <a:lnTo>
                    <a:pt x="2990246" y="1017188"/>
                  </a:lnTo>
                  <a:lnTo>
                    <a:pt x="2998999" y="1025952"/>
                  </a:lnTo>
                  <a:lnTo>
                    <a:pt x="3012129" y="1039185"/>
                  </a:lnTo>
                  <a:lnTo>
                    <a:pt x="3051564" y="1104868"/>
                  </a:lnTo>
                  <a:lnTo>
                    <a:pt x="3069115" y="1122483"/>
                  </a:lnTo>
                  <a:lnTo>
                    <a:pt x="3082333" y="1131246"/>
                  </a:lnTo>
                  <a:lnTo>
                    <a:pt x="3086709" y="1131246"/>
                  </a:lnTo>
                  <a:lnTo>
                    <a:pt x="3113014" y="1126865"/>
                  </a:lnTo>
                  <a:lnTo>
                    <a:pt x="3134941" y="1135628"/>
                  </a:lnTo>
                  <a:lnTo>
                    <a:pt x="3143695" y="1140010"/>
                  </a:lnTo>
                  <a:lnTo>
                    <a:pt x="3152448" y="1140010"/>
                  </a:lnTo>
                  <a:lnTo>
                    <a:pt x="3174332" y="1126865"/>
                  </a:lnTo>
                  <a:lnTo>
                    <a:pt x="3187506" y="1113719"/>
                  </a:lnTo>
                  <a:lnTo>
                    <a:pt x="3231405" y="1061050"/>
                  </a:lnTo>
                  <a:lnTo>
                    <a:pt x="3244535" y="1047948"/>
                  </a:lnTo>
                  <a:lnTo>
                    <a:pt x="3262086" y="1017188"/>
                  </a:lnTo>
                  <a:lnTo>
                    <a:pt x="3279593" y="977796"/>
                  </a:lnTo>
                  <a:lnTo>
                    <a:pt x="3349709" y="819964"/>
                  </a:lnTo>
                  <a:lnTo>
                    <a:pt x="3371724" y="754149"/>
                  </a:lnTo>
                  <a:lnTo>
                    <a:pt x="3402361" y="675233"/>
                  </a:lnTo>
                  <a:lnTo>
                    <a:pt x="3437419" y="578834"/>
                  </a:lnTo>
                  <a:lnTo>
                    <a:pt x="3511999" y="377096"/>
                  </a:lnTo>
                  <a:lnTo>
                    <a:pt x="3542680" y="293799"/>
                  </a:lnTo>
                  <a:lnTo>
                    <a:pt x="3568984" y="228028"/>
                  </a:lnTo>
                  <a:lnTo>
                    <a:pt x="3590868" y="179741"/>
                  </a:lnTo>
                  <a:lnTo>
                    <a:pt x="3652318" y="70196"/>
                  </a:lnTo>
                  <a:lnTo>
                    <a:pt x="3691753" y="30672"/>
                  </a:lnTo>
                  <a:lnTo>
                    <a:pt x="3744317" y="4381"/>
                  </a:lnTo>
                  <a:lnTo>
                    <a:pt x="3757448" y="4381"/>
                  </a:lnTo>
                  <a:lnTo>
                    <a:pt x="3797014" y="17527"/>
                  </a:lnTo>
                  <a:lnTo>
                    <a:pt x="3836405" y="52669"/>
                  </a:lnTo>
                  <a:lnTo>
                    <a:pt x="3862709" y="83297"/>
                  </a:lnTo>
                  <a:lnTo>
                    <a:pt x="3889013" y="131585"/>
                  </a:lnTo>
                  <a:lnTo>
                    <a:pt x="3919782" y="184122"/>
                  </a:lnTo>
                  <a:lnTo>
                    <a:pt x="3950419" y="254275"/>
                  </a:lnTo>
                  <a:lnTo>
                    <a:pt x="3994230" y="363951"/>
                  </a:lnTo>
                  <a:lnTo>
                    <a:pt x="4033665" y="482259"/>
                  </a:lnTo>
                  <a:lnTo>
                    <a:pt x="4117042" y="701524"/>
                  </a:lnTo>
                  <a:lnTo>
                    <a:pt x="4173984" y="850593"/>
                  </a:lnTo>
                  <a:lnTo>
                    <a:pt x="4213506" y="942654"/>
                  </a:lnTo>
                  <a:lnTo>
                    <a:pt x="4244187" y="1004043"/>
                  </a:lnTo>
                  <a:lnTo>
                    <a:pt x="4270492" y="1047948"/>
                  </a:lnTo>
                  <a:lnTo>
                    <a:pt x="4296752" y="1078577"/>
                  </a:lnTo>
                  <a:lnTo>
                    <a:pt x="4336274" y="1113719"/>
                  </a:lnTo>
                  <a:lnTo>
                    <a:pt x="4358202" y="1118101"/>
                  </a:lnTo>
                  <a:lnTo>
                    <a:pt x="4375709" y="1122483"/>
                  </a:lnTo>
                  <a:lnTo>
                    <a:pt x="4393260" y="1122483"/>
                  </a:lnTo>
                  <a:lnTo>
                    <a:pt x="4410767" y="1113719"/>
                  </a:lnTo>
                  <a:lnTo>
                    <a:pt x="4428318" y="1104868"/>
                  </a:lnTo>
                  <a:lnTo>
                    <a:pt x="4450201" y="1087341"/>
                  </a:lnTo>
                  <a:lnTo>
                    <a:pt x="4472216" y="1056712"/>
                  </a:lnTo>
                  <a:lnTo>
                    <a:pt x="4498521" y="1021570"/>
                  </a:lnTo>
                  <a:lnTo>
                    <a:pt x="4524781" y="977796"/>
                  </a:lnTo>
                  <a:lnTo>
                    <a:pt x="4555462" y="911982"/>
                  </a:lnTo>
                  <a:lnTo>
                    <a:pt x="4590608" y="824302"/>
                  </a:lnTo>
                  <a:lnTo>
                    <a:pt x="4638796" y="701524"/>
                  </a:lnTo>
                  <a:lnTo>
                    <a:pt x="4805375" y="249893"/>
                  </a:lnTo>
                  <a:lnTo>
                    <a:pt x="4836056" y="175359"/>
                  </a:lnTo>
                  <a:lnTo>
                    <a:pt x="4871202" y="114058"/>
                  </a:lnTo>
                  <a:lnTo>
                    <a:pt x="4897506" y="74578"/>
                  </a:lnTo>
                  <a:lnTo>
                    <a:pt x="4923767" y="43905"/>
                  </a:lnTo>
                  <a:lnTo>
                    <a:pt x="4941318" y="21908"/>
                  </a:lnTo>
                  <a:lnTo>
                    <a:pt x="4963201" y="8763"/>
                  </a:lnTo>
                  <a:lnTo>
                    <a:pt x="4980752" y="0"/>
                  </a:lnTo>
                  <a:lnTo>
                    <a:pt x="5002767" y="0"/>
                  </a:lnTo>
                  <a:lnTo>
                    <a:pt x="5020274" y="0"/>
                  </a:lnTo>
                  <a:lnTo>
                    <a:pt x="5037781" y="8763"/>
                  </a:lnTo>
                  <a:lnTo>
                    <a:pt x="5055332" y="17527"/>
                  </a:lnTo>
                  <a:lnTo>
                    <a:pt x="5072839" y="39523"/>
                  </a:lnTo>
                  <a:lnTo>
                    <a:pt x="5121027" y="100824"/>
                  </a:lnTo>
                  <a:lnTo>
                    <a:pt x="5147419" y="149112"/>
                  </a:lnTo>
                  <a:lnTo>
                    <a:pt x="5178100" y="210501"/>
                  </a:lnTo>
                  <a:lnTo>
                    <a:pt x="5213158" y="293799"/>
                  </a:lnTo>
                  <a:lnTo>
                    <a:pt x="5239419" y="355187"/>
                  </a:lnTo>
                  <a:lnTo>
                    <a:pt x="5239419" y="359569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71025" y="2190985"/>
              <a:ext cx="5240020" cy="1210310"/>
            </a:xfrm>
            <a:custGeom>
              <a:avLst/>
              <a:gdLst/>
              <a:ahLst/>
              <a:cxnLst/>
              <a:rect l="l" t="t" r="r" b="b"/>
              <a:pathLst>
                <a:path w="5240020" h="1210310">
                  <a:moveTo>
                    <a:pt x="0" y="499787"/>
                  </a:moveTo>
                  <a:lnTo>
                    <a:pt x="4381" y="499787"/>
                  </a:lnTo>
                  <a:lnTo>
                    <a:pt x="48192" y="512932"/>
                  </a:lnTo>
                  <a:lnTo>
                    <a:pt x="100871" y="530415"/>
                  </a:lnTo>
                  <a:lnTo>
                    <a:pt x="144682" y="552412"/>
                  </a:lnTo>
                  <a:lnTo>
                    <a:pt x="228029" y="591848"/>
                  </a:lnTo>
                  <a:lnTo>
                    <a:pt x="346420" y="653237"/>
                  </a:lnTo>
                  <a:lnTo>
                    <a:pt x="403362" y="679484"/>
                  </a:lnTo>
                  <a:lnTo>
                    <a:pt x="447173" y="692761"/>
                  </a:lnTo>
                  <a:lnTo>
                    <a:pt x="504246" y="705862"/>
                  </a:lnTo>
                  <a:lnTo>
                    <a:pt x="548057" y="705862"/>
                  </a:lnTo>
                  <a:lnTo>
                    <a:pt x="596245" y="705862"/>
                  </a:lnTo>
                  <a:lnTo>
                    <a:pt x="631391" y="697142"/>
                  </a:lnTo>
                  <a:lnTo>
                    <a:pt x="670825" y="688247"/>
                  </a:lnTo>
                  <a:lnTo>
                    <a:pt x="732188" y="666382"/>
                  </a:lnTo>
                  <a:lnTo>
                    <a:pt x="780463" y="644473"/>
                  </a:lnTo>
                  <a:lnTo>
                    <a:pt x="894478" y="587466"/>
                  </a:lnTo>
                  <a:lnTo>
                    <a:pt x="951420" y="556794"/>
                  </a:lnTo>
                  <a:lnTo>
                    <a:pt x="1017158" y="526033"/>
                  </a:lnTo>
                  <a:lnTo>
                    <a:pt x="1056681" y="512932"/>
                  </a:lnTo>
                  <a:lnTo>
                    <a:pt x="1118043" y="499787"/>
                  </a:lnTo>
                  <a:lnTo>
                    <a:pt x="1153057" y="495405"/>
                  </a:lnTo>
                  <a:lnTo>
                    <a:pt x="1197000" y="495405"/>
                  </a:lnTo>
                  <a:lnTo>
                    <a:pt x="1240811" y="499787"/>
                  </a:lnTo>
                  <a:lnTo>
                    <a:pt x="1280246" y="508550"/>
                  </a:lnTo>
                  <a:lnTo>
                    <a:pt x="1328521" y="521652"/>
                  </a:lnTo>
                  <a:lnTo>
                    <a:pt x="1372333" y="543648"/>
                  </a:lnTo>
                  <a:lnTo>
                    <a:pt x="1451289" y="578703"/>
                  </a:lnTo>
                  <a:lnTo>
                    <a:pt x="1626666" y="670764"/>
                  </a:lnTo>
                  <a:lnTo>
                    <a:pt x="1674854" y="683866"/>
                  </a:lnTo>
                  <a:lnTo>
                    <a:pt x="1727550" y="701480"/>
                  </a:lnTo>
                  <a:lnTo>
                    <a:pt x="1762564" y="705862"/>
                  </a:lnTo>
                  <a:lnTo>
                    <a:pt x="1806376" y="705862"/>
                  </a:lnTo>
                  <a:lnTo>
                    <a:pt x="1850318" y="705862"/>
                  </a:lnTo>
                  <a:lnTo>
                    <a:pt x="1933564" y="683866"/>
                  </a:lnTo>
                  <a:lnTo>
                    <a:pt x="1981753" y="666382"/>
                  </a:lnTo>
                  <a:lnTo>
                    <a:pt x="2034405" y="644473"/>
                  </a:lnTo>
                  <a:lnTo>
                    <a:pt x="2126536" y="596186"/>
                  </a:lnTo>
                  <a:lnTo>
                    <a:pt x="2183477" y="565557"/>
                  </a:lnTo>
                  <a:lnTo>
                    <a:pt x="2271188" y="526033"/>
                  </a:lnTo>
                  <a:lnTo>
                    <a:pt x="2288738" y="517270"/>
                  </a:lnTo>
                  <a:lnTo>
                    <a:pt x="2288738" y="486641"/>
                  </a:lnTo>
                  <a:lnTo>
                    <a:pt x="2297492" y="306900"/>
                  </a:lnTo>
                  <a:lnTo>
                    <a:pt x="2301869" y="289285"/>
                  </a:lnTo>
                  <a:lnTo>
                    <a:pt x="2301869" y="284904"/>
                  </a:lnTo>
                  <a:lnTo>
                    <a:pt x="2306246" y="293667"/>
                  </a:lnTo>
                  <a:lnTo>
                    <a:pt x="2314999" y="302431"/>
                  </a:lnTo>
                  <a:lnTo>
                    <a:pt x="2314999" y="298049"/>
                  </a:lnTo>
                  <a:lnTo>
                    <a:pt x="2319420" y="293667"/>
                  </a:lnTo>
                  <a:lnTo>
                    <a:pt x="2319420" y="298049"/>
                  </a:lnTo>
                  <a:lnTo>
                    <a:pt x="2323796" y="289285"/>
                  </a:lnTo>
                  <a:lnTo>
                    <a:pt x="2328173" y="284904"/>
                  </a:lnTo>
                  <a:lnTo>
                    <a:pt x="2332550" y="289285"/>
                  </a:lnTo>
                  <a:lnTo>
                    <a:pt x="2336927" y="280522"/>
                  </a:lnTo>
                  <a:lnTo>
                    <a:pt x="2341303" y="271802"/>
                  </a:lnTo>
                  <a:lnTo>
                    <a:pt x="2345680" y="276140"/>
                  </a:lnTo>
                  <a:lnTo>
                    <a:pt x="2350057" y="284904"/>
                  </a:lnTo>
                  <a:lnTo>
                    <a:pt x="2363231" y="280522"/>
                  </a:lnTo>
                  <a:lnTo>
                    <a:pt x="2367608" y="280522"/>
                  </a:lnTo>
                  <a:lnTo>
                    <a:pt x="2371984" y="276140"/>
                  </a:lnTo>
                  <a:lnTo>
                    <a:pt x="2376361" y="280522"/>
                  </a:lnTo>
                  <a:lnTo>
                    <a:pt x="2380738" y="271802"/>
                  </a:lnTo>
                  <a:lnTo>
                    <a:pt x="2385115" y="192886"/>
                  </a:lnTo>
                  <a:lnTo>
                    <a:pt x="2389492" y="96443"/>
                  </a:lnTo>
                  <a:lnTo>
                    <a:pt x="2393868" y="74446"/>
                  </a:lnTo>
                  <a:lnTo>
                    <a:pt x="2398376" y="74446"/>
                  </a:lnTo>
                  <a:lnTo>
                    <a:pt x="2402753" y="87679"/>
                  </a:lnTo>
                  <a:lnTo>
                    <a:pt x="2411507" y="105206"/>
                  </a:lnTo>
                  <a:lnTo>
                    <a:pt x="2415883" y="96443"/>
                  </a:lnTo>
                  <a:lnTo>
                    <a:pt x="2420260" y="100824"/>
                  </a:lnTo>
                  <a:lnTo>
                    <a:pt x="2429014" y="109588"/>
                  </a:lnTo>
                  <a:lnTo>
                    <a:pt x="2433434" y="109588"/>
                  </a:lnTo>
                  <a:lnTo>
                    <a:pt x="2433434" y="113970"/>
                  </a:lnTo>
                  <a:lnTo>
                    <a:pt x="2442188" y="118308"/>
                  </a:lnTo>
                  <a:lnTo>
                    <a:pt x="2450941" y="122690"/>
                  </a:lnTo>
                  <a:lnTo>
                    <a:pt x="2459695" y="127071"/>
                  </a:lnTo>
                  <a:lnTo>
                    <a:pt x="2468448" y="127071"/>
                  </a:lnTo>
                  <a:lnTo>
                    <a:pt x="2468448" y="113970"/>
                  </a:lnTo>
                  <a:lnTo>
                    <a:pt x="2477246" y="65683"/>
                  </a:lnTo>
                  <a:lnTo>
                    <a:pt x="2485999" y="8763"/>
                  </a:lnTo>
                  <a:lnTo>
                    <a:pt x="2490376" y="0"/>
                  </a:lnTo>
                  <a:lnTo>
                    <a:pt x="2494753" y="0"/>
                  </a:lnTo>
                  <a:lnTo>
                    <a:pt x="2494753" y="8763"/>
                  </a:lnTo>
                  <a:lnTo>
                    <a:pt x="2503506" y="21908"/>
                  </a:lnTo>
                  <a:lnTo>
                    <a:pt x="2512260" y="17527"/>
                  </a:lnTo>
                  <a:lnTo>
                    <a:pt x="2516636" y="26290"/>
                  </a:lnTo>
                  <a:lnTo>
                    <a:pt x="2525434" y="56919"/>
                  </a:lnTo>
                  <a:lnTo>
                    <a:pt x="2529810" y="78916"/>
                  </a:lnTo>
                  <a:lnTo>
                    <a:pt x="2538651" y="78916"/>
                  </a:lnTo>
                  <a:lnTo>
                    <a:pt x="2538651" y="83297"/>
                  </a:lnTo>
                  <a:lnTo>
                    <a:pt x="2551826" y="96443"/>
                  </a:lnTo>
                  <a:lnTo>
                    <a:pt x="2560579" y="100824"/>
                  </a:lnTo>
                  <a:lnTo>
                    <a:pt x="2560579" y="96443"/>
                  </a:lnTo>
                  <a:lnTo>
                    <a:pt x="2569333" y="65683"/>
                  </a:lnTo>
                  <a:lnTo>
                    <a:pt x="2573709" y="65683"/>
                  </a:lnTo>
                  <a:lnTo>
                    <a:pt x="2582463" y="65683"/>
                  </a:lnTo>
                  <a:lnTo>
                    <a:pt x="2595637" y="78916"/>
                  </a:lnTo>
                  <a:lnTo>
                    <a:pt x="2600014" y="78916"/>
                  </a:lnTo>
                  <a:lnTo>
                    <a:pt x="2604390" y="83297"/>
                  </a:lnTo>
                  <a:lnTo>
                    <a:pt x="2608767" y="92061"/>
                  </a:lnTo>
                  <a:lnTo>
                    <a:pt x="2617521" y="127071"/>
                  </a:lnTo>
                  <a:lnTo>
                    <a:pt x="2626274" y="157832"/>
                  </a:lnTo>
                  <a:lnTo>
                    <a:pt x="2648202" y="205987"/>
                  </a:lnTo>
                  <a:lnTo>
                    <a:pt x="2652579" y="205987"/>
                  </a:lnTo>
                  <a:lnTo>
                    <a:pt x="2665709" y="197224"/>
                  </a:lnTo>
                  <a:lnTo>
                    <a:pt x="2670086" y="205987"/>
                  </a:lnTo>
                  <a:lnTo>
                    <a:pt x="2674594" y="232366"/>
                  </a:lnTo>
                  <a:lnTo>
                    <a:pt x="2683347" y="254275"/>
                  </a:lnTo>
                  <a:lnTo>
                    <a:pt x="2700854" y="280522"/>
                  </a:lnTo>
                  <a:lnTo>
                    <a:pt x="2709651" y="320045"/>
                  </a:lnTo>
                  <a:lnTo>
                    <a:pt x="2722782" y="355100"/>
                  </a:lnTo>
                  <a:lnTo>
                    <a:pt x="2740289" y="403343"/>
                  </a:lnTo>
                  <a:lnTo>
                    <a:pt x="2766593" y="460350"/>
                  </a:lnTo>
                  <a:lnTo>
                    <a:pt x="2784100" y="512932"/>
                  </a:lnTo>
                  <a:lnTo>
                    <a:pt x="2792897" y="548030"/>
                  </a:lnTo>
                  <a:lnTo>
                    <a:pt x="2810492" y="600568"/>
                  </a:lnTo>
                  <a:lnTo>
                    <a:pt x="2849927" y="697142"/>
                  </a:lnTo>
                  <a:lnTo>
                    <a:pt x="2871854" y="776058"/>
                  </a:lnTo>
                  <a:lnTo>
                    <a:pt x="2889361" y="824214"/>
                  </a:lnTo>
                  <a:lnTo>
                    <a:pt x="2902492" y="872458"/>
                  </a:lnTo>
                  <a:lnTo>
                    <a:pt x="2915666" y="894367"/>
                  </a:lnTo>
                  <a:lnTo>
                    <a:pt x="2924419" y="911894"/>
                  </a:lnTo>
                  <a:lnTo>
                    <a:pt x="2950811" y="982046"/>
                  </a:lnTo>
                  <a:lnTo>
                    <a:pt x="2963941" y="1008425"/>
                  </a:lnTo>
                  <a:lnTo>
                    <a:pt x="2977115" y="1039053"/>
                  </a:lnTo>
                  <a:lnTo>
                    <a:pt x="2994622" y="1087341"/>
                  </a:lnTo>
                  <a:lnTo>
                    <a:pt x="3012129" y="1104824"/>
                  </a:lnTo>
                  <a:lnTo>
                    <a:pt x="3042810" y="1144260"/>
                  </a:lnTo>
                  <a:lnTo>
                    <a:pt x="3055941" y="1170639"/>
                  </a:lnTo>
                  <a:lnTo>
                    <a:pt x="3082333" y="1196886"/>
                  </a:lnTo>
                  <a:lnTo>
                    <a:pt x="3095507" y="1201267"/>
                  </a:lnTo>
                  <a:lnTo>
                    <a:pt x="3126144" y="1210031"/>
                  </a:lnTo>
                  <a:lnTo>
                    <a:pt x="3143695" y="1210031"/>
                  </a:lnTo>
                  <a:lnTo>
                    <a:pt x="3161202" y="1205649"/>
                  </a:lnTo>
                  <a:lnTo>
                    <a:pt x="3174332" y="1196886"/>
                  </a:lnTo>
                  <a:lnTo>
                    <a:pt x="3183129" y="1183740"/>
                  </a:lnTo>
                  <a:lnTo>
                    <a:pt x="3196260" y="1170639"/>
                  </a:lnTo>
                  <a:lnTo>
                    <a:pt x="3213767" y="1157493"/>
                  </a:lnTo>
                  <a:lnTo>
                    <a:pt x="3240159" y="1126733"/>
                  </a:lnTo>
                  <a:lnTo>
                    <a:pt x="3270840" y="1074108"/>
                  </a:lnTo>
                  <a:lnTo>
                    <a:pt x="3319028" y="964519"/>
                  </a:lnTo>
                  <a:lnTo>
                    <a:pt x="3336535" y="925127"/>
                  </a:lnTo>
                  <a:lnTo>
                    <a:pt x="3362970" y="846211"/>
                  </a:lnTo>
                  <a:lnTo>
                    <a:pt x="3406738" y="723389"/>
                  </a:lnTo>
                  <a:lnTo>
                    <a:pt x="3450549" y="591848"/>
                  </a:lnTo>
                  <a:lnTo>
                    <a:pt x="3489984" y="473496"/>
                  </a:lnTo>
                  <a:lnTo>
                    <a:pt x="3520753" y="381347"/>
                  </a:lnTo>
                  <a:lnTo>
                    <a:pt x="3590868" y="205987"/>
                  </a:lnTo>
                  <a:lnTo>
                    <a:pt x="3625926" y="135835"/>
                  </a:lnTo>
                  <a:lnTo>
                    <a:pt x="3656695" y="83297"/>
                  </a:lnTo>
                  <a:lnTo>
                    <a:pt x="3700506" y="35054"/>
                  </a:lnTo>
                  <a:lnTo>
                    <a:pt x="3744317" y="8763"/>
                  </a:lnTo>
                  <a:lnTo>
                    <a:pt x="3757448" y="4381"/>
                  </a:lnTo>
                  <a:lnTo>
                    <a:pt x="3797014" y="17527"/>
                  </a:lnTo>
                  <a:lnTo>
                    <a:pt x="3836405" y="52537"/>
                  </a:lnTo>
                  <a:lnTo>
                    <a:pt x="3853955" y="78916"/>
                  </a:lnTo>
                  <a:lnTo>
                    <a:pt x="3880216" y="118308"/>
                  </a:lnTo>
                  <a:lnTo>
                    <a:pt x="3911028" y="175359"/>
                  </a:lnTo>
                  <a:lnTo>
                    <a:pt x="3941666" y="245511"/>
                  </a:lnTo>
                  <a:lnTo>
                    <a:pt x="3972347" y="328809"/>
                  </a:lnTo>
                  <a:lnTo>
                    <a:pt x="4024912" y="469114"/>
                  </a:lnTo>
                  <a:lnTo>
                    <a:pt x="4182869" y="929509"/>
                  </a:lnTo>
                  <a:lnTo>
                    <a:pt x="4222260" y="1021526"/>
                  </a:lnTo>
                  <a:lnTo>
                    <a:pt x="4248564" y="1074108"/>
                  </a:lnTo>
                  <a:lnTo>
                    <a:pt x="4279245" y="1122351"/>
                  </a:lnTo>
                  <a:lnTo>
                    <a:pt x="4327521" y="1175020"/>
                  </a:lnTo>
                  <a:lnTo>
                    <a:pt x="4362579" y="1196886"/>
                  </a:lnTo>
                  <a:lnTo>
                    <a:pt x="4380086" y="1196886"/>
                  </a:lnTo>
                  <a:lnTo>
                    <a:pt x="4397636" y="1196886"/>
                  </a:lnTo>
                  <a:lnTo>
                    <a:pt x="4410767" y="1188122"/>
                  </a:lnTo>
                  <a:lnTo>
                    <a:pt x="4432694" y="1175020"/>
                  </a:lnTo>
                  <a:lnTo>
                    <a:pt x="4450201" y="1157493"/>
                  </a:lnTo>
                  <a:lnTo>
                    <a:pt x="4472216" y="1135497"/>
                  </a:lnTo>
                  <a:lnTo>
                    <a:pt x="4498521" y="1096104"/>
                  </a:lnTo>
                  <a:lnTo>
                    <a:pt x="4520405" y="1052199"/>
                  </a:lnTo>
                  <a:lnTo>
                    <a:pt x="4555462" y="982046"/>
                  </a:lnTo>
                  <a:lnTo>
                    <a:pt x="4586143" y="898749"/>
                  </a:lnTo>
                  <a:lnTo>
                    <a:pt x="4630042" y="789160"/>
                  </a:lnTo>
                  <a:lnTo>
                    <a:pt x="4700158" y="569939"/>
                  </a:lnTo>
                  <a:lnTo>
                    <a:pt x="4774738" y="359438"/>
                  </a:lnTo>
                  <a:lnTo>
                    <a:pt x="4814173" y="254275"/>
                  </a:lnTo>
                  <a:lnTo>
                    <a:pt x="4853563" y="166595"/>
                  </a:lnTo>
                  <a:lnTo>
                    <a:pt x="4884376" y="113970"/>
                  </a:lnTo>
                  <a:lnTo>
                    <a:pt x="4906260" y="70064"/>
                  </a:lnTo>
                  <a:lnTo>
                    <a:pt x="4932564" y="43774"/>
                  </a:lnTo>
                  <a:lnTo>
                    <a:pt x="4954448" y="21908"/>
                  </a:lnTo>
                  <a:lnTo>
                    <a:pt x="4971955" y="13145"/>
                  </a:lnTo>
                  <a:lnTo>
                    <a:pt x="4989506" y="4381"/>
                  </a:lnTo>
                  <a:lnTo>
                    <a:pt x="5007144" y="4381"/>
                  </a:lnTo>
                  <a:lnTo>
                    <a:pt x="5024651" y="8763"/>
                  </a:lnTo>
                  <a:lnTo>
                    <a:pt x="5042202" y="13145"/>
                  </a:lnTo>
                  <a:lnTo>
                    <a:pt x="5059709" y="30672"/>
                  </a:lnTo>
                  <a:lnTo>
                    <a:pt x="5081593" y="48155"/>
                  </a:lnTo>
                  <a:lnTo>
                    <a:pt x="5103520" y="74446"/>
                  </a:lnTo>
                  <a:lnTo>
                    <a:pt x="5125404" y="113970"/>
                  </a:lnTo>
                  <a:lnTo>
                    <a:pt x="5156216" y="166595"/>
                  </a:lnTo>
                  <a:lnTo>
                    <a:pt x="5186854" y="236748"/>
                  </a:lnTo>
                  <a:lnTo>
                    <a:pt x="5221912" y="328809"/>
                  </a:lnTo>
                  <a:lnTo>
                    <a:pt x="5239419" y="376965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371025" y="1607812"/>
              <a:ext cx="5240020" cy="2332990"/>
            </a:xfrm>
            <a:custGeom>
              <a:avLst/>
              <a:gdLst/>
              <a:ahLst/>
              <a:cxnLst/>
              <a:rect l="l" t="t" r="r" b="b"/>
              <a:pathLst>
                <a:path w="5240020" h="2332990">
                  <a:moveTo>
                    <a:pt x="0" y="1192504"/>
                  </a:moveTo>
                  <a:lnTo>
                    <a:pt x="4381" y="1188122"/>
                  </a:lnTo>
                  <a:lnTo>
                    <a:pt x="140301" y="1126821"/>
                  </a:lnTo>
                  <a:lnTo>
                    <a:pt x="232405" y="1096104"/>
                  </a:lnTo>
                  <a:lnTo>
                    <a:pt x="271840" y="1091723"/>
                  </a:lnTo>
                  <a:lnTo>
                    <a:pt x="311275" y="1087341"/>
                  </a:lnTo>
                  <a:lnTo>
                    <a:pt x="355174" y="1087341"/>
                  </a:lnTo>
                  <a:lnTo>
                    <a:pt x="412159" y="1096104"/>
                  </a:lnTo>
                  <a:lnTo>
                    <a:pt x="464724" y="1109206"/>
                  </a:lnTo>
                  <a:lnTo>
                    <a:pt x="526174" y="1131202"/>
                  </a:lnTo>
                  <a:lnTo>
                    <a:pt x="591869" y="1161875"/>
                  </a:lnTo>
                  <a:lnTo>
                    <a:pt x="727811" y="1223264"/>
                  </a:lnTo>
                  <a:lnTo>
                    <a:pt x="802391" y="1253936"/>
                  </a:lnTo>
                  <a:lnTo>
                    <a:pt x="841825" y="1267038"/>
                  </a:lnTo>
                  <a:lnTo>
                    <a:pt x="890014" y="1275933"/>
                  </a:lnTo>
                  <a:lnTo>
                    <a:pt x="933913" y="1280315"/>
                  </a:lnTo>
                  <a:lnTo>
                    <a:pt x="977724" y="1280315"/>
                  </a:lnTo>
                  <a:lnTo>
                    <a:pt x="1030420" y="1271420"/>
                  </a:lnTo>
                  <a:lnTo>
                    <a:pt x="1069855" y="1262656"/>
                  </a:lnTo>
                  <a:lnTo>
                    <a:pt x="1118043" y="1249555"/>
                  </a:lnTo>
                  <a:lnTo>
                    <a:pt x="1175072" y="1223264"/>
                  </a:lnTo>
                  <a:lnTo>
                    <a:pt x="1271492" y="1179358"/>
                  </a:lnTo>
                  <a:lnTo>
                    <a:pt x="1385507" y="1126821"/>
                  </a:lnTo>
                  <a:lnTo>
                    <a:pt x="1442536" y="1109206"/>
                  </a:lnTo>
                  <a:lnTo>
                    <a:pt x="1481970" y="1096104"/>
                  </a:lnTo>
                  <a:lnTo>
                    <a:pt x="1538912" y="1091723"/>
                  </a:lnTo>
                  <a:lnTo>
                    <a:pt x="1578478" y="1087341"/>
                  </a:lnTo>
                  <a:lnTo>
                    <a:pt x="1617913" y="1091723"/>
                  </a:lnTo>
                  <a:lnTo>
                    <a:pt x="1666101" y="1096104"/>
                  </a:lnTo>
                  <a:lnTo>
                    <a:pt x="1709912" y="1109206"/>
                  </a:lnTo>
                  <a:lnTo>
                    <a:pt x="1771318" y="1131202"/>
                  </a:lnTo>
                  <a:lnTo>
                    <a:pt x="1832680" y="1157493"/>
                  </a:lnTo>
                  <a:lnTo>
                    <a:pt x="2030028" y="1245173"/>
                  </a:lnTo>
                  <a:lnTo>
                    <a:pt x="2082593" y="1262656"/>
                  </a:lnTo>
                  <a:lnTo>
                    <a:pt x="2126536" y="1271420"/>
                  </a:lnTo>
                  <a:lnTo>
                    <a:pt x="2170347" y="1280315"/>
                  </a:lnTo>
                  <a:lnTo>
                    <a:pt x="2214159" y="1280315"/>
                  </a:lnTo>
                  <a:lnTo>
                    <a:pt x="2257970" y="1275933"/>
                  </a:lnTo>
                  <a:lnTo>
                    <a:pt x="2288738" y="1271420"/>
                  </a:lnTo>
                  <a:lnTo>
                    <a:pt x="2288738" y="1275933"/>
                  </a:lnTo>
                  <a:lnTo>
                    <a:pt x="2288738" y="1332852"/>
                  </a:lnTo>
                  <a:lnTo>
                    <a:pt x="2297492" y="1723051"/>
                  </a:lnTo>
                  <a:lnTo>
                    <a:pt x="2301869" y="1753811"/>
                  </a:lnTo>
                  <a:lnTo>
                    <a:pt x="2306246" y="1753811"/>
                  </a:lnTo>
                  <a:lnTo>
                    <a:pt x="2314999" y="1780058"/>
                  </a:lnTo>
                  <a:lnTo>
                    <a:pt x="2319420" y="1775676"/>
                  </a:lnTo>
                  <a:lnTo>
                    <a:pt x="2319420" y="1762575"/>
                  </a:lnTo>
                  <a:lnTo>
                    <a:pt x="2323796" y="1766913"/>
                  </a:lnTo>
                  <a:lnTo>
                    <a:pt x="2328173" y="1780058"/>
                  </a:lnTo>
                  <a:lnTo>
                    <a:pt x="2336927" y="1784440"/>
                  </a:lnTo>
                  <a:lnTo>
                    <a:pt x="2336927" y="1780058"/>
                  </a:lnTo>
                  <a:lnTo>
                    <a:pt x="2345680" y="1766913"/>
                  </a:lnTo>
                  <a:lnTo>
                    <a:pt x="2350057" y="1766913"/>
                  </a:lnTo>
                  <a:lnTo>
                    <a:pt x="2354434" y="1766913"/>
                  </a:lnTo>
                  <a:lnTo>
                    <a:pt x="2363231" y="1762575"/>
                  </a:lnTo>
                  <a:lnTo>
                    <a:pt x="2367608" y="1766913"/>
                  </a:lnTo>
                  <a:lnTo>
                    <a:pt x="2371984" y="1780058"/>
                  </a:lnTo>
                  <a:lnTo>
                    <a:pt x="2376361" y="1775676"/>
                  </a:lnTo>
                  <a:lnTo>
                    <a:pt x="2376361" y="1771294"/>
                  </a:lnTo>
                  <a:lnTo>
                    <a:pt x="2376361" y="1780058"/>
                  </a:lnTo>
                  <a:lnTo>
                    <a:pt x="2380738" y="1867738"/>
                  </a:lnTo>
                  <a:lnTo>
                    <a:pt x="2389492" y="2086959"/>
                  </a:lnTo>
                  <a:lnTo>
                    <a:pt x="2393868" y="2108868"/>
                  </a:lnTo>
                  <a:lnTo>
                    <a:pt x="2398376" y="2122101"/>
                  </a:lnTo>
                  <a:lnTo>
                    <a:pt x="2407130" y="2139628"/>
                  </a:lnTo>
                  <a:lnTo>
                    <a:pt x="2407130" y="2135246"/>
                  </a:lnTo>
                  <a:lnTo>
                    <a:pt x="2411507" y="2108868"/>
                  </a:lnTo>
                  <a:lnTo>
                    <a:pt x="2415883" y="2117631"/>
                  </a:lnTo>
                  <a:lnTo>
                    <a:pt x="2424637" y="2135246"/>
                  </a:lnTo>
                  <a:lnTo>
                    <a:pt x="2429014" y="2122101"/>
                  </a:lnTo>
                  <a:lnTo>
                    <a:pt x="2437811" y="2078239"/>
                  </a:lnTo>
                  <a:lnTo>
                    <a:pt x="2446564" y="2078239"/>
                  </a:lnTo>
                  <a:lnTo>
                    <a:pt x="2450941" y="2065093"/>
                  </a:lnTo>
                  <a:lnTo>
                    <a:pt x="2455318" y="2060712"/>
                  </a:lnTo>
                  <a:lnTo>
                    <a:pt x="2455318" y="2065093"/>
                  </a:lnTo>
                  <a:lnTo>
                    <a:pt x="2464071" y="2078239"/>
                  </a:lnTo>
                  <a:lnTo>
                    <a:pt x="2468448" y="2073857"/>
                  </a:lnTo>
                  <a:lnTo>
                    <a:pt x="2468448" y="2078239"/>
                  </a:lnTo>
                  <a:lnTo>
                    <a:pt x="2472825" y="2113249"/>
                  </a:lnTo>
                  <a:lnTo>
                    <a:pt x="2481622" y="2275551"/>
                  </a:lnTo>
                  <a:lnTo>
                    <a:pt x="2485999" y="2279933"/>
                  </a:lnTo>
                  <a:lnTo>
                    <a:pt x="2494753" y="2284314"/>
                  </a:lnTo>
                  <a:lnTo>
                    <a:pt x="2494753" y="2275551"/>
                  </a:lnTo>
                  <a:lnTo>
                    <a:pt x="2503506" y="2244791"/>
                  </a:lnTo>
                  <a:lnTo>
                    <a:pt x="2507883" y="2249172"/>
                  </a:lnTo>
                  <a:lnTo>
                    <a:pt x="2512260" y="2257936"/>
                  </a:lnTo>
                  <a:lnTo>
                    <a:pt x="2516636" y="2253554"/>
                  </a:lnTo>
                  <a:lnTo>
                    <a:pt x="2516636" y="2240453"/>
                  </a:lnTo>
                  <a:lnTo>
                    <a:pt x="2534275" y="2161537"/>
                  </a:lnTo>
                  <a:lnTo>
                    <a:pt x="2538651" y="2144009"/>
                  </a:lnTo>
                  <a:lnTo>
                    <a:pt x="2547449" y="2126482"/>
                  </a:lnTo>
                  <a:lnTo>
                    <a:pt x="2551826" y="2126482"/>
                  </a:lnTo>
                  <a:lnTo>
                    <a:pt x="2556202" y="2122101"/>
                  </a:lnTo>
                  <a:lnTo>
                    <a:pt x="2560579" y="2130864"/>
                  </a:lnTo>
                  <a:lnTo>
                    <a:pt x="2564956" y="2165875"/>
                  </a:lnTo>
                  <a:lnTo>
                    <a:pt x="2569333" y="2214162"/>
                  </a:lnTo>
                  <a:lnTo>
                    <a:pt x="2573709" y="2218544"/>
                  </a:lnTo>
                  <a:lnTo>
                    <a:pt x="2578086" y="2209780"/>
                  </a:lnTo>
                  <a:lnTo>
                    <a:pt x="2582463" y="2196547"/>
                  </a:lnTo>
                  <a:lnTo>
                    <a:pt x="2591260" y="2161537"/>
                  </a:lnTo>
                  <a:lnTo>
                    <a:pt x="2595637" y="2139628"/>
                  </a:lnTo>
                  <a:lnTo>
                    <a:pt x="2604390" y="2126482"/>
                  </a:lnTo>
                  <a:lnTo>
                    <a:pt x="2608767" y="2100104"/>
                  </a:lnTo>
                  <a:lnTo>
                    <a:pt x="2626274" y="1999323"/>
                  </a:lnTo>
                  <a:lnTo>
                    <a:pt x="2639448" y="1942272"/>
                  </a:lnTo>
                  <a:lnTo>
                    <a:pt x="2648202" y="1929126"/>
                  </a:lnTo>
                  <a:lnTo>
                    <a:pt x="2648202" y="1924745"/>
                  </a:lnTo>
                  <a:lnTo>
                    <a:pt x="2652579" y="1924745"/>
                  </a:lnTo>
                  <a:lnTo>
                    <a:pt x="2661332" y="1942272"/>
                  </a:lnTo>
                  <a:lnTo>
                    <a:pt x="2665709" y="1937890"/>
                  </a:lnTo>
                  <a:lnTo>
                    <a:pt x="2674594" y="1902880"/>
                  </a:lnTo>
                  <a:lnTo>
                    <a:pt x="2678970" y="1863356"/>
                  </a:lnTo>
                  <a:lnTo>
                    <a:pt x="2687724" y="1819582"/>
                  </a:lnTo>
                  <a:lnTo>
                    <a:pt x="2696477" y="1780058"/>
                  </a:lnTo>
                  <a:lnTo>
                    <a:pt x="2705275" y="1718669"/>
                  </a:lnTo>
                  <a:lnTo>
                    <a:pt x="2718405" y="1630989"/>
                  </a:lnTo>
                  <a:lnTo>
                    <a:pt x="2727159" y="1573982"/>
                  </a:lnTo>
                  <a:lnTo>
                    <a:pt x="2735912" y="1543310"/>
                  </a:lnTo>
                  <a:lnTo>
                    <a:pt x="2744666" y="1521445"/>
                  </a:lnTo>
                  <a:lnTo>
                    <a:pt x="2753463" y="1508299"/>
                  </a:lnTo>
                  <a:lnTo>
                    <a:pt x="2757840" y="1473157"/>
                  </a:lnTo>
                  <a:lnTo>
                    <a:pt x="2770970" y="1398623"/>
                  </a:lnTo>
                  <a:lnTo>
                    <a:pt x="2779723" y="1341572"/>
                  </a:lnTo>
                  <a:lnTo>
                    <a:pt x="2788477" y="1284653"/>
                  </a:lnTo>
                  <a:lnTo>
                    <a:pt x="2819289" y="1096104"/>
                  </a:lnTo>
                  <a:lnTo>
                    <a:pt x="2845550" y="982134"/>
                  </a:lnTo>
                  <a:lnTo>
                    <a:pt x="2858680" y="898836"/>
                  </a:lnTo>
                  <a:lnTo>
                    <a:pt x="2871854" y="815538"/>
                  </a:lnTo>
                  <a:lnTo>
                    <a:pt x="2884984" y="749768"/>
                  </a:lnTo>
                  <a:lnTo>
                    <a:pt x="2902492" y="631328"/>
                  </a:lnTo>
                  <a:lnTo>
                    <a:pt x="2915666" y="587554"/>
                  </a:lnTo>
                  <a:lnTo>
                    <a:pt x="2937549" y="495405"/>
                  </a:lnTo>
                  <a:lnTo>
                    <a:pt x="2994622" y="227984"/>
                  </a:lnTo>
                  <a:lnTo>
                    <a:pt x="3007753" y="210501"/>
                  </a:lnTo>
                  <a:lnTo>
                    <a:pt x="3016506" y="179741"/>
                  </a:lnTo>
                  <a:lnTo>
                    <a:pt x="3034057" y="135966"/>
                  </a:lnTo>
                  <a:lnTo>
                    <a:pt x="3060317" y="61388"/>
                  </a:lnTo>
                  <a:lnTo>
                    <a:pt x="3082333" y="17527"/>
                  </a:lnTo>
                  <a:lnTo>
                    <a:pt x="3091130" y="13145"/>
                  </a:lnTo>
                  <a:lnTo>
                    <a:pt x="3104260" y="17527"/>
                  </a:lnTo>
                  <a:lnTo>
                    <a:pt x="3130521" y="8763"/>
                  </a:lnTo>
                  <a:lnTo>
                    <a:pt x="3143695" y="0"/>
                  </a:lnTo>
                  <a:lnTo>
                    <a:pt x="3152448" y="4381"/>
                  </a:lnTo>
                  <a:lnTo>
                    <a:pt x="3165579" y="13145"/>
                  </a:lnTo>
                  <a:lnTo>
                    <a:pt x="3174332" y="26290"/>
                  </a:lnTo>
                  <a:lnTo>
                    <a:pt x="3187506" y="52669"/>
                  </a:lnTo>
                  <a:lnTo>
                    <a:pt x="3200636" y="92061"/>
                  </a:lnTo>
                  <a:lnTo>
                    <a:pt x="3248956" y="201737"/>
                  </a:lnTo>
                  <a:lnTo>
                    <a:pt x="3262086" y="254275"/>
                  </a:lnTo>
                  <a:lnTo>
                    <a:pt x="3288347" y="359569"/>
                  </a:lnTo>
                  <a:lnTo>
                    <a:pt x="3345332" y="626946"/>
                  </a:lnTo>
                  <a:lnTo>
                    <a:pt x="3367347" y="741004"/>
                  </a:lnTo>
                  <a:lnTo>
                    <a:pt x="3397984" y="911982"/>
                  </a:lnTo>
                  <a:lnTo>
                    <a:pt x="3454970" y="1240791"/>
                  </a:lnTo>
                  <a:lnTo>
                    <a:pt x="3485607" y="1424870"/>
                  </a:lnTo>
                  <a:lnTo>
                    <a:pt x="3551434" y="1780058"/>
                  </a:lnTo>
                  <a:lnTo>
                    <a:pt x="3577738" y="1898498"/>
                  </a:lnTo>
                  <a:lnTo>
                    <a:pt x="3603999" y="2003705"/>
                  </a:lnTo>
                  <a:lnTo>
                    <a:pt x="3647941" y="2165875"/>
                  </a:lnTo>
                  <a:lnTo>
                    <a:pt x="3665448" y="2218544"/>
                  </a:lnTo>
                  <a:lnTo>
                    <a:pt x="3682999" y="2253554"/>
                  </a:lnTo>
                  <a:lnTo>
                    <a:pt x="3709260" y="2293078"/>
                  </a:lnTo>
                  <a:lnTo>
                    <a:pt x="3739941" y="2323751"/>
                  </a:lnTo>
                  <a:lnTo>
                    <a:pt x="3748694" y="2328088"/>
                  </a:lnTo>
                  <a:lnTo>
                    <a:pt x="3761825" y="2323751"/>
                  </a:lnTo>
                  <a:lnTo>
                    <a:pt x="3805767" y="2284314"/>
                  </a:lnTo>
                  <a:lnTo>
                    <a:pt x="3840825" y="2218544"/>
                  </a:lnTo>
                  <a:lnTo>
                    <a:pt x="3858332" y="2165875"/>
                  </a:lnTo>
                  <a:lnTo>
                    <a:pt x="3884636" y="2082621"/>
                  </a:lnTo>
                  <a:lnTo>
                    <a:pt x="3915405" y="1968650"/>
                  </a:lnTo>
                  <a:lnTo>
                    <a:pt x="3941666" y="1850210"/>
                  </a:lnTo>
                  <a:lnTo>
                    <a:pt x="3981100" y="1652898"/>
                  </a:lnTo>
                  <a:lnTo>
                    <a:pt x="4024912" y="1403005"/>
                  </a:lnTo>
                  <a:lnTo>
                    <a:pt x="4160854" y="648855"/>
                  </a:lnTo>
                  <a:lnTo>
                    <a:pt x="4200376" y="456012"/>
                  </a:lnTo>
                  <a:lnTo>
                    <a:pt x="4231057" y="320045"/>
                  </a:lnTo>
                  <a:lnTo>
                    <a:pt x="4257318" y="227984"/>
                  </a:lnTo>
                  <a:lnTo>
                    <a:pt x="4283622" y="153450"/>
                  </a:lnTo>
                  <a:lnTo>
                    <a:pt x="4305506" y="100824"/>
                  </a:lnTo>
                  <a:lnTo>
                    <a:pt x="4340695" y="48287"/>
                  </a:lnTo>
                  <a:lnTo>
                    <a:pt x="4366955" y="30672"/>
                  </a:lnTo>
                  <a:lnTo>
                    <a:pt x="4380086" y="30672"/>
                  </a:lnTo>
                  <a:lnTo>
                    <a:pt x="4419520" y="57050"/>
                  </a:lnTo>
                  <a:lnTo>
                    <a:pt x="4454709" y="118308"/>
                  </a:lnTo>
                  <a:lnTo>
                    <a:pt x="4476593" y="170977"/>
                  </a:lnTo>
                  <a:lnTo>
                    <a:pt x="4498521" y="236748"/>
                  </a:lnTo>
                  <a:lnTo>
                    <a:pt x="4520405" y="324427"/>
                  </a:lnTo>
                  <a:lnTo>
                    <a:pt x="4551086" y="451631"/>
                  </a:lnTo>
                  <a:lnTo>
                    <a:pt x="4586143" y="618226"/>
                  </a:lnTo>
                  <a:lnTo>
                    <a:pt x="4630042" y="837447"/>
                  </a:lnTo>
                  <a:lnTo>
                    <a:pt x="4700158" y="1245173"/>
                  </a:lnTo>
                  <a:lnTo>
                    <a:pt x="4770361" y="1630989"/>
                  </a:lnTo>
                  <a:lnTo>
                    <a:pt x="4809752" y="1845829"/>
                  </a:lnTo>
                  <a:lnTo>
                    <a:pt x="4844810" y="1994941"/>
                  </a:lnTo>
                  <a:lnTo>
                    <a:pt x="4875579" y="2108868"/>
                  </a:lnTo>
                  <a:lnTo>
                    <a:pt x="4897506" y="2187784"/>
                  </a:lnTo>
                  <a:lnTo>
                    <a:pt x="4923767" y="2244791"/>
                  </a:lnTo>
                  <a:lnTo>
                    <a:pt x="4941318" y="2284314"/>
                  </a:lnTo>
                  <a:lnTo>
                    <a:pt x="4958825" y="2310605"/>
                  </a:lnTo>
                  <a:lnTo>
                    <a:pt x="4976375" y="2323751"/>
                  </a:lnTo>
                  <a:lnTo>
                    <a:pt x="4989506" y="2332470"/>
                  </a:lnTo>
                  <a:lnTo>
                    <a:pt x="5002767" y="2332470"/>
                  </a:lnTo>
                  <a:lnTo>
                    <a:pt x="5011521" y="2332470"/>
                  </a:lnTo>
                  <a:lnTo>
                    <a:pt x="5055332" y="2288696"/>
                  </a:lnTo>
                  <a:lnTo>
                    <a:pt x="5090390" y="2214162"/>
                  </a:lnTo>
                  <a:lnTo>
                    <a:pt x="5112274" y="2152773"/>
                  </a:lnTo>
                  <a:lnTo>
                    <a:pt x="5138666" y="2069475"/>
                  </a:lnTo>
                  <a:lnTo>
                    <a:pt x="5164970" y="1959799"/>
                  </a:lnTo>
                  <a:lnTo>
                    <a:pt x="5199984" y="1810731"/>
                  </a:lnTo>
                  <a:lnTo>
                    <a:pt x="5235042" y="1609081"/>
                  </a:lnTo>
                  <a:lnTo>
                    <a:pt x="5239419" y="1600361"/>
                  </a:lnTo>
                </a:path>
              </a:pathLst>
            </a:custGeom>
            <a:ln w="13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2664963" y="1209151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3937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371025" y="5426032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095247" y="8171020"/>
            <a:ext cx="4081145" cy="2076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48920">
              <a:lnSpc>
                <a:spcPts val="770"/>
              </a:lnSpc>
              <a:spcBef>
                <a:spcPts val="105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c:MÉNDEA-X0005A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c:MÉNDEB-X0005B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c:MÉNDEC-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X0005C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5860749" y="8135599"/>
            <a:ext cx="0" cy="43815"/>
          </a:xfrm>
          <a:custGeom>
            <a:avLst/>
            <a:gdLst/>
            <a:ahLst/>
            <a:cxnLst/>
            <a:rect l="l" t="t" r="r" b="b"/>
            <a:pathLst>
              <a:path w="0" h="43815">
                <a:moveTo>
                  <a:pt x="0" y="0"/>
                </a:moveTo>
                <a:lnTo>
                  <a:pt x="0" y="43782"/>
                </a:lnTo>
              </a:path>
            </a:pathLst>
          </a:custGeom>
          <a:ln w="13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5799773" y="817102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6610444" y="8135599"/>
            <a:ext cx="0" cy="43815"/>
          </a:xfrm>
          <a:custGeom>
            <a:avLst/>
            <a:gdLst/>
            <a:ahLst/>
            <a:cxnLst/>
            <a:rect l="l" t="t" r="r" b="b"/>
            <a:pathLst>
              <a:path w="0" h="43815">
                <a:moveTo>
                  <a:pt x="0" y="0"/>
                </a:moveTo>
                <a:lnTo>
                  <a:pt x="0" y="43782"/>
                </a:lnTo>
              </a:path>
            </a:pathLst>
          </a:custGeom>
          <a:ln w="13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6549556" y="817102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141817" y="8171020"/>
            <a:ext cx="1847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1307403" y="5423809"/>
            <a:ext cx="4556125" cy="2719070"/>
            <a:chOff x="1307403" y="5423809"/>
            <a:chExt cx="4556125" cy="2719070"/>
          </a:xfrm>
        </p:grpSpPr>
        <p:sp>
          <p:nvSpPr>
            <p:cNvPr id="34" name="object 34" descr=""/>
            <p:cNvSpPr/>
            <p:nvPr/>
          </p:nvSpPr>
          <p:spPr>
            <a:xfrm>
              <a:off x="2120720" y="5426032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14070" y="813559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117152" y="806572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1314070" y="5426032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1117152" y="761411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17152" y="716261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39929" y="6710986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43439" y="62593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43439" y="5579783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43439" y="535618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1364446" y="5542188"/>
            <a:ext cx="5252720" cy="2438400"/>
            <a:chOff x="1364446" y="5542188"/>
            <a:chExt cx="5252720" cy="2438400"/>
          </a:xfrm>
        </p:grpSpPr>
        <p:sp>
          <p:nvSpPr>
            <p:cNvPr id="45" name="object 45" descr=""/>
            <p:cNvSpPr/>
            <p:nvPr/>
          </p:nvSpPr>
          <p:spPr>
            <a:xfrm>
              <a:off x="1371025" y="5877663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371025" y="6175712"/>
              <a:ext cx="5240020" cy="1219200"/>
            </a:xfrm>
            <a:custGeom>
              <a:avLst/>
              <a:gdLst/>
              <a:ahLst/>
              <a:cxnLst/>
              <a:rect l="l" t="t" r="r" b="b"/>
              <a:pathLst>
                <a:path w="5240020" h="1219200">
                  <a:moveTo>
                    <a:pt x="0" y="605037"/>
                  </a:moveTo>
                  <a:lnTo>
                    <a:pt x="8762" y="605037"/>
                  </a:lnTo>
                  <a:lnTo>
                    <a:pt x="162207" y="587554"/>
                  </a:lnTo>
                  <a:lnTo>
                    <a:pt x="302521" y="583172"/>
                  </a:lnTo>
                  <a:lnTo>
                    <a:pt x="407738" y="587554"/>
                  </a:lnTo>
                  <a:lnTo>
                    <a:pt x="513000" y="596317"/>
                  </a:lnTo>
                  <a:lnTo>
                    <a:pt x="640188" y="609419"/>
                  </a:lnTo>
                  <a:lnTo>
                    <a:pt x="771710" y="622696"/>
                  </a:lnTo>
                  <a:lnTo>
                    <a:pt x="898855" y="627034"/>
                  </a:lnTo>
                  <a:lnTo>
                    <a:pt x="990854" y="627034"/>
                  </a:lnTo>
                  <a:lnTo>
                    <a:pt x="1100492" y="618314"/>
                  </a:lnTo>
                  <a:lnTo>
                    <a:pt x="1424897" y="587554"/>
                  </a:lnTo>
                  <a:lnTo>
                    <a:pt x="1499521" y="583172"/>
                  </a:lnTo>
                  <a:lnTo>
                    <a:pt x="1595985" y="583172"/>
                  </a:lnTo>
                  <a:lnTo>
                    <a:pt x="1709912" y="591936"/>
                  </a:lnTo>
                  <a:lnTo>
                    <a:pt x="1867826" y="605037"/>
                  </a:lnTo>
                  <a:lnTo>
                    <a:pt x="2021275" y="622696"/>
                  </a:lnTo>
                  <a:lnTo>
                    <a:pt x="2139666" y="627034"/>
                  </a:lnTo>
                  <a:lnTo>
                    <a:pt x="2244796" y="622696"/>
                  </a:lnTo>
                  <a:lnTo>
                    <a:pt x="2257970" y="622696"/>
                  </a:lnTo>
                  <a:lnTo>
                    <a:pt x="2262434" y="530503"/>
                  </a:lnTo>
                  <a:lnTo>
                    <a:pt x="2271188" y="482347"/>
                  </a:lnTo>
                  <a:lnTo>
                    <a:pt x="2275608" y="473583"/>
                  </a:lnTo>
                  <a:lnTo>
                    <a:pt x="2284362" y="464820"/>
                  </a:lnTo>
                  <a:lnTo>
                    <a:pt x="2288738" y="469202"/>
                  </a:lnTo>
                  <a:lnTo>
                    <a:pt x="2297492" y="460350"/>
                  </a:lnTo>
                  <a:lnTo>
                    <a:pt x="2301869" y="460350"/>
                  </a:lnTo>
                  <a:lnTo>
                    <a:pt x="2306246" y="464820"/>
                  </a:lnTo>
                  <a:lnTo>
                    <a:pt x="2319420" y="477965"/>
                  </a:lnTo>
                  <a:lnTo>
                    <a:pt x="2319420" y="491111"/>
                  </a:lnTo>
                  <a:lnTo>
                    <a:pt x="2319420" y="477965"/>
                  </a:lnTo>
                  <a:lnTo>
                    <a:pt x="2328173" y="368289"/>
                  </a:lnTo>
                  <a:lnTo>
                    <a:pt x="2332550" y="342042"/>
                  </a:lnTo>
                  <a:lnTo>
                    <a:pt x="2336927" y="333278"/>
                  </a:lnTo>
                  <a:lnTo>
                    <a:pt x="2345680" y="328897"/>
                  </a:lnTo>
                  <a:lnTo>
                    <a:pt x="2354434" y="298137"/>
                  </a:lnTo>
                  <a:lnTo>
                    <a:pt x="2363231" y="245599"/>
                  </a:lnTo>
                  <a:lnTo>
                    <a:pt x="2367608" y="236835"/>
                  </a:lnTo>
                  <a:lnTo>
                    <a:pt x="2371984" y="232366"/>
                  </a:lnTo>
                  <a:lnTo>
                    <a:pt x="2376361" y="227984"/>
                  </a:lnTo>
                  <a:lnTo>
                    <a:pt x="2380738" y="214839"/>
                  </a:lnTo>
                  <a:lnTo>
                    <a:pt x="2385115" y="206075"/>
                  </a:lnTo>
                  <a:lnTo>
                    <a:pt x="2393868" y="206075"/>
                  </a:lnTo>
                  <a:lnTo>
                    <a:pt x="2398376" y="210457"/>
                  </a:lnTo>
                  <a:lnTo>
                    <a:pt x="2407130" y="236835"/>
                  </a:lnTo>
                  <a:lnTo>
                    <a:pt x="2411507" y="227984"/>
                  </a:lnTo>
                  <a:lnTo>
                    <a:pt x="2420260" y="162301"/>
                  </a:lnTo>
                  <a:lnTo>
                    <a:pt x="2433434" y="144686"/>
                  </a:lnTo>
                  <a:lnTo>
                    <a:pt x="2433434" y="140304"/>
                  </a:lnTo>
                  <a:lnTo>
                    <a:pt x="2442188" y="127159"/>
                  </a:lnTo>
                  <a:lnTo>
                    <a:pt x="2455318" y="78916"/>
                  </a:lnTo>
                  <a:lnTo>
                    <a:pt x="2459695" y="78916"/>
                  </a:lnTo>
                  <a:lnTo>
                    <a:pt x="2472825" y="78916"/>
                  </a:lnTo>
                  <a:lnTo>
                    <a:pt x="2481622" y="65770"/>
                  </a:lnTo>
                  <a:lnTo>
                    <a:pt x="2481622" y="70152"/>
                  </a:lnTo>
                  <a:lnTo>
                    <a:pt x="2494753" y="83385"/>
                  </a:lnTo>
                  <a:lnTo>
                    <a:pt x="2499129" y="96530"/>
                  </a:lnTo>
                  <a:lnTo>
                    <a:pt x="2503506" y="83385"/>
                  </a:lnTo>
                  <a:lnTo>
                    <a:pt x="2512260" y="61388"/>
                  </a:lnTo>
                  <a:lnTo>
                    <a:pt x="2516636" y="57007"/>
                  </a:lnTo>
                  <a:lnTo>
                    <a:pt x="2525434" y="57007"/>
                  </a:lnTo>
                  <a:lnTo>
                    <a:pt x="2534275" y="65770"/>
                  </a:lnTo>
                  <a:lnTo>
                    <a:pt x="2534275" y="57007"/>
                  </a:lnTo>
                  <a:lnTo>
                    <a:pt x="2547449" y="30760"/>
                  </a:lnTo>
                  <a:lnTo>
                    <a:pt x="2551826" y="30760"/>
                  </a:lnTo>
                  <a:lnTo>
                    <a:pt x="2556202" y="35141"/>
                  </a:lnTo>
                  <a:lnTo>
                    <a:pt x="2564956" y="48243"/>
                  </a:lnTo>
                  <a:lnTo>
                    <a:pt x="2573709" y="52625"/>
                  </a:lnTo>
                  <a:lnTo>
                    <a:pt x="2578086" y="70152"/>
                  </a:lnTo>
                  <a:lnTo>
                    <a:pt x="2591260" y="96530"/>
                  </a:lnTo>
                  <a:lnTo>
                    <a:pt x="2595637" y="96530"/>
                  </a:lnTo>
                  <a:lnTo>
                    <a:pt x="2608767" y="83385"/>
                  </a:lnTo>
                  <a:lnTo>
                    <a:pt x="2608767" y="87767"/>
                  </a:lnTo>
                  <a:lnTo>
                    <a:pt x="2617521" y="96530"/>
                  </a:lnTo>
                  <a:lnTo>
                    <a:pt x="2626274" y="114058"/>
                  </a:lnTo>
                  <a:lnTo>
                    <a:pt x="2635071" y="114058"/>
                  </a:lnTo>
                  <a:lnTo>
                    <a:pt x="2639448" y="118439"/>
                  </a:lnTo>
                  <a:lnTo>
                    <a:pt x="2643825" y="127159"/>
                  </a:lnTo>
                  <a:lnTo>
                    <a:pt x="2656955" y="149068"/>
                  </a:lnTo>
                  <a:lnTo>
                    <a:pt x="2665709" y="162301"/>
                  </a:lnTo>
                  <a:lnTo>
                    <a:pt x="2674594" y="188592"/>
                  </a:lnTo>
                  <a:lnTo>
                    <a:pt x="2683347" y="223602"/>
                  </a:lnTo>
                  <a:lnTo>
                    <a:pt x="2709651" y="258744"/>
                  </a:lnTo>
                  <a:lnTo>
                    <a:pt x="2718405" y="276271"/>
                  </a:lnTo>
                  <a:lnTo>
                    <a:pt x="2722782" y="289373"/>
                  </a:lnTo>
                  <a:lnTo>
                    <a:pt x="2735912" y="320133"/>
                  </a:lnTo>
                  <a:lnTo>
                    <a:pt x="2749086" y="355187"/>
                  </a:lnTo>
                  <a:lnTo>
                    <a:pt x="2757840" y="381434"/>
                  </a:lnTo>
                  <a:lnTo>
                    <a:pt x="2766593" y="412195"/>
                  </a:lnTo>
                  <a:lnTo>
                    <a:pt x="2779723" y="447205"/>
                  </a:lnTo>
                  <a:lnTo>
                    <a:pt x="2792897" y="486729"/>
                  </a:lnTo>
                  <a:lnTo>
                    <a:pt x="2810492" y="539266"/>
                  </a:lnTo>
                  <a:lnTo>
                    <a:pt x="2819289" y="552499"/>
                  </a:lnTo>
                  <a:lnTo>
                    <a:pt x="2828043" y="583172"/>
                  </a:lnTo>
                  <a:lnTo>
                    <a:pt x="2845550" y="635797"/>
                  </a:lnTo>
                  <a:lnTo>
                    <a:pt x="2863101" y="688335"/>
                  </a:lnTo>
                  <a:lnTo>
                    <a:pt x="2880608" y="741004"/>
                  </a:lnTo>
                  <a:lnTo>
                    <a:pt x="2937549" y="898836"/>
                  </a:lnTo>
                  <a:lnTo>
                    <a:pt x="2994622" y="1043523"/>
                  </a:lnTo>
                  <a:lnTo>
                    <a:pt x="3025303" y="1104912"/>
                  </a:lnTo>
                  <a:lnTo>
                    <a:pt x="3047187" y="1135584"/>
                  </a:lnTo>
                  <a:lnTo>
                    <a:pt x="3055941" y="1153111"/>
                  </a:lnTo>
                  <a:lnTo>
                    <a:pt x="3113014" y="1214500"/>
                  </a:lnTo>
                  <a:lnTo>
                    <a:pt x="3117390" y="1218882"/>
                  </a:lnTo>
                  <a:lnTo>
                    <a:pt x="3174332" y="1218882"/>
                  </a:lnTo>
                  <a:lnTo>
                    <a:pt x="3183129" y="1214500"/>
                  </a:lnTo>
                  <a:lnTo>
                    <a:pt x="3205013" y="1205737"/>
                  </a:lnTo>
                  <a:lnTo>
                    <a:pt x="3213767" y="1196973"/>
                  </a:lnTo>
                  <a:lnTo>
                    <a:pt x="3231405" y="1175108"/>
                  </a:lnTo>
                  <a:lnTo>
                    <a:pt x="3288347" y="1091810"/>
                  </a:lnTo>
                  <a:lnTo>
                    <a:pt x="3310274" y="1039141"/>
                  </a:lnTo>
                  <a:lnTo>
                    <a:pt x="3336535" y="982134"/>
                  </a:lnTo>
                  <a:lnTo>
                    <a:pt x="3402361" y="806775"/>
                  </a:lnTo>
                  <a:lnTo>
                    <a:pt x="3547057" y="372671"/>
                  </a:lnTo>
                  <a:lnTo>
                    <a:pt x="3595245" y="249981"/>
                  </a:lnTo>
                  <a:lnTo>
                    <a:pt x="3625926" y="171065"/>
                  </a:lnTo>
                  <a:lnTo>
                    <a:pt x="3661072" y="109676"/>
                  </a:lnTo>
                  <a:lnTo>
                    <a:pt x="3687376" y="65770"/>
                  </a:lnTo>
                  <a:lnTo>
                    <a:pt x="3713636" y="35141"/>
                  </a:lnTo>
                  <a:lnTo>
                    <a:pt x="3748694" y="8851"/>
                  </a:lnTo>
                  <a:lnTo>
                    <a:pt x="3770709" y="4469"/>
                  </a:lnTo>
                  <a:lnTo>
                    <a:pt x="3788216" y="4469"/>
                  </a:lnTo>
                  <a:lnTo>
                    <a:pt x="3840825" y="30760"/>
                  </a:lnTo>
                  <a:lnTo>
                    <a:pt x="3884636" y="87767"/>
                  </a:lnTo>
                  <a:lnTo>
                    <a:pt x="3906608" y="127159"/>
                  </a:lnTo>
                  <a:lnTo>
                    <a:pt x="3937289" y="184210"/>
                  </a:lnTo>
                  <a:lnTo>
                    <a:pt x="3967970" y="258744"/>
                  </a:lnTo>
                  <a:lnTo>
                    <a:pt x="4007405" y="355187"/>
                  </a:lnTo>
                  <a:lnTo>
                    <a:pt x="4064434" y="521739"/>
                  </a:lnTo>
                  <a:lnTo>
                    <a:pt x="4173984" y="855062"/>
                  </a:lnTo>
                  <a:lnTo>
                    <a:pt x="4213506" y="960225"/>
                  </a:lnTo>
                  <a:lnTo>
                    <a:pt x="4248564" y="1039141"/>
                  </a:lnTo>
                  <a:lnTo>
                    <a:pt x="4283622" y="1100574"/>
                  </a:lnTo>
                  <a:lnTo>
                    <a:pt x="4305506" y="1139966"/>
                  </a:lnTo>
                  <a:lnTo>
                    <a:pt x="4331897" y="1170726"/>
                  </a:lnTo>
                  <a:lnTo>
                    <a:pt x="4349448" y="1188210"/>
                  </a:lnTo>
                  <a:lnTo>
                    <a:pt x="4371332" y="1201355"/>
                  </a:lnTo>
                  <a:lnTo>
                    <a:pt x="4388883" y="1210119"/>
                  </a:lnTo>
                  <a:lnTo>
                    <a:pt x="4406390" y="1210119"/>
                  </a:lnTo>
                  <a:lnTo>
                    <a:pt x="4423897" y="1205737"/>
                  </a:lnTo>
                  <a:lnTo>
                    <a:pt x="4441448" y="1201355"/>
                  </a:lnTo>
                  <a:lnTo>
                    <a:pt x="4459086" y="1188210"/>
                  </a:lnTo>
                  <a:lnTo>
                    <a:pt x="4476593" y="1166344"/>
                  </a:lnTo>
                  <a:lnTo>
                    <a:pt x="4498521" y="1139966"/>
                  </a:lnTo>
                  <a:lnTo>
                    <a:pt x="4520405" y="1104912"/>
                  </a:lnTo>
                  <a:lnTo>
                    <a:pt x="4551086" y="1047905"/>
                  </a:lnTo>
                  <a:lnTo>
                    <a:pt x="4581723" y="982134"/>
                  </a:lnTo>
                  <a:lnTo>
                    <a:pt x="4616912" y="890073"/>
                  </a:lnTo>
                  <a:lnTo>
                    <a:pt x="4665100" y="758531"/>
                  </a:lnTo>
                  <a:lnTo>
                    <a:pt x="4831680" y="271890"/>
                  </a:lnTo>
                  <a:lnTo>
                    <a:pt x="4866825" y="188592"/>
                  </a:lnTo>
                  <a:lnTo>
                    <a:pt x="4897506" y="122777"/>
                  </a:lnTo>
                  <a:lnTo>
                    <a:pt x="4923767" y="78916"/>
                  </a:lnTo>
                  <a:lnTo>
                    <a:pt x="4950071" y="43861"/>
                  </a:lnTo>
                  <a:lnTo>
                    <a:pt x="4989506" y="8851"/>
                  </a:lnTo>
                  <a:lnTo>
                    <a:pt x="5007144" y="0"/>
                  </a:lnTo>
                  <a:lnTo>
                    <a:pt x="5024651" y="0"/>
                  </a:lnTo>
                  <a:lnTo>
                    <a:pt x="5042202" y="0"/>
                  </a:lnTo>
                  <a:lnTo>
                    <a:pt x="5077216" y="21996"/>
                  </a:lnTo>
                  <a:lnTo>
                    <a:pt x="5121027" y="65770"/>
                  </a:lnTo>
                  <a:lnTo>
                    <a:pt x="5143042" y="100912"/>
                  </a:lnTo>
                  <a:lnTo>
                    <a:pt x="5169347" y="149068"/>
                  </a:lnTo>
                  <a:lnTo>
                    <a:pt x="5199984" y="214839"/>
                  </a:lnTo>
                  <a:lnTo>
                    <a:pt x="5235042" y="298137"/>
                  </a:lnTo>
                  <a:lnTo>
                    <a:pt x="5239419" y="315751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371025" y="6351159"/>
              <a:ext cx="5240020" cy="864235"/>
            </a:xfrm>
            <a:custGeom>
              <a:avLst/>
              <a:gdLst/>
              <a:ahLst/>
              <a:cxnLst/>
              <a:rect l="l" t="t" r="r" b="b"/>
              <a:pathLst>
                <a:path w="5240020" h="864234">
                  <a:moveTo>
                    <a:pt x="0" y="451587"/>
                  </a:moveTo>
                  <a:lnTo>
                    <a:pt x="8762" y="451587"/>
                  </a:lnTo>
                  <a:lnTo>
                    <a:pt x="100871" y="451587"/>
                  </a:lnTo>
                  <a:lnTo>
                    <a:pt x="219275" y="447249"/>
                  </a:lnTo>
                  <a:lnTo>
                    <a:pt x="346420" y="433972"/>
                  </a:lnTo>
                  <a:lnTo>
                    <a:pt x="556811" y="412107"/>
                  </a:lnTo>
                  <a:lnTo>
                    <a:pt x="670825" y="407725"/>
                  </a:lnTo>
                  <a:lnTo>
                    <a:pt x="762956" y="407725"/>
                  </a:lnTo>
                  <a:lnTo>
                    <a:pt x="890014" y="416489"/>
                  </a:lnTo>
                  <a:lnTo>
                    <a:pt x="1245188" y="451587"/>
                  </a:lnTo>
                  <a:lnTo>
                    <a:pt x="1346072" y="451587"/>
                  </a:lnTo>
                  <a:lnTo>
                    <a:pt x="1446913" y="447249"/>
                  </a:lnTo>
                  <a:lnTo>
                    <a:pt x="1565216" y="438354"/>
                  </a:lnTo>
                  <a:lnTo>
                    <a:pt x="1872202" y="407725"/>
                  </a:lnTo>
                  <a:lnTo>
                    <a:pt x="1968579" y="407725"/>
                  </a:lnTo>
                  <a:lnTo>
                    <a:pt x="2069463" y="412107"/>
                  </a:lnTo>
                  <a:lnTo>
                    <a:pt x="2192231" y="420870"/>
                  </a:lnTo>
                  <a:lnTo>
                    <a:pt x="2257970" y="429590"/>
                  </a:lnTo>
                  <a:lnTo>
                    <a:pt x="2262434" y="341954"/>
                  </a:lnTo>
                  <a:lnTo>
                    <a:pt x="2266811" y="311282"/>
                  </a:lnTo>
                  <a:lnTo>
                    <a:pt x="2271188" y="311282"/>
                  </a:lnTo>
                  <a:lnTo>
                    <a:pt x="2275608" y="311282"/>
                  </a:lnTo>
                  <a:lnTo>
                    <a:pt x="2284362" y="320045"/>
                  </a:lnTo>
                  <a:lnTo>
                    <a:pt x="2288738" y="324427"/>
                  </a:lnTo>
                  <a:lnTo>
                    <a:pt x="2297492" y="320045"/>
                  </a:lnTo>
                  <a:lnTo>
                    <a:pt x="2301869" y="324427"/>
                  </a:lnTo>
                  <a:lnTo>
                    <a:pt x="2310622" y="320045"/>
                  </a:lnTo>
                  <a:lnTo>
                    <a:pt x="2319420" y="346292"/>
                  </a:lnTo>
                  <a:lnTo>
                    <a:pt x="2319420" y="341954"/>
                  </a:lnTo>
                  <a:lnTo>
                    <a:pt x="2323796" y="284904"/>
                  </a:lnTo>
                  <a:lnTo>
                    <a:pt x="2328173" y="236748"/>
                  </a:lnTo>
                  <a:lnTo>
                    <a:pt x="2332550" y="227984"/>
                  </a:lnTo>
                  <a:lnTo>
                    <a:pt x="2341303" y="232366"/>
                  </a:lnTo>
                  <a:lnTo>
                    <a:pt x="2345680" y="241129"/>
                  </a:lnTo>
                  <a:lnTo>
                    <a:pt x="2345680" y="245511"/>
                  </a:lnTo>
                  <a:lnTo>
                    <a:pt x="2350057" y="241129"/>
                  </a:lnTo>
                  <a:lnTo>
                    <a:pt x="2350057" y="219220"/>
                  </a:lnTo>
                  <a:lnTo>
                    <a:pt x="2358810" y="144686"/>
                  </a:lnTo>
                  <a:lnTo>
                    <a:pt x="2367608" y="131453"/>
                  </a:lnTo>
                  <a:lnTo>
                    <a:pt x="2367608" y="135923"/>
                  </a:lnTo>
                  <a:lnTo>
                    <a:pt x="2380738" y="149068"/>
                  </a:lnTo>
                  <a:lnTo>
                    <a:pt x="2385115" y="140304"/>
                  </a:lnTo>
                  <a:lnTo>
                    <a:pt x="2389492" y="144686"/>
                  </a:lnTo>
                  <a:lnTo>
                    <a:pt x="2402753" y="166595"/>
                  </a:lnTo>
                  <a:lnTo>
                    <a:pt x="2407130" y="175359"/>
                  </a:lnTo>
                  <a:lnTo>
                    <a:pt x="2407130" y="184122"/>
                  </a:lnTo>
                  <a:lnTo>
                    <a:pt x="2411507" y="179741"/>
                  </a:lnTo>
                  <a:lnTo>
                    <a:pt x="2415883" y="135923"/>
                  </a:lnTo>
                  <a:lnTo>
                    <a:pt x="2420260" y="92061"/>
                  </a:lnTo>
                  <a:lnTo>
                    <a:pt x="2424637" y="87679"/>
                  </a:lnTo>
                  <a:lnTo>
                    <a:pt x="2429014" y="87679"/>
                  </a:lnTo>
                  <a:lnTo>
                    <a:pt x="2437811" y="96443"/>
                  </a:lnTo>
                  <a:lnTo>
                    <a:pt x="2442188" y="100824"/>
                  </a:lnTo>
                  <a:lnTo>
                    <a:pt x="2442188" y="92061"/>
                  </a:lnTo>
                  <a:lnTo>
                    <a:pt x="2455318" y="39392"/>
                  </a:lnTo>
                  <a:lnTo>
                    <a:pt x="2459695" y="35010"/>
                  </a:lnTo>
                  <a:lnTo>
                    <a:pt x="2464071" y="35010"/>
                  </a:lnTo>
                  <a:lnTo>
                    <a:pt x="2472825" y="35010"/>
                  </a:lnTo>
                  <a:lnTo>
                    <a:pt x="2477246" y="35010"/>
                  </a:lnTo>
                  <a:lnTo>
                    <a:pt x="2481622" y="39392"/>
                  </a:lnTo>
                  <a:lnTo>
                    <a:pt x="2490376" y="61388"/>
                  </a:lnTo>
                  <a:lnTo>
                    <a:pt x="2499129" y="87679"/>
                  </a:lnTo>
                  <a:lnTo>
                    <a:pt x="2503506" y="83297"/>
                  </a:lnTo>
                  <a:lnTo>
                    <a:pt x="2507883" y="61388"/>
                  </a:lnTo>
                  <a:lnTo>
                    <a:pt x="2516636" y="43774"/>
                  </a:lnTo>
                  <a:lnTo>
                    <a:pt x="2521057" y="35010"/>
                  </a:lnTo>
                  <a:lnTo>
                    <a:pt x="2525434" y="35010"/>
                  </a:lnTo>
                  <a:lnTo>
                    <a:pt x="2534275" y="39392"/>
                  </a:lnTo>
                  <a:lnTo>
                    <a:pt x="2538651" y="30628"/>
                  </a:lnTo>
                  <a:lnTo>
                    <a:pt x="2543028" y="21908"/>
                  </a:lnTo>
                  <a:lnTo>
                    <a:pt x="2547449" y="21908"/>
                  </a:lnTo>
                  <a:lnTo>
                    <a:pt x="2556202" y="26246"/>
                  </a:lnTo>
                  <a:lnTo>
                    <a:pt x="2560579" y="30628"/>
                  </a:lnTo>
                  <a:lnTo>
                    <a:pt x="2564956" y="26246"/>
                  </a:lnTo>
                  <a:lnTo>
                    <a:pt x="2569333" y="26246"/>
                  </a:lnTo>
                  <a:lnTo>
                    <a:pt x="2573709" y="35010"/>
                  </a:lnTo>
                  <a:lnTo>
                    <a:pt x="2582463" y="52537"/>
                  </a:lnTo>
                  <a:lnTo>
                    <a:pt x="2591260" y="78916"/>
                  </a:lnTo>
                  <a:lnTo>
                    <a:pt x="2595637" y="78916"/>
                  </a:lnTo>
                  <a:lnTo>
                    <a:pt x="2600014" y="74534"/>
                  </a:lnTo>
                  <a:lnTo>
                    <a:pt x="2617521" y="78916"/>
                  </a:lnTo>
                  <a:lnTo>
                    <a:pt x="2621897" y="87679"/>
                  </a:lnTo>
                  <a:lnTo>
                    <a:pt x="2626274" y="83297"/>
                  </a:lnTo>
                  <a:lnTo>
                    <a:pt x="2635071" y="74534"/>
                  </a:lnTo>
                  <a:lnTo>
                    <a:pt x="2643825" y="83297"/>
                  </a:lnTo>
                  <a:lnTo>
                    <a:pt x="2656955" y="113926"/>
                  </a:lnTo>
                  <a:lnTo>
                    <a:pt x="2665709" y="118308"/>
                  </a:lnTo>
                  <a:lnTo>
                    <a:pt x="2670086" y="131453"/>
                  </a:lnTo>
                  <a:lnTo>
                    <a:pt x="2678970" y="153450"/>
                  </a:lnTo>
                  <a:lnTo>
                    <a:pt x="2683347" y="166595"/>
                  </a:lnTo>
                  <a:lnTo>
                    <a:pt x="2700854" y="184122"/>
                  </a:lnTo>
                  <a:lnTo>
                    <a:pt x="2718405" y="214839"/>
                  </a:lnTo>
                  <a:lnTo>
                    <a:pt x="2727159" y="219220"/>
                  </a:lnTo>
                  <a:lnTo>
                    <a:pt x="2731535" y="227984"/>
                  </a:lnTo>
                  <a:lnTo>
                    <a:pt x="2766593" y="298137"/>
                  </a:lnTo>
                  <a:lnTo>
                    <a:pt x="2775347" y="324427"/>
                  </a:lnTo>
                  <a:lnTo>
                    <a:pt x="2797274" y="363820"/>
                  </a:lnTo>
                  <a:lnTo>
                    <a:pt x="2810492" y="390198"/>
                  </a:lnTo>
                  <a:lnTo>
                    <a:pt x="2828043" y="425208"/>
                  </a:lnTo>
                  <a:lnTo>
                    <a:pt x="2841173" y="455969"/>
                  </a:lnTo>
                  <a:lnTo>
                    <a:pt x="2858680" y="486641"/>
                  </a:lnTo>
                  <a:lnTo>
                    <a:pt x="2871854" y="517270"/>
                  </a:lnTo>
                  <a:lnTo>
                    <a:pt x="2889361" y="561175"/>
                  </a:lnTo>
                  <a:lnTo>
                    <a:pt x="2902492" y="578703"/>
                  </a:lnTo>
                  <a:lnTo>
                    <a:pt x="2911289" y="596186"/>
                  </a:lnTo>
                  <a:lnTo>
                    <a:pt x="2937549" y="653237"/>
                  </a:lnTo>
                  <a:lnTo>
                    <a:pt x="2950811" y="670720"/>
                  </a:lnTo>
                  <a:lnTo>
                    <a:pt x="2968318" y="705862"/>
                  </a:lnTo>
                  <a:lnTo>
                    <a:pt x="2981492" y="732153"/>
                  </a:lnTo>
                  <a:lnTo>
                    <a:pt x="2994622" y="745254"/>
                  </a:lnTo>
                  <a:lnTo>
                    <a:pt x="3007753" y="762913"/>
                  </a:lnTo>
                  <a:lnTo>
                    <a:pt x="3073492" y="837447"/>
                  </a:lnTo>
                  <a:lnTo>
                    <a:pt x="3126144" y="863694"/>
                  </a:lnTo>
                  <a:lnTo>
                    <a:pt x="3152448" y="863694"/>
                  </a:lnTo>
                  <a:lnTo>
                    <a:pt x="3200636" y="854931"/>
                  </a:lnTo>
                  <a:lnTo>
                    <a:pt x="3213767" y="841829"/>
                  </a:lnTo>
                  <a:lnTo>
                    <a:pt x="3231405" y="828684"/>
                  </a:lnTo>
                  <a:lnTo>
                    <a:pt x="3244535" y="815451"/>
                  </a:lnTo>
                  <a:lnTo>
                    <a:pt x="3301521" y="745254"/>
                  </a:lnTo>
                  <a:lnTo>
                    <a:pt x="3393608" y="583084"/>
                  </a:lnTo>
                  <a:lnTo>
                    <a:pt x="3424289" y="508506"/>
                  </a:lnTo>
                  <a:lnTo>
                    <a:pt x="3459347" y="442867"/>
                  </a:lnTo>
                  <a:lnTo>
                    <a:pt x="3577738" y="197224"/>
                  </a:lnTo>
                  <a:lnTo>
                    <a:pt x="3603999" y="149068"/>
                  </a:lnTo>
                  <a:lnTo>
                    <a:pt x="3639188" y="96443"/>
                  </a:lnTo>
                  <a:lnTo>
                    <a:pt x="3665448" y="65770"/>
                  </a:lnTo>
                  <a:lnTo>
                    <a:pt x="3700506" y="30628"/>
                  </a:lnTo>
                  <a:lnTo>
                    <a:pt x="3744317" y="8763"/>
                  </a:lnTo>
                  <a:lnTo>
                    <a:pt x="3766333" y="4381"/>
                  </a:lnTo>
                  <a:lnTo>
                    <a:pt x="3788216" y="4381"/>
                  </a:lnTo>
                  <a:lnTo>
                    <a:pt x="3805767" y="8763"/>
                  </a:lnTo>
                  <a:lnTo>
                    <a:pt x="3823274" y="17527"/>
                  </a:lnTo>
                  <a:lnTo>
                    <a:pt x="3849579" y="30628"/>
                  </a:lnTo>
                  <a:lnTo>
                    <a:pt x="3871462" y="52537"/>
                  </a:lnTo>
                  <a:lnTo>
                    <a:pt x="3902143" y="87679"/>
                  </a:lnTo>
                  <a:lnTo>
                    <a:pt x="3928535" y="122690"/>
                  </a:lnTo>
                  <a:lnTo>
                    <a:pt x="3963593" y="188460"/>
                  </a:lnTo>
                  <a:lnTo>
                    <a:pt x="4003028" y="258657"/>
                  </a:lnTo>
                  <a:lnTo>
                    <a:pt x="4051303" y="350674"/>
                  </a:lnTo>
                  <a:lnTo>
                    <a:pt x="4191622" y="644473"/>
                  </a:lnTo>
                  <a:lnTo>
                    <a:pt x="4226680" y="705862"/>
                  </a:lnTo>
                  <a:lnTo>
                    <a:pt x="4266071" y="767295"/>
                  </a:lnTo>
                  <a:lnTo>
                    <a:pt x="4292375" y="797924"/>
                  </a:lnTo>
                  <a:lnTo>
                    <a:pt x="4340695" y="841829"/>
                  </a:lnTo>
                  <a:lnTo>
                    <a:pt x="4384506" y="854931"/>
                  </a:lnTo>
                  <a:lnTo>
                    <a:pt x="4406390" y="859312"/>
                  </a:lnTo>
                  <a:lnTo>
                    <a:pt x="4428318" y="854931"/>
                  </a:lnTo>
                  <a:lnTo>
                    <a:pt x="4467840" y="828684"/>
                  </a:lnTo>
                  <a:lnTo>
                    <a:pt x="4520405" y="780396"/>
                  </a:lnTo>
                  <a:lnTo>
                    <a:pt x="4546709" y="745254"/>
                  </a:lnTo>
                  <a:lnTo>
                    <a:pt x="4577346" y="688379"/>
                  </a:lnTo>
                  <a:lnTo>
                    <a:pt x="4616912" y="622564"/>
                  </a:lnTo>
                  <a:lnTo>
                    <a:pt x="4660723" y="530503"/>
                  </a:lnTo>
                  <a:lnTo>
                    <a:pt x="4822926" y="192842"/>
                  </a:lnTo>
                  <a:lnTo>
                    <a:pt x="4862448" y="131453"/>
                  </a:lnTo>
                  <a:lnTo>
                    <a:pt x="4893129" y="87679"/>
                  </a:lnTo>
                  <a:lnTo>
                    <a:pt x="4919390" y="52537"/>
                  </a:lnTo>
                  <a:lnTo>
                    <a:pt x="4971955" y="13145"/>
                  </a:lnTo>
                  <a:lnTo>
                    <a:pt x="5011521" y="0"/>
                  </a:lnTo>
                  <a:lnTo>
                    <a:pt x="5033405" y="0"/>
                  </a:lnTo>
                  <a:lnTo>
                    <a:pt x="5072839" y="13145"/>
                  </a:lnTo>
                  <a:lnTo>
                    <a:pt x="5116651" y="48155"/>
                  </a:lnTo>
                  <a:lnTo>
                    <a:pt x="5143042" y="78916"/>
                  </a:lnTo>
                  <a:lnTo>
                    <a:pt x="5173723" y="118308"/>
                  </a:lnTo>
                  <a:lnTo>
                    <a:pt x="5204405" y="170977"/>
                  </a:lnTo>
                  <a:lnTo>
                    <a:pt x="5239419" y="232366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371025" y="5548765"/>
              <a:ext cx="5240020" cy="2425065"/>
            </a:xfrm>
            <a:custGeom>
              <a:avLst/>
              <a:gdLst/>
              <a:ahLst/>
              <a:cxnLst/>
              <a:rect l="l" t="t" r="r" b="b"/>
              <a:pathLst>
                <a:path w="5240020" h="2425065">
                  <a:moveTo>
                    <a:pt x="0" y="1214500"/>
                  </a:moveTo>
                  <a:lnTo>
                    <a:pt x="114014" y="1223264"/>
                  </a:lnTo>
                  <a:lnTo>
                    <a:pt x="346420" y="1249642"/>
                  </a:lnTo>
                  <a:lnTo>
                    <a:pt x="442796" y="1253980"/>
                  </a:lnTo>
                  <a:lnTo>
                    <a:pt x="526174" y="1253980"/>
                  </a:lnTo>
                  <a:lnTo>
                    <a:pt x="604999" y="1253980"/>
                  </a:lnTo>
                  <a:lnTo>
                    <a:pt x="692753" y="1245260"/>
                  </a:lnTo>
                  <a:lnTo>
                    <a:pt x="1061057" y="1210119"/>
                  </a:lnTo>
                  <a:lnTo>
                    <a:pt x="1148680" y="1210119"/>
                  </a:lnTo>
                  <a:lnTo>
                    <a:pt x="1227681" y="1210119"/>
                  </a:lnTo>
                  <a:lnTo>
                    <a:pt x="1319768" y="1218882"/>
                  </a:lnTo>
                  <a:lnTo>
                    <a:pt x="1525782" y="1240747"/>
                  </a:lnTo>
                  <a:lnTo>
                    <a:pt x="1617913" y="1249642"/>
                  </a:lnTo>
                  <a:lnTo>
                    <a:pt x="1714376" y="1253980"/>
                  </a:lnTo>
                  <a:lnTo>
                    <a:pt x="1797622" y="1253980"/>
                  </a:lnTo>
                  <a:lnTo>
                    <a:pt x="1894130" y="1249642"/>
                  </a:lnTo>
                  <a:lnTo>
                    <a:pt x="1999347" y="1240747"/>
                  </a:lnTo>
                  <a:lnTo>
                    <a:pt x="2192231" y="1218882"/>
                  </a:lnTo>
                  <a:lnTo>
                    <a:pt x="2257970" y="1210119"/>
                  </a:lnTo>
                  <a:lnTo>
                    <a:pt x="2262434" y="1495110"/>
                  </a:lnTo>
                  <a:lnTo>
                    <a:pt x="2266811" y="1517019"/>
                  </a:lnTo>
                  <a:lnTo>
                    <a:pt x="2271188" y="1517019"/>
                  </a:lnTo>
                  <a:lnTo>
                    <a:pt x="2279985" y="1517019"/>
                  </a:lnTo>
                  <a:lnTo>
                    <a:pt x="2284362" y="1508256"/>
                  </a:lnTo>
                  <a:lnTo>
                    <a:pt x="2288738" y="1521401"/>
                  </a:lnTo>
                  <a:lnTo>
                    <a:pt x="2288738" y="1499492"/>
                  </a:lnTo>
                  <a:lnTo>
                    <a:pt x="2297492" y="1512637"/>
                  </a:lnTo>
                  <a:lnTo>
                    <a:pt x="2306246" y="1512637"/>
                  </a:lnTo>
                  <a:lnTo>
                    <a:pt x="2306246" y="1508256"/>
                  </a:lnTo>
                  <a:lnTo>
                    <a:pt x="2310622" y="1503874"/>
                  </a:lnTo>
                  <a:lnTo>
                    <a:pt x="2310622" y="1508256"/>
                  </a:lnTo>
                  <a:lnTo>
                    <a:pt x="2314999" y="1525783"/>
                  </a:lnTo>
                  <a:lnTo>
                    <a:pt x="2314999" y="1521401"/>
                  </a:lnTo>
                  <a:lnTo>
                    <a:pt x="2319420" y="1499492"/>
                  </a:lnTo>
                  <a:lnTo>
                    <a:pt x="2323796" y="1587172"/>
                  </a:lnTo>
                  <a:lnTo>
                    <a:pt x="2328173" y="1745004"/>
                  </a:lnTo>
                  <a:lnTo>
                    <a:pt x="2332550" y="1762531"/>
                  </a:lnTo>
                  <a:lnTo>
                    <a:pt x="2332550" y="1758149"/>
                  </a:lnTo>
                  <a:lnTo>
                    <a:pt x="2336927" y="1758149"/>
                  </a:lnTo>
                  <a:lnTo>
                    <a:pt x="2336927" y="1762531"/>
                  </a:lnTo>
                  <a:lnTo>
                    <a:pt x="2341303" y="1780058"/>
                  </a:lnTo>
                  <a:lnTo>
                    <a:pt x="2345680" y="1766913"/>
                  </a:lnTo>
                  <a:lnTo>
                    <a:pt x="2345680" y="1784527"/>
                  </a:lnTo>
                  <a:lnTo>
                    <a:pt x="2358810" y="1999279"/>
                  </a:lnTo>
                  <a:lnTo>
                    <a:pt x="2363231" y="1999279"/>
                  </a:lnTo>
                  <a:lnTo>
                    <a:pt x="2363231" y="2003661"/>
                  </a:lnTo>
                  <a:lnTo>
                    <a:pt x="2367608" y="2008043"/>
                  </a:lnTo>
                  <a:lnTo>
                    <a:pt x="2367608" y="2003661"/>
                  </a:lnTo>
                  <a:lnTo>
                    <a:pt x="2371984" y="1990515"/>
                  </a:lnTo>
                  <a:lnTo>
                    <a:pt x="2376361" y="1994897"/>
                  </a:lnTo>
                  <a:lnTo>
                    <a:pt x="2376361" y="1986134"/>
                  </a:lnTo>
                  <a:lnTo>
                    <a:pt x="2380738" y="1959887"/>
                  </a:lnTo>
                  <a:lnTo>
                    <a:pt x="2385115" y="1968650"/>
                  </a:lnTo>
                  <a:lnTo>
                    <a:pt x="2389492" y="1972988"/>
                  </a:lnTo>
                  <a:lnTo>
                    <a:pt x="2393868" y="1977370"/>
                  </a:lnTo>
                  <a:lnTo>
                    <a:pt x="2398376" y="1968650"/>
                  </a:lnTo>
                  <a:lnTo>
                    <a:pt x="2398376" y="1977370"/>
                  </a:lnTo>
                  <a:lnTo>
                    <a:pt x="2402753" y="1981752"/>
                  </a:lnTo>
                  <a:lnTo>
                    <a:pt x="2407130" y="1981752"/>
                  </a:lnTo>
                  <a:lnTo>
                    <a:pt x="2407130" y="1968650"/>
                  </a:lnTo>
                  <a:lnTo>
                    <a:pt x="2411507" y="1977370"/>
                  </a:lnTo>
                  <a:lnTo>
                    <a:pt x="2411507" y="2043184"/>
                  </a:lnTo>
                  <a:lnTo>
                    <a:pt x="2420260" y="2126482"/>
                  </a:lnTo>
                  <a:lnTo>
                    <a:pt x="2424637" y="2135202"/>
                  </a:lnTo>
                  <a:lnTo>
                    <a:pt x="2424637" y="2139584"/>
                  </a:lnTo>
                  <a:lnTo>
                    <a:pt x="2433434" y="2161493"/>
                  </a:lnTo>
                  <a:lnTo>
                    <a:pt x="2433434" y="2157111"/>
                  </a:lnTo>
                  <a:lnTo>
                    <a:pt x="2437811" y="2165875"/>
                  </a:lnTo>
                  <a:lnTo>
                    <a:pt x="2442188" y="2192253"/>
                  </a:lnTo>
                  <a:lnTo>
                    <a:pt x="2450941" y="2293034"/>
                  </a:lnTo>
                  <a:lnTo>
                    <a:pt x="2455318" y="2301798"/>
                  </a:lnTo>
                  <a:lnTo>
                    <a:pt x="2459695" y="2297416"/>
                  </a:lnTo>
                  <a:lnTo>
                    <a:pt x="2464071" y="2266787"/>
                  </a:lnTo>
                  <a:lnTo>
                    <a:pt x="2472825" y="2222882"/>
                  </a:lnTo>
                  <a:lnTo>
                    <a:pt x="2472825" y="2227264"/>
                  </a:lnTo>
                  <a:lnTo>
                    <a:pt x="2481622" y="2231645"/>
                  </a:lnTo>
                  <a:lnTo>
                    <a:pt x="2490376" y="2218500"/>
                  </a:lnTo>
                  <a:lnTo>
                    <a:pt x="2494753" y="2214118"/>
                  </a:lnTo>
                  <a:lnTo>
                    <a:pt x="2499129" y="2205398"/>
                  </a:lnTo>
                  <a:lnTo>
                    <a:pt x="2499129" y="2214118"/>
                  </a:lnTo>
                  <a:lnTo>
                    <a:pt x="2512260" y="2297416"/>
                  </a:lnTo>
                  <a:lnTo>
                    <a:pt x="2521057" y="2301798"/>
                  </a:lnTo>
                  <a:lnTo>
                    <a:pt x="2529810" y="2297416"/>
                  </a:lnTo>
                  <a:lnTo>
                    <a:pt x="2529810" y="2301798"/>
                  </a:lnTo>
                  <a:lnTo>
                    <a:pt x="2543028" y="2358849"/>
                  </a:lnTo>
                  <a:lnTo>
                    <a:pt x="2547449" y="2341322"/>
                  </a:lnTo>
                  <a:lnTo>
                    <a:pt x="2551826" y="2314943"/>
                  </a:lnTo>
                  <a:lnTo>
                    <a:pt x="2564956" y="2249260"/>
                  </a:lnTo>
                  <a:lnTo>
                    <a:pt x="2569333" y="2244791"/>
                  </a:lnTo>
                  <a:lnTo>
                    <a:pt x="2569333" y="2240409"/>
                  </a:lnTo>
                  <a:lnTo>
                    <a:pt x="2573709" y="2222882"/>
                  </a:lnTo>
                  <a:lnTo>
                    <a:pt x="2591260" y="2179108"/>
                  </a:lnTo>
                  <a:lnTo>
                    <a:pt x="2591260" y="2183489"/>
                  </a:lnTo>
                  <a:lnTo>
                    <a:pt x="2600014" y="2205398"/>
                  </a:lnTo>
                  <a:lnTo>
                    <a:pt x="2604390" y="2201017"/>
                  </a:lnTo>
                  <a:lnTo>
                    <a:pt x="2613144" y="2192253"/>
                  </a:lnTo>
                  <a:lnTo>
                    <a:pt x="2621897" y="2170344"/>
                  </a:lnTo>
                  <a:lnTo>
                    <a:pt x="2630651" y="2174726"/>
                  </a:lnTo>
                  <a:lnTo>
                    <a:pt x="2635071" y="2161493"/>
                  </a:lnTo>
                  <a:lnTo>
                    <a:pt x="2643825" y="2126482"/>
                  </a:lnTo>
                  <a:lnTo>
                    <a:pt x="2661332" y="2012424"/>
                  </a:lnTo>
                  <a:lnTo>
                    <a:pt x="2670086" y="1964268"/>
                  </a:lnTo>
                  <a:lnTo>
                    <a:pt x="2687724" y="1902836"/>
                  </a:lnTo>
                  <a:lnTo>
                    <a:pt x="2692101" y="1894072"/>
                  </a:lnTo>
                  <a:lnTo>
                    <a:pt x="2700854" y="1872207"/>
                  </a:lnTo>
                  <a:lnTo>
                    <a:pt x="2705275" y="1850210"/>
                  </a:lnTo>
                  <a:lnTo>
                    <a:pt x="2718405" y="1806436"/>
                  </a:lnTo>
                  <a:lnTo>
                    <a:pt x="2722782" y="1784527"/>
                  </a:lnTo>
                  <a:lnTo>
                    <a:pt x="2731535" y="1736240"/>
                  </a:lnTo>
                  <a:lnTo>
                    <a:pt x="2740289" y="1648604"/>
                  </a:lnTo>
                  <a:lnTo>
                    <a:pt x="2749086" y="1595935"/>
                  </a:lnTo>
                  <a:lnTo>
                    <a:pt x="2770970" y="1468732"/>
                  </a:lnTo>
                  <a:lnTo>
                    <a:pt x="2779723" y="1433721"/>
                  </a:lnTo>
                  <a:lnTo>
                    <a:pt x="2792897" y="1385478"/>
                  </a:lnTo>
                  <a:lnTo>
                    <a:pt x="2814869" y="1267126"/>
                  </a:lnTo>
                  <a:lnTo>
                    <a:pt x="2823666" y="1196973"/>
                  </a:lnTo>
                  <a:lnTo>
                    <a:pt x="2841173" y="1065432"/>
                  </a:lnTo>
                  <a:lnTo>
                    <a:pt x="2876231" y="885691"/>
                  </a:lnTo>
                  <a:lnTo>
                    <a:pt x="2889361" y="824302"/>
                  </a:lnTo>
                  <a:lnTo>
                    <a:pt x="2946434" y="508594"/>
                  </a:lnTo>
                  <a:lnTo>
                    <a:pt x="2963941" y="420958"/>
                  </a:lnTo>
                  <a:lnTo>
                    <a:pt x="2981492" y="363907"/>
                  </a:lnTo>
                  <a:lnTo>
                    <a:pt x="3025303" y="175446"/>
                  </a:lnTo>
                  <a:lnTo>
                    <a:pt x="3047187" y="118395"/>
                  </a:lnTo>
                  <a:lnTo>
                    <a:pt x="3060317" y="100912"/>
                  </a:lnTo>
                  <a:lnTo>
                    <a:pt x="3069115" y="83254"/>
                  </a:lnTo>
                  <a:lnTo>
                    <a:pt x="3108637" y="8719"/>
                  </a:lnTo>
                  <a:lnTo>
                    <a:pt x="3117390" y="0"/>
                  </a:lnTo>
                  <a:lnTo>
                    <a:pt x="3121767" y="0"/>
                  </a:lnTo>
                  <a:lnTo>
                    <a:pt x="3200636" y="57007"/>
                  </a:lnTo>
                  <a:lnTo>
                    <a:pt x="3235782" y="144686"/>
                  </a:lnTo>
                  <a:lnTo>
                    <a:pt x="3292767" y="337660"/>
                  </a:lnTo>
                  <a:lnTo>
                    <a:pt x="3310274" y="416576"/>
                  </a:lnTo>
                  <a:lnTo>
                    <a:pt x="3367347" y="714713"/>
                  </a:lnTo>
                  <a:lnTo>
                    <a:pt x="3397984" y="885691"/>
                  </a:lnTo>
                  <a:lnTo>
                    <a:pt x="3468100" y="1310900"/>
                  </a:lnTo>
                  <a:lnTo>
                    <a:pt x="3564564" y="1845829"/>
                  </a:lnTo>
                  <a:lnTo>
                    <a:pt x="3612796" y="2078195"/>
                  </a:lnTo>
                  <a:lnTo>
                    <a:pt x="3630390" y="2161493"/>
                  </a:lnTo>
                  <a:lnTo>
                    <a:pt x="3661072" y="2258024"/>
                  </a:lnTo>
                  <a:lnTo>
                    <a:pt x="3687376" y="2328176"/>
                  </a:lnTo>
                  <a:lnTo>
                    <a:pt x="3704883" y="2367612"/>
                  </a:lnTo>
                  <a:lnTo>
                    <a:pt x="3722390" y="2385096"/>
                  </a:lnTo>
                  <a:lnTo>
                    <a:pt x="3739941" y="2402728"/>
                  </a:lnTo>
                  <a:lnTo>
                    <a:pt x="3753071" y="2411483"/>
                  </a:lnTo>
                  <a:lnTo>
                    <a:pt x="3766333" y="2415860"/>
                  </a:lnTo>
                  <a:lnTo>
                    <a:pt x="3779463" y="2411483"/>
                  </a:lnTo>
                  <a:lnTo>
                    <a:pt x="3818897" y="2371994"/>
                  </a:lnTo>
                  <a:lnTo>
                    <a:pt x="3836405" y="2336940"/>
                  </a:lnTo>
                  <a:lnTo>
                    <a:pt x="3858332" y="2284314"/>
                  </a:lnTo>
                  <a:lnTo>
                    <a:pt x="3880216" y="2222882"/>
                  </a:lnTo>
                  <a:lnTo>
                    <a:pt x="3902143" y="2143966"/>
                  </a:lnTo>
                  <a:lnTo>
                    <a:pt x="3932912" y="2012424"/>
                  </a:lnTo>
                  <a:lnTo>
                    <a:pt x="3967970" y="1850210"/>
                  </a:lnTo>
                  <a:lnTo>
                    <a:pt x="4003028" y="1652942"/>
                  </a:lnTo>
                  <a:lnTo>
                    <a:pt x="4064434" y="1280271"/>
                  </a:lnTo>
                  <a:lnTo>
                    <a:pt x="4152056" y="771633"/>
                  </a:lnTo>
                  <a:lnTo>
                    <a:pt x="4195999" y="548030"/>
                  </a:lnTo>
                  <a:lnTo>
                    <a:pt x="4231057" y="394580"/>
                  </a:lnTo>
                  <a:lnTo>
                    <a:pt x="4261694" y="271846"/>
                  </a:lnTo>
                  <a:lnTo>
                    <a:pt x="4283622" y="192930"/>
                  </a:lnTo>
                  <a:lnTo>
                    <a:pt x="4305506" y="131541"/>
                  </a:lnTo>
                  <a:lnTo>
                    <a:pt x="4327521" y="92149"/>
                  </a:lnTo>
                  <a:lnTo>
                    <a:pt x="4362579" y="48243"/>
                  </a:lnTo>
                  <a:lnTo>
                    <a:pt x="4388883" y="35098"/>
                  </a:lnTo>
                  <a:lnTo>
                    <a:pt x="4397636" y="39479"/>
                  </a:lnTo>
                  <a:lnTo>
                    <a:pt x="4410767" y="48243"/>
                  </a:lnTo>
                  <a:lnTo>
                    <a:pt x="4423897" y="61388"/>
                  </a:lnTo>
                  <a:lnTo>
                    <a:pt x="4441448" y="78916"/>
                  </a:lnTo>
                  <a:lnTo>
                    <a:pt x="4459086" y="109632"/>
                  </a:lnTo>
                  <a:lnTo>
                    <a:pt x="4476593" y="153450"/>
                  </a:lnTo>
                  <a:lnTo>
                    <a:pt x="4498521" y="214839"/>
                  </a:lnTo>
                  <a:lnTo>
                    <a:pt x="4520405" y="302518"/>
                  </a:lnTo>
                  <a:lnTo>
                    <a:pt x="4551086" y="416576"/>
                  </a:lnTo>
                  <a:lnTo>
                    <a:pt x="4581723" y="561263"/>
                  </a:lnTo>
                  <a:lnTo>
                    <a:pt x="4621289" y="771633"/>
                  </a:lnTo>
                  <a:lnTo>
                    <a:pt x="4673854" y="1065432"/>
                  </a:lnTo>
                  <a:lnTo>
                    <a:pt x="4787868" y="1749385"/>
                  </a:lnTo>
                  <a:lnTo>
                    <a:pt x="4827303" y="1955505"/>
                  </a:lnTo>
                  <a:lnTo>
                    <a:pt x="4862448" y="2100192"/>
                  </a:lnTo>
                  <a:lnTo>
                    <a:pt x="4888753" y="2209780"/>
                  </a:lnTo>
                  <a:lnTo>
                    <a:pt x="4915013" y="2284314"/>
                  </a:lnTo>
                  <a:lnTo>
                    <a:pt x="4936941" y="2341322"/>
                  </a:lnTo>
                  <a:lnTo>
                    <a:pt x="4954448" y="2376332"/>
                  </a:lnTo>
                  <a:lnTo>
                    <a:pt x="4989506" y="2415860"/>
                  </a:lnTo>
                  <a:lnTo>
                    <a:pt x="5002767" y="2420242"/>
                  </a:lnTo>
                  <a:lnTo>
                    <a:pt x="5011521" y="2424619"/>
                  </a:lnTo>
                  <a:lnTo>
                    <a:pt x="5050955" y="2398241"/>
                  </a:lnTo>
                  <a:lnTo>
                    <a:pt x="5081593" y="2345703"/>
                  </a:lnTo>
                  <a:lnTo>
                    <a:pt x="5103520" y="2297416"/>
                  </a:lnTo>
                  <a:lnTo>
                    <a:pt x="5125404" y="2231645"/>
                  </a:lnTo>
                  <a:lnTo>
                    <a:pt x="5151796" y="2143966"/>
                  </a:lnTo>
                  <a:lnTo>
                    <a:pt x="5178100" y="2025657"/>
                  </a:lnTo>
                  <a:lnTo>
                    <a:pt x="5213158" y="1867825"/>
                  </a:lnTo>
                  <a:lnTo>
                    <a:pt x="5239419" y="1723139"/>
                  </a:lnTo>
                  <a:lnTo>
                    <a:pt x="5239419" y="1718757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2664963" y="5198348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3937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0" name="object 5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51" name="object 5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grpSp>
        <p:nvGrpSpPr>
          <p:cNvPr id="4" name="object 4" descr=""/>
          <p:cNvGrpSpPr/>
          <p:nvPr/>
        </p:nvGrpSpPr>
        <p:grpSpPr>
          <a:xfrm>
            <a:off x="1307403" y="1631716"/>
            <a:ext cx="5309870" cy="2766695"/>
            <a:chOff x="1307403" y="1631716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638384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638384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4347951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66596" y="4272914"/>
            <a:ext cx="5641340" cy="435292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62865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  <a:p>
            <a:pPr marL="278130">
              <a:lnSpc>
                <a:spcPts val="750"/>
              </a:lnSpc>
              <a:spcBef>
                <a:spcPts val="50"/>
              </a:spcBef>
              <a:tabLst>
                <a:tab pos="1005840" algn="l"/>
                <a:tab pos="1750695" algn="l"/>
                <a:tab pos="2500630" algn="l"/>
                <a:tab pos="3250565" algn="l"/>
                <a:tab pos="4000500" algn="l"/>
                <a:tab pos="4745355" algn="l"/>
                <a:tab pos="5087620" algn="l"/>
                <a:tab pos="54952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41275">
              <a:lnSpc>
                <a:spcPts val="63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FALLA_A_TIERRA_EN_LA_SE_MACAS.pl4;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8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2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c:X0005A-MACASA</a:t>
            </a:r>
            <a:r>
              <a:rPr dirty="0" sz="550" spc="39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c:X0005B-MACASB</a:t>
            </a:r>
            <a:r>
              <a:rPr dirty="0" sz="550" spc="38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c:X0005C-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  <a:p>
            <a:pPr marL="652780" marR="277495" indent="-372110">
              <a:lnSpc>
                <a:spcPct val="111800"/>
              </a:lnSpc>
              <a:spcBef>
                <a:spcPts val="3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RESUMEN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RESULTADOS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anteriores,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ninguna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deformación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formas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tensión,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introducción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armónicos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amplitud.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endParaRPr sz="1200">
              <a:latin typeface="Microsoft Sans Serif"/>
              <a:cs typeface="Microsoft Sans Serif"/>
            </a:endParaRPr>
          </a:p>
          <a:p>
            <a:pPr marL="12700" marR="1270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4.86 hasta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4.88,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crecimiento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 fase </a:t>
            </a:r>
            <a:r>
              <a:rPr dirty="0" sz="1200" spc="-50">
                <a:latin typeface="Microsoft Sans Serif"/>
                <a:cs typeface="Microsoft Sans Serif"/>
              </a:rPr>
              <a:t>C </a:t>
            </a:r>
            <a:r>
              <a:rPr dirty="0" sz="1200">
                <a:latin typeface="Microsoft Sans Serif"/>
                <a:cs typeface="Microsoft Sans Serif"/>
              </a:rPr>
              <a:t>(fase fallada)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cada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4604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B, </a:t>
            </a:r>
            <a:r>
              <a:rPr dirty="0" sz="1200">
                <a:latin typeface="Microsoft Sans Serif"/>
                <a:cs typeface="Microsoft Sans Serif"/>
              </a:rPr>
              <a:t>comparado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anteriores.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638384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82646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7152" y="337496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923338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247175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792135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56853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364446" y="1741394"/>
            <a:ext cx="5252720" cy="2455545"/>
            <a:chOff x="1364446" y="1741394"/>
            <a:chExt cx="5252720" cy="2455545"/>
          </a:xfrm>
        </p:grpSpPr>
        <p:sp>
          <p:nvSpPr>
            <p:cNvPr id="17" name="object 17" descr=""/>
            <p:cNvSpPr/>
            <p:nvPr/>
          </p:nvSpPr>
          <p:spPr>
            <a:xfrm>
              <a:off x="1371025" y="2090015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374919"/>
              <a:ext cx="5240020" cy="1245235"/>
            </a:xfrm>
            <a:custGeom>
              <a:avLst/>
              <a:gdLst/>
              <a:ahLst/>
              <a:cxnLst/>
              <a:rect l="l" t="t" r="r" b="b"/>
              <a:pathLst>
                <a:path w="5240020" h="1245235">
                  <a:moveTo>
                    <a:pt x="0" y="596317"/>
                  </a:moveTo>
                  <a:lnTo>
                    <a:pt x="8762" y="596317"/>
                  </a:lnTo>
                  <a:lnTo>
                    <a:pt x="127158" y="591936"/>
                  </a:lnTo>
                  <a:lnTo>
                    <a:pt x="280594" y="605081"/>
                  </a:lnTo>
                  <a:lnTo>
                    <a:pt x="574362" y="635841"/>
                  </a:lnTo>
                  <a:lnTo>
                    <a:pt x="648942" y="640179"/>
                  </a:lnTo>
                  <a:lnTo>
                    <a:pt x="780463" y="640179"/>
                  </a:lnTo>
                  <a:lnTo>
                    <a:pt x="868086" y="635841"/>
                  </a:lnTo>
                  <a:lnTo>
                    <a:pt x="1087362" y="609463"/>
                  </a:lnTo>
                  <a:lnTo>
                    <a:pt x="1161854" y="600699"/>
                  </a:lnTo>
                  <a:lnTo>
                    <a:pt x="1315391" y="591936"/>
                  </a:lnTo>
                  <a:lnTo>
                    <a:pt x="1376709" y="591936"/>
                  </a:lnTo>
                  <a:lnTo>
                    <a:pt x="1508275" y="600699"/>
                  </a:lnTo>
                  <a:lnTo>
                    <a:pt x="1674854" y="622564"/>
                  </a:lnTo>
                  <a:lnTo>
                    <a:pt x="1872202" y="640179"/>
                  </a:lnTo>
                  <a:lnTo>
                    <a:pt x="1981753" y="644561"/>
                  </a:lnTo>
                  <a:lnTo>
                    <a:pt x="2082593" y="640179"/>
                  </a:lnTo>
                  <a:lnTo>
                    <a:pt x="2152796" y="631459"/>
                  </a:lnTo>
                  <a:lnTo>
                    <a:pt x="2244796" y="622564"/>
                  </a:lnTo>
                  <a:lnTo>
                    <a:pt x="2253593" y="482347"/>
                  </a:lnTo>
                  <a:lnTo>
                    <a:pt x="2257970" y="469114"/>
                  </a:lnTo>
                  <a:lnTo>
                    <a:pt x="2266811" y="464732"/>
                  </a:lnTo>
                  <a:lnTo>
                    <a:pt x="2271188" y="464732"/>
                  </a:lnTo>
                  <a:lnTo>
                    <a:pt x="2275608" y="473496"/>
                  </a:lnTo>
                  <a:lnTo>
                    <a:pt x="2279985" y="455969"/>
                  </a:lnTo>
                  <a:lnTo>
                    <a:pt x="2297492" y="460350"/>
                  </a:lnTo>
                  <a:lnTo>
                    <a:pt x="2310622" y="451631"/>
                  </a:lnTo>
                  <a:lnTo>
                    <a:pt x="2319420" y="451631"/>
                  </a:lnTo>
                  <a:lnTo>
                    <a:pt x="2328173" y="451631"/>
                  </a:lnTo>
                  <a:lnTo>
                    <a:pt x="2332550" y="455969"/>
                  </a:lnTo>
                  <a:lnTo>
                    <a:pt x="2332550" y="473496"/>
                  </a:lnTo>
                  <a:lnTo>
                    <a:pt x="2336927" y="460350"/>
                  </a:lnTo>
                  <a:lnTo>
                    <a:pt x="2350057" y="249981"/>
                  </a:lnTo>
                  <a:lnTo>
                    <a:pt x="2354434" y="227984"/>
                  </a:lnTo>
                  <a:lnTo>
                    <a:pt x="2363231" y="219220"/>
                  </a:lnTo>
                  <a:lnTo>
                    <a:pt x="2367608" y="206119"/>
                  </a:lnTo>
                  <a:lnTo>
                    <a:pt x="2371984" y="192974"/>
                  </a:lnTo>
                  <a:lnTo>
                    <a:pt x="2376361" y="192974"/>
                  </a:lnTo>
                  <a:lnTo>
                    <a:pt x="2385115" y="206119"/>
                  </a:lnTo>
                  <a:lnTo>
                    <a:pt x="2389492" y="210501"/>
                  </a:lnTo>
                  <a:lnTo>
                    <a:pt x="2393868" y="210501"/>
                  </a:lnTo>
                  <a:lnTo>
                    <a:pt x="2398376" y="201737"/>
                  </a:lnTo>
                  <a:lnTo>
                    <a:pt x="2407130" y="206119"/>
                  </a:lnTo>
                  <a:lnTo>
                    <a:pt x="2415883" y="210501"/>
                  </a:lnTo>
                  <a:lnTo>
                    <a:pt x="2420260" y="214839"/>
                  </a:lnTo>
                  <a:lnTo>
                    <a:pt x="2424637" y="227984"/>
                  </a:lnTo>
                  <a:lnTo>
                    <a:pt x="2424637" y="223602"/>
                  </a:lnTo>
                  <a:lnTo>
                    <a:pt x="2429014" y="184210"/>
                  </a:lnTo>
                  <a:lnTo>
                    <a:pt x="2437811" y="114058"/>
                  </a:lnTo>
                  <a:lnTo>
                    <a:pt x="2450941" y="74534"/>
                  </a:lnTo>
                  <a:lnTo>
                    <a:pt x="2455318" y="70152"/>
                  </a:lnTo>
                  <a:lnTo>
                    <a:pt x="2459695" y="57007"/>
                  </a:lnTo>
                  <a:lnTo>
                    <a:pt x="2464071" y="48287"/>
                  </a:lnTo>
                  <a:lnTo>
                    <a:pt x="2468448" y="48287"/>
                  </a:lnTo>
                  <a:lnTo>
                    <a:pt x="2472825" y="52669"/>
                  </a:lnTo>
                  <a:lnTo>
                    <a:pt x="2481622" y="70152"/>
                  </a:lnTo>
                  <a:lnTo>
                    <a:pt x="2485999" y="70152"/>
                  </a:lnTo>
                  <a:lnTo>
                    <a:pt x="2490376" y="70152"/>
                  </a:lnTo>
                  <a:lnTo>
                    <a:pt x="2499129" y="78916"/>
                  </a:lnTo>
                  <a:lnTo>
                    <a:pt x="2507883" y="87679"/>
                  </a:lnTo>
                  <a:lnTo>
                    <a:pt x="2507883" y="96530"/>
                  </a:lnTo>
                  <a:lnTo>
                    <a:pt x="2516636" y="109676"/>
                  </a:lnTo>
                  <a:lnTo>
                    <a:pt x="2516636" y="105294"/>
                  </a:lnTo>
                  <a:lnTo>
                    <a:pt x="2534275" y="35141"/>
                  </a:lnTo>
                  <a:lnTo>
                    <a:pt x="2538651" y="30760"/>
                  </a:lnTo>
                  <a:lnTo>
                    <a:pt x="2543028" y="35141"/>
                  </a:lnTo>
                  <a:lnTo>
                    <a:pt x="2547449" y="39523"/>
                  </a:lnTo>
                  <a:lnTo>
                    <a:pt x="2551826" y="35141"/>
                  </a:lnTo>
                  <a:lnTo>
                    <a:pt x="2556202" y="30760"/>
                  </a:lnTo>
                  <a:lnTo>
                    <a:pt x="2560579" y="35141"/>
                  </a:lnTo>
                  <a:lnTo>
                    <a:pt x="2564956" y="43905"/>
                  </a:lnTo>
                  <a:lnTo>
                    <a:pt x="2578086" y="70152"/>
                  </a:lnTo>
                  <a:lnTo>
                    <a:pt x="2586840" y="78916"/>
                  </a:lnTo>
                  <a:lnTo>
                    <a:pt x="2600014" y="114058"/>
                  </a:lnTo>
                  <a:lnTo>
                    <a:pt x="2608767" y="131585"/>
                  </a:lnTo>
                  <a:lnTo>
                    <a:pt x="2608767" y="127203"/>
                  </a:lnTo>
                  <a:lnTo>
                    <a:pt x="2626274" y="109676"/>
                  </a:lnTo>
                  <a:lnTo>
                    <a:pt x="2630651" y="109676"/>
                  </a:lnTo>
                  <a:lnTo>
                    <a:pt x="2635071" y="118439"/>
                  </a:lnTo>
                  <a:lnTo>
                    <a:pt x="2643825" y="131585"/>
                  </a:lnTo>
                  <a:lnTo>
                    <a:pt x="2652579" y="135923"/>
                  </a:lnTo>
                  <a:lnTo>
                    <a:pt x="2656955" y="153450"/>
                  </a:lnTo>
                  <a:lnTo>
                    <a:pt x="2670086" y="206119"/>
                  </a:lnTo>
                  <a:lnTo>
                    <a:pt x="2678970" y="227984"/>
                  </a:lnTo>
                  <a:lnTo>
                    <a:pt x="2692101" y="263126"/>
                  </a:lnTo>
                  <a:lnTo>
                    <a:pt x="2700854" y="280653"/>
                  </a:lnTo>
                  <a:lnTo>
                    <a:pt x="2709651" y="293755"/>
                  </a:lnTo>
                  <a:lnTo>
                    <a:pt x="2735912" y="333278"/>
                  </a:lnTo>
                  <a:lnTo>
                    <a:pt x="2740289" y="346424"/>
                  </a:lnTo>
                  <a:lnTo>
                    <a:pt x="2749086" y="368333"/>
                  </a:lnTo>
                  <a:lnTo>
                    <a:pt x="2770970" y="460350"/>
                  </a:lnTo>
                  <a:lnTo>
                    <a:pt x="2801651" y="539266"/>
                  </a:lnTo>
                  <a:lnTo>
                    <a:pt x="2814869" y="578790"/>
                  </a:lnTo>
                  <a:lnTo>
                    <a:pt x="2823666" y="605081"/>
                  </a:lnTo>
                  <a:lnTo>
                    <a:pt x="2836796" y="626946"/>
                  </a:lnTo>
                  <a:lnTo>
                    <a:pt x="2845550" y="662088"/>
                  </a:lnTo>
                  <a:lnTo>
                    <a:pt x="2876231" y="767295"/>
                  </a:lnTo>
                  <a:lnTo>
                    <a:pt x="2889361" y="806775"/>
                  </a:lnTo>
                  <a:lnTo>
                    <a:pt x="3007753" y="1104956"/>
                  </a:lnTo>
                  <a:lnTo>
                    <a:pt x="3047187" y="1166257"/>
                  </a:lnTo>
                  <a:lnTo>
                    <a:pt x="3060317" y="1183872"/>
                  </a:lnTo>
                  <a:lnTo>
                    <a:pt x="3077868" y="1210119"/>
                  </a:lnTo>
                  <a:lnTo>
                    <a:pt x="3099883" y="1236409"/>
                  </a:lnTo>
                  <a:lnTo>
                    <a:pt x="3130521" y="1245173"/>
                  </a:lnTo>
                  <a:lnTo>
                    <a:pt x="3139318" y="1245173"/>
                  </a:lnTo>
                  <a:lnTo>
                    <a:pt x="3174332" y="1240791"/>
                  </a:lnTo>
                  <a:lnTo>
                    <a:pt x="3191883" y="1236409"/>
                  </a:lnTo>
                  <a:lnTo>
                    <a:pt x="3209390" y="1223264"/>
                  </a:lnTo>
                  <a:lnTo>
                    <a:pt x="3222651" y="1201355"/>
                  </a:lnTo>
                  <a:lnTo>
                    <a:pt x="3257709" y="1153111"/>
                  </a:lnTo>
                  <a:lnTo>
                    <a:pt x="3297144" y="1078577"/>
                  </a:lnTo>
                  <a:lnTo>
                    <a:pt x="3319028" y="1034803"/>
                  </a:lnTo>
                  <a:lnTo>
                    <a:pt x="3402361" y="806775"/>
                  </a:lnTo>
                  <a:lnTo>
                    <a:pt x="3560187" y="328897"/>
                  </a:lnTo>
                  <a:lnTo>
                    <a:pt x="3625926" y="166595"/>
                  </a:lnTo>
                  <a:lnTo>
                    <a:pt x="3647941" y="127203"/>
                  </a:lnTo>
                  <a:lnTo>
                    <a:pt x="3678579" y="74534"/>
                  </a:lnTo>
                  <a:lnTo>
                    <a:pt x="3704883" y="39523"/>
                  </a:lnTo>
                  <a:lnTo>
                    <a:pt x="3739941" y="13145"/>
                  </a:lnTo>
                  <a:lnTo>
                    <a:pt x="3757448" y="4381"/>
                  </a:lnTo>
                  <a:lnTo>
                    <a:pt x="3779463" y="4381"/>
                  </a:lnTo>
                  <a:lnTo>
                    <a:pt x="3827651" y="26378"/>
                  </a:lnTo>
                  <a:lnTo>
                    <a:pt x="3871462" y="74534"/>
                  </a:lnTo>
                  <a:lnTo>
                    <a:pt x="3897767" y="118439"/>
                  </a:lnTo>
                  <a:lnTo>
                    <a:pt x="3919782" y="166595"/>
                  </a:lnTo>
                  <a:lnTo>
                    <a:pt x="3954840" y="241129"/>
                  </a:lnTo>
                  <a:lnTo>
                    <a:pt x="3985477" y="324515"/>
                  </a:lnTo>
                  <a:lnTo>
                    <a:pt x="4033665" y="469114"/>
                  </a:lnTo>
                  <a:lnTo>
                    <a:pt x="4200376" y="960225"/>
                  </a:lnTo>
                  <a:lnTo>
                    <a:pt x="4235434" y="1047905"/>
                  </a:lnTo>
                  <a:lnTo>
                    <a:pt x="4266071" y="1109337"/>
                  </a:lnTo>
                  <a:lnTo>
                    <a:pt x="4292375" y="1153111"/>
                  </a:lnTo>
                  <a:lnTo>
                    <a:pt x="4318767" y="1188253"/>
                  </a:lnTo>
                  <a:lnTo>
                    <a:pt x="4358202" y="1223264"/>
                  </a:lnTo>
                  <a:lnTo>
                    <a:pt x="4393260" y="1236409"/>
                  </a:lnTo>
                  <a:lnTo>
                    <a:pt x="4410767" y="1232027"/>
                  </a:lnTo>
                  <a:lnTo>
                    <a:pt x="4428318" y="1227646"/>
                  </a:lnTo>
                  <a:lnTo>
                    <a:pt x="4467840" y="1197017"/>
                  </a:lnTo>
                  <a:lnTo>
                    <a:pt x="4511651" y="1135584"/>
                  </a:lnTo>
                  <a:lnTo>
                    <a:pt x="4537912" y="1087341"/>
                  </a:lnTo>
                  <a:lnTo>
                    <a:pt x="4568593" y="1021658"/>
                  </a:lnTo>
                  <a:lnTo>
                    <a:pt x="4599361" y="942742"/>
                  </a:lnTo>
                  <a:lnTo>
                    <a:pt x="4643173" y="815538"/>
                  </a:lnTo>
                  <a:lnTo>
                    <a:pt x="4704535" y="626946"/>
                  </a:lnTo>
                  <a:lnTo>
                    <a:pt x="4783492" y="385816"/>
                  </a:lnTo>
                  <a:lnTo>
                    <a:pt x="4831680" y="258744"/>
                  </a:lnTo>
                  <a:lnTo>
                    <a:pt x="4866825" y="175446"/>
                  </a:lnTo>
                  <a:lnTo>
                    <a:pt x="4897506" y="118439"/>
                  </a:lnTo>
                  <a:lnTo>
                    <a:pt x="4923767" y="74534"/>
                  </a:lnTo>
                  <a:lnTo>
                    <a:pt x="4967578" y="21996"/>
                  </a:lnTo>
                  <a:lnTo>
                    <a:pt x="5002767" y="4381"/>
                  </a:lnTo>
                  <a:lnTo>
                    <a:pt x="5020274" y="0"/>
                  </a:lnTo>
                  <a:lnTo>
                    <a:pt x="5037781" y="4381"/>
                  </a:lnTo>
                  <a:lnTo>
                    <a:pt x="5055332" y="8763"/>
                  </a:lnTo>
                  <a:lnTo>
                    <a:pt x="5072839" y="21996"/>
                  </a:lnTo>
                  <a:lnTo>
                    <a:pt x="5094767" y="39523"/>
                  </a:lnTo>
                  <a:lnTo>
                    <a:pt x="5112274" y="65770"/>
                  </a:lnTo>
                  <a:lnTo>
                    <a:pt x="5138666" y="105294"/>
                  </a:lnTo>
                  <a:lnTo>
                    <a:pt x="5164970" y="157832"/>
                  </a:lnTo>
                  <a:lnTo>
                    <a:pt x="5195607" y="223602"/>
                  </a:lnTo>
                  <a:lnTo>
                    <a:pt x="5230665" y="311282"/>
                  </a:lnTo>
                  <a:lnTo>
                    <a:pt x="5239419" y="337660"/>
                  </a:lnTo>
                  <a:lnTo>
                    <a:pt x="5239419" y="342042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2559129"/>
              <a:ext cx="5240020" cy="868680"/>
            </a:xfrm>
            <a:custGeom>
              <a:avLst/>
              <a:gdLst/>
              <a:ahLst/>
              <a:cxnLst/>
              <a:rect l="l" t="t" r="r" b="b"/>
              <a:pathLst>
                <a:path w="5240020" h="868679">
                  <a:moveTo>
                    <a:pt x="0" y="455969"/>
                  </a:moveTo>
                  <a:lnTo>
                    <a:pt x="4381" y="455969"/>
                  </a:lnTo>
                  <a:lnTo>
                    <a:pt x="96490" y="447249"/>
                  </a:lnTo>
                  <a:lnTo>
                    <a:pt x="425289" y="412107"/>
                  </a:lnTo>
                  <a:lnTo>
                    <a:pt x="530550" y="407725"/>
                  </a:lnTo>
                  <a:lnTo>
                    <a:pt x="644565" y="412107"/>
                  </a:lnTo>
                  <a:lnTo>
                    <a:pt x="798014" y="429590"/>
                  </a:lnTo>
                  <a:lnTo>
                    <a:pt x="968970" y="451631"/>
                  </a:lnTo>
                  <a:lnTo>
                    <a:pt x="1052304" y="455969"/>
                  </a:lnTo>
                  <a:lnTo>
                    <a:pt x="1161854" y="460350"/>
                  </a:lnTo>
                  <a:lnTo>
                    <a:pt x="1288999" y="451631"/>
                  </a:lnTo>
                  <a:lnTo>
                    <a:pt x="1420521" y="438354"/>
                  </a:lnTo>
                  <a:lnTo>
                    <a:pt x="1631043" y="412107"/>
                  </a:lnTo>
                  <a:lnTo>
                    <a:pt x="1701115" y="407725"/>
                  </a:lnTo>
                  <a:lnTo>
                    <a:pt x="1775738" y="407725"/>
                  </a:lnTo>
                  <a:lnTo>
                    <a:pt x="1894130" y="412107"/>
                  </a:lnTo>
                  <a:lnTo>
                    <a:pt x="2051956" y="429590"/>
                  </a:lnTo>
                  <a:lnTo>
                    <a:pt x="2244796" y="455969"/>
                  </a:lnTo>
                  <a:lnTo>
                    <a:pt x="2253593" y="333191"/>
                  </a:lnTo>
                  <a:lnTo>
                    <a:pt x="2257970" y="328809"/>
                  </a:lnTo>
                  <a:lnTo>
                    <a:pt x="2266811" y="333191"/>
                  </a:lnTo>
                  <a:lnTo>
                    <a:pt x="2271188" y="337573"/>
                  </a:lnTo>
                  <a:lnTo>
                    <a:pt x="2275608" y="346336"/>
                  </a:lnTo>
                  <a:lnTo>
                    <a:pt x="2279985" y="333191"/>
                  </a:lnTo>
                  <a:lnTo>
                    <a:pt x="2301869" y="350674"/>
                  </a:lnTo>
                  <a:lnTo>
                    <a:pt x="2306246" y="346336"/>
                  </a:lnTo>
                  <a:lnTo>
                    <a:pt x="2319420" y="350674"/>
                  </a:lnTo>
                  <a:lnTo>
                    <a:pt x="2328173" y="350674"/>
                  </a:lnTo>
                  <a:lnTo>
                    <a:pt x="2332550" y="359438"/>
                  </a:lnTo>
                  <a:lnTo>
                    <a:pt x="2332550" y="372715"/>
                  </a:lnTo>
                  <a:lnTo>
                    <a:pt x="2336927" y="355056"/>
                  </a:lnTo>
                  <a:lnTo>
                    <a:pt x="2345680" y="162213"/>
                  </a:lnTo>
                  <a:lnTo>
                    <a:pt x="2350057" y="149068"/>
                  </a:lnTo>
                  <a:lnTo>
                    <a:pt x="2354434" y="149068"/>
                  </a:lnTo>
                  <a:lnTo>
                    <a:pt x="2363231" y="157832"/>
                  </a:lnTo>
                  <a:lnTo>
                    <a:pt x="2363231" y="162213"/>
                  </a:lnTo>
                  <a:lnTo>
                    <a:pt x="2367608" y="157832"/>
                  </a:lnTo>
                  <a:lnTo>
                    <a:pt x="2371984" y="149068"/>
                  </a:lnTo>
                  <a:lnTo>
                    <a:pt x="2389492" y="175359"/>
                  </a:lnTo>
                  <a:lnTo>
                    <a:pt x="2393868" y="170977"/>
                  </a:lnTo>
                  <a:lnTo>
                    <a:pt x="2398376" y="170977"/>
                  </a:lnTo>
                  <a:lnTo>
                    <a:pt x="2402753" y="175359"/>
                  </a:lnTo>
                  <a:lnTo>
                    <a:pt x="2415883" y="188504"/>
                  </a:lnTo>
                  <a:lnTo>
                    <a:pt x="2420260" y="192842"/>
                  </a:lnTo>
                  <a:lnTo>
                    <a:pt x="2424637" y="210369"/>
                  </a:lnTo>
                  <a:lnTo>
                    <a:pt x="2424637" y="205987"/>
                  </a:lnTo>
                  <a:lnTo>
                    <a:pt x="2429014" y="162213"/>
                  </a:lnTo>
                  <a:lnTo>
                    <a:pt x="2437811" y="65770"/>
                  </a:lnTo>
                  <a:lnTo>
                    <a:pt x="2442188" y="39392"/>
                  </a:lnTo>
                  <a:lnTo>
                    <a:pt x="2446564" y="30628"/>
                  </a:lnTo>
                  <a:lnTo>
                    <a:pt x="2450941" y="35010"/>
                  </a:lnTo>
                  <a:lnTo>
                    <a:pt x="2455318" y="35010"/>
                  </a:lnTo>
                  <a:lnTo>
                    <a:pt x="2464071" y="26290"/>
                  </a:lnTo>
                  <a:lnTo>
                    <a:pt x="2468448" y="35010"/>
                  </a:lnTo>
                  <a:lnTo>
                    <a:pt x="2485999" y="70152"/>
                  </a:lnTo>
                  <a:lnTo>
                    <a:pt x="2490376" y="70152"/>
                  </a:lnTo>
                  <a:lnTo>
                    <a:pt x="2494753" y="78916"/>
                  </a:lnTo>
                  <a:lnTo>
                    <a:pt x="2503506" y="92061"/>
                  </a:lnTo>
                  <a:lnTo>
                    <a:pt x="2507883" y="100824"/>
                  </a:lnTo>
                  <a:lnTo>
                    <a:pt x="2516636" y="113926"/>
                  </a:lnTo>
                  <a:lnTo>
                    <a:pt x="2516636" y="105206"/>
                  </a:lnTo>
                  <a:lnTo>
                    <a:pt x="2525434" y="61301"/>
                  </a:lnTo>
                  <a:lnTo>
                    <a:pt x="2534275" y="21908"/>
                  </a:lnTo>
                  <a:lnTo>
                    <a:pt x="2543028" y="8763"/>
                  </a:lnTo>
                  <a:lnTo>
                    <a:pt x="2551826" y="4381"/>
                  </a:lnTo>
                  <a:lnTo>
                    <a:pt x="2556202" y="0"/>
                  </a:lnTo>
                  <a:lnTo>
                    <a:pt x="2560579" y="0"/>
                  </a:lnTo>
                  <a:lnTo>
                    <a:pt x="2564956" y="8763"/>
                  </a:lnTo>
                  <a:lnTo>
                    <a:pt x="2582463" y="56919"/>
                  </a:lnTo>
                  <a:lnTo>
                    <a:pt x="2586840" y="65770"/>
                  </a:lnTo>
                  <a:lnTo>
                    <a:pt x="2608767" y="109544"/>
                  </a:lnTo>
                  <a:lnTo>
                    <a:pt x="2608767" y="105206"/>
                  </a:lnTo>
                  <a:lnTo>
                    <a:pt x="2621897" y="87679"/>
                  </a:lnTo>
                  <a:lnTo>
                    <a:pt x="2630651" y="78916"/>
                  </a:lnTo>
                  <a:lnTo>
                    <a:pt x="2639448" y="83297"/>
                  </a:lnTo>
                  <a:lnTo>
                    <a:pt x="2643825" y="74534"/>
                  </a:lnTo>
                  <a:lnTo>
                    <a:pt x="2648202" y="70152"/>
                  </a:lnTo>
                  <a:lnTo>
                    <a:pt x="2652579" y="74534"/>
                  </a:lnTo>
                  <a:lnTo>
                    <a:pt x="2656955" y="83297"/>
                  </a:lnTo>
                  <a:lnTo>
                    <a:pt x="2674594" y="131453"/>
                  </a:lnTo>
                  <a:lnTo>
                    <a:pt x="2687724" y="166595"/>
                  </a:lnTo>
                  <a:lnTo>
                    <a:pt x="2700854" y="197224"/>
                  </a:lnTo>
                  <a:lnTo>
                    <a:pt x="2718405" y="201606"/>
                  </a:lnTo>
                  <a:lnTo>
                    <a:pt x="2722782" y="210369"/>
                  </a:lnTo>
                  <a:lnTo>
                    <a:pt x="2731535" y="223602"/>
                  </a:lnTo>
                  <a:lnTo>
                    <a:pt x="2744666" y="232366"/>
                  </a:lnTo>
                  <a:lnTo>
                    <a:pt x="2753463" y="249893"/>
                  </a:lnTo>
                  <a:lnTo>
                    <a:pt x="2766593" y="280522"/>
                  </a:lnTo>
                  <a:lnTo>
                    <a:pt x="2784100" y="324427"/>
                  </a:lnTo>
                  <a:lnTo>
                    <a:pt x="2792897" y="350674"/>
                  </a:lnTo>
                  <a:lnTo>
                    <a:pt x="2819289" y="394580"/>
                  </a:lnTo>
                  <a:lnTo>
                    <a:pt x="2828043" y="407725"/>
                  </a:lnTo>
                  <a:lnTo>
                    <a:pt x="2836796" y="420870"/>
                  </a:lnTo>
                  <a:lnTo>
                    <a:pt x="2845550" y="447249"/>
                  </a:lnTo>
                  <a:lnTo>
                    <a:pt x="2858680" y="477878"/>
                  </a:lnTo>
                  <a:lnTo>
                    <a:pt x="2876231" y="517270"/>
                  </a:lnTo>
                  <a:lnTo>
                    <a:pt x="2889361" y="539266"/>
                  </a:lnTo>
                  <a:lnTo>
                    <a:pt x="2902492" y="574321"/>
                  </a:lnTo>
                  <a:lnTo>
                    <a:pt x="2915666" y="596186"/>
                  </a:lnTo>
                  <a:lnTo>
                    <a:pt x="2933173" y="618182"/>
                  </a:lnTo>
                  <a:lnTo>
                    <a:pt x="2963941" y="679615"/>
                  </a:lnTo>
                  <a:lnTo>
                    <a:pt x="2985869" y="719007"/>
                  </a:lnTo>
                  <a:lnTo>
                    <a:pt x="3016506" y="762913"/>
                  </a:lnTo>
                  <a:lnTo>
                    <a:pt x="3025303" y="776015"/>
                  </a:lnTo>
                  <a:lnTo>
                    <a:pt x="3051564" y="806687"/>
                  </a:lnTo>
                  <a:lnTo>
                    <a:pt x="3077868" y="837447"/>
                  </a:lnTo>
                  <a:lnTo>
                    <a:pt x="3108637" y="854931"/>
                  </a:lnTo>
                  <a:lnTo>
                    <a:pt x="3178753" y="868076"/>
                  </a:lnTo>
                  <a:lnTo>
                    <a:pt x="3191883" y="868076"/>
                  </a:lnTo>
                  <a:lnTo>
                    <a:pt x="3209390" y="854931"/>
                  </a:lnTo>
                  <a:lnTo>
                    <a:pt x="3222651" y="841829"/>
                  </a:lnTo>
                  <a:lnTo>
                    <a:pt x="3248956" y="819832"/>
                  </a:lnTo>
                  <a:lnTo>
                    <a:pt x="3279593" y="793542"/>
                  </a:lnTo>
                  <a:lnTo>
                    <a:pt x="3292767" y="771677"/>
                  </a:lnTo>
                  <a:lnTo>
                    <a:pt x="3319028" y="732153"/>
                  </a:lnTo>
                  <a:lnTo>
                    <a:pt x="3349709" y="679615"/>
                  </a:lnTo>
                  <a:lnTo>
                    <a:pt x="3397984" y="596186"/>
                  </a:lnTo>
                  <a:lnTo>
                    <a:pt x="3573361" y="232366"/>
                  </a:lnTo>
                  <a:lnTo>
                    <a:pt x="3630390" y="127071"/>
                  </a:lnTo>
                  <a:lnTo>
                    <a:pt x="3661072" y="92061"/>
                  </a:lnTo>
                  <a:lnTo>
                    <a:pt x="3687376" y="56919"/>
                  </a:lnTo>
                  <a:lnTo>
                    <a:pt x="3709260" y="39392"/>
                  </a:lnTo>
                  <a:lnTo>
                    <a:pt x="3731187" y="26290"/>
                  </a:lnTo>
                  <a:lnTo>
                    <a:pt x="3753071" y="17527"/>
                  </a:lnTo>
                  <a:lnTo>
                    <a:pt x="3779463" y="8763"/>
                  </a:lnTo>
                  <a:lnTo>
                    <a:pt x="3797014" y="13145"/>
                  </a:lnTo>
                  <a:lnTo>
                    <a:pt x="3818897" y="17527"/>
                  </a:lnTo>
                  <a:lnTo>
                    <a:pt x="3867086" y="48155"/>
                  </a:lnTo>
                  <a:lnTo>
                    <a:pt x="3911028" y="96443"/>
                  </a:lnTo>
                  <a:lnTo>
                    <a:pt x="3941666" y="140304"/>
                  </a:lnTo>
                  <a:lnTo>
                    <a:pt x="3985477" y="210369"/>
                  </a:lnTo>
                  <a:lnTo>
                    <a:pt x="4020535" y="276140"/>
                  </a:lnTo>
                  <a:lnTo>
                    <a:pt x="4081985" y="407725"/>
                  </a:lnTo>
                  <a:lnTo>
                    <a:pt x="4200376" y="653237"/>
                  </a:lnTo>
                  <a:lnTo>
                    <a:pt x="4239810" y="719007"/>
                  </a:lnTo>
                  <a:lnTo>
                    <a:pt x="4274868" y="771677"/>
                  </a:lnTo>
                  <a:lnTo>
                    <a:pt x="4301129" y="802305"/>
                  </a:lnTo>
                  <a:lnTo>
                    <a:pt x="4353825" y="841829"/>
                  </a:lnTo>
                  <a:lnTo>
                    <a:pt x="4375709" y="854931"/>
                  </a:lnTo>
                  <a:lnTo>
                    <a:pt x="4393260" y="859312"/>
                  </a:lnTo>
                  <a:lnTo>
                    <a:pt x="4415143" y="859312"/>
                  </a:lnTo>
                  <a:lnTo>
                    <a:pt x="4454709" y="846211"/>
                  </a:lnTo>
                  <a:lnTo>
                    <a:pt x="4502897" y="806687"/>
                  </a:lnTo>
                  <a:lnTo>
                    <a:pt x="4555462" y="740916"/>
                  </a:lnTo>
                  <a:lnTo>
                    <a:pt x="4590608" y="688379"/>
                  </a:lnTo>
                  <a:lnTo>
                    <a:pt x="4630042" y="618182"/>
                  </a:lnTo>
                  <a:lnTo>
                    <a:pt x="4673854" y="526165"/>
                  </a:lnTo>
                  <a:lnTo>
                    <a:pt x="4818549" y="223602"/>
                  </a:lnTo>
                  <a:lnTo>
                    <a:pt x="4857940" y="157832"/>
                  </a:lnTo>
                  <a:lnTo>
                    <a:pt x="4893129" y="105206"/>
                  </a:lnTo>
                  <a:lnTo>
                    <a:pt x="4923767" y="70152"/>
                  </a:lnTo>
                  <a:lnTo>
                    <a:pt x="4971955" y="26290"/>
                  </a:lnTo>
                  <a:lnTo>
                    <a:pt x="5015898" y="8763"/>
                  </a:lnTo>
                  <a:lnTo>
                    <a:pt x="5037781" y="8763"/>
                  </a:lnTo>
                  <a:lnTo>
                    <a:pt x="5077216" y="21908"/>
                  </a:lnTo>
                  <a:lnTo>
                    <a:pt x="5125404" y="56919"/>
                  </a:lnTo>
                  <a:lnTo>
                    <a:pt x="5147419" y="83297"/>
                  </a:lnTo>
                  <a:lnTo>
                    <a:pt x="5178100" y="118308"/>
                  </a:lnTo>
                  <a:lnTo>
                    <a:pt x="5208781" y="170977"/>
                  </a:lnTo>
                  <a:lnTo>
                    <a:pt x="5239419" y="223602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747972"/>
              <a:ext cx="5240020" cy="2442210"/>
            </a:xfrm>
            <a:custGeom>
              <a:avLst/>
              <a:gdLst/>
              <a:ahLst/>
              <a:cxnLst/>
              <a:rect l="l" t="t" r="r" b="b"/>
              <a:pathLst>
                <a:path w="5240020" h="2442210">
                  <a:moveTo>
                    <a:pt x="0" y="1245129"/>
                  </a:moveTo>
                  <a:lnTo>
                    <a:pt x="4381" y="1245129"/>
                  </a:lnTo>
                  <a:lnTo>
                    <a:pt x="236782" y="1267126"/>
                  </a:lnTo>
                  <a:lnTo>
                    <a:pt x="363927" y="1267126"/>
                  </a:lnTo>
                  <a:lnTo>
                    <a:pt x="455970" y="1262788"/>
                  </a:lnTo>
                  <a:lnTo>
                    <a:pt x="604999" y="1245129"/>
                  </a:lnTo>
                  <a:lnTo>
                    <a:pt x="793594" y="1227646"/>
                  </a:lnTo>
                  <a:lnTo>
                    <a:pt x="868086" y="1223264"/>
                  </a:lnTo>
                  <a:lnTo>
                    <a:pt x="964594" y="1223264"/>
                  </a:lnTo>
                  <a:lnTo>
                    <a:pt x="1078608" y="1227646"/>
                  </a:lnTo>
                  <a:lnTo>
                    <a:pt x="1218883" y="1240747"/>
                  </a:lnTo>
                  <a:lnTo>
                    <a:pt x="1424897" y="1262788"/>
                  </a:lnTo>
                  <a:lnTo>
                    <a:pt x="1517028" y="1267126"/>
                  </a:lnTo>
                  <a:lnTo>
                    <a:pt x="1591608" y="1267126"/>
                  </a:lnTo>
                  <a:lnTo>
                    <a:pt x="1696738" y="1262788"/>
                  </a:lnTo>
                  <a:lnTo>
                    <a:pt x="1832680" y="1249511"/>
                  </a:lnTo>
                  <a:lnTo>
                    <a:pt x="2034405" y="1227646"/>
                  </a:lnTo>
                  <a:lnTo>
                    <a:pt x="2113274" y="1223264"/>
                  </a:lnTo>
                  <a:lnTo>
                    <a:pt x="2200984" y="1223264"/>
                  </a:lnTo>
                  <a:lnTo>
                    <a:pt x="2244796" y="1223264"/>
                  </a:lnTo>
                  <a:lnTo>
                    <a:pt x="2249216" y="1512637"/>
                  </a:lnTo>
                  <a:lnTo>
                    <a:pt x="2253593" y="1530164"/>
                  </a:lnTo>
                  <a:lnTo>
                    <a:pt x="2257970" y="1534546"/>
                  </a:lnTo>
                  <a:lnTo>
                    <a:pt x="2271188" y="1534546"/>
                  </a:lnTo>
                  <a:lnTo>
                    <a:pt x="2271188" y="1552073"/>
                  </a:lnTo>
                  <a:lnTo>
                    <a:pt x="2275608" y="1552073"/>
                  </a:lnTo>
                  <a:lnTo>
                    <a:pt x="2275608" y="1517019"/>
                  </a:lnTo>
                  <a:lnTo>
                    <a:pt x="2284362" y="1534546"/>
                  </a:lnTo>
                  <a:lnTo>
                    <a:pt x="2293115" y="1534546"/>
                  </a:lnTo>
                  <a:lnTo>
                    <a:pt x="2293115" y="1530164"/>
                  </a:lnTo>
                  <a:lnTo>
                    <a:pt x="2297492" y="1517019"/>
                  </a:lnTo>
                  <a:lnTo>
                    <a:pt x="2301869" y="1521401"/>
                  </a:lnTo>
                  <a:lnTo>
                    <a:pt x="2306246" y="1512637"/>
                  </a:lnTo>
                  <a:lnTo>
                    <a:pt x="2314999" y="1521401"/>
                  </a:lnTo>
                  <a:lnTo>
                    <a:pt x="2323796" y="1517019"/>
                  </a:lnTo>
                  <a:lnTo>
                    <a:pt x="2323796" y="1530164"/>
                  </a:lnTo>
                  <a:lnTo>
                    <a:pt x="2328173" y="1556455"/>
                  </a:lnTo>
                  <a:lnTo>
                    <a:pt x="2332550" y="1543310"/>
                  </a:lnTo>
                  <a:lnTo>
                    <a:pt x="2332550" y="1521401"/>
                  </a:lnTo>
                  <a:lnTo>
                    <a:pt x="2332550" y="1565175"/>
                  </a:lnTo>
                  <a:lnTo>
                    <a:pt x="2341303" y="1986134"/>
                  </a:lnTo>
                  <a:lnTo>
                    <a:pt x="2345680" y="2016806"/>
                  </a:lnTo>
                  <a:lnTo>
                    <a:pt x="2350057" y="2016806"/>
                  </a:lnTo>
                  <a:lnTo>
                    <a:pt x="2350057" y="2021188"/>
                  </a:lnTo>
                  <a:lnTo>
                    <a:pt x="2354434" y="2025570"/>
                  </a:lnTo>
                  <a:lnTo>
                    <a:pt x="2358810" y="2016806"/>
                  </a:lnTo>
                  <a:lnTo>
                    <a:pt x="2358810" y="2034421"/>
                  </a:lnTo>
                  <a:lnTo>
                    <a:pt x="2363231" y="2034421"/>
                  </a:lnTo>
                  <a:lnTo>
                    <a:pt x="2367608" y="1986134"/>
                  </a:lnTo>
                  <a:lnTo>
                    <a:pt x="2367608" y="1999279"/>
                  </a:lnTo>
                  <a:lnTo>
                    <a:pt x="2376361" y="2008043"/>
                  </a:lnTo>
                  <a:lnTo>
                    <a:pt x="2380738" y="2016806"/>
                  </a:lnTo>
                  <a:lnTo>
                    <a:pt x="2385115" y="2012424"/>
                  </a:lnTo>
                  <a:lnTo>
                    <a:pt x="2393868" y="1964268"/>
                  </a:lnTo>
                  <a:lnTo>
                    <a:pt x="2407130" y="1968650"/>
                  </a:lnTo>
                  <a:lnTo>
                    <a:pt x="2411507" y="1964268"/>
                  </a:lnTo>
                  <a:lnTo>
                    <a:pt x="2411507" y="1968650"/>
                  </a:lnTo>
                  <a:lnTo>
                    <a:pt x="2415883" y="2003661"/>
                  </a:lnTo>
                  <a:lnTo>
                    <a:pt x="2420260" y="2012424"/>
                  </a:lnTo>
                  <a:lnTo>
                    <a:pt x="2420260" y="2003661"/>
                  </a:lnTo>
                  <a:lnTo>
                    <a:pt x="2424637" y="2021188"/>
                  </a:lnTo>
                  <a:lnTo>
                    <a:pt x="2424637" y="2139628"/>
                  </a:lnTo>
                  <a:lnTo>
                    <a:pt x="2433434" y="2314943"/>
                  </a:lnTo>
                  <a:lnTo>
                    <a:pt x="2437811" y="2332470"/>
                  </a:lnTo>
                  <a:lnTo>
                    <a:pt x="2442188" y="2336940"/>
                  </a:lnTo>
                  <a:lnTo>
                    <a:pt x="2446564" y="2332470"/>
                  </a:lnTo>
                  <a:lnTo>
                    <a:pt x="2450941" y="2332470"/>
                  </a:lnTo>
                  <a:lnTo>
                    <a:pt x="2450941" y="2328088"/>
                  </a:lnTo>
                  <a:lnTo>
                    <a:pt x="2455318" y="2275551"/>
                  </a:lnTo>
                  <a:lnTo>
                    <a:pt x="2459695" y="2275551"/>
                  </a:lnTo>
                  <a:lnTo>
                    <a:pt x="2468448" y="2293078"/>
                  </a:lnTo>
                  <a:lnTo>
                    <a:pt x="2468448" y="2297460"/>
                  </a:lnTo>
                  <a:lnTo>
                    <a:pt x="2472825" y="2288696"/>
                  </a:lnTo>
                  <a:lnTo>
                    <a:pt x="2477246" y="2262405"/>
                  </a:lnTo>
                  <a:lnTo>
                    <a:pt x="2485999" y="2209780"/>
                  </a:lnTo>
                  <a:lnTo>
                    <a:pt x="2490376" y="2201017"/>
                  </a:lnTo>
                  <a:lnTo>
                    <a:pt x="2494753" y="2201017"/>
                  </a:lnTo>
                  <a:lnTo>
                    <a:pt x="2499129" y="2192253"/>
                  </a:lnTo>
                  <a:lnTo>
                    <a:pt x="2503506" y="2196635"/>
                  </a:lnTo>
                  <a:lnTo>
                    <a:pt x="2507883" y="2222926"/>
                  </a:lnTo>
                  <a:lnTo>
                    <a:pt x="2512260" y="2227264"/>
                  </a:lnTo>
                  <a:lnTo>
                    <a:pt x="2512260" y="2240409"/>
                  </a:lnTo>
                  <a:lnTo>
                    <a:pt x="2516636" y="2314943"/>
                  </a:lnTo>
                  <a:lnTo>
                    <a:pt x="2525434" y="2411386"/>
                  </a:lnTo>
                  <a:lnTo>
                    <a:pt x="2529810" y="2424628"/>
                  </a:lnTo>
                  <a:lnTo>
                    <a:pt x="2529810" y="2420251"/>
                  </a:lnTo>
                  <a:lnTo>
                    <a:pt x="2538651" y="2402632"/>
                  </a:lnTo>
                  <a:lnTo>
                    <a:pt x="2543028" y="2385139"/>
                  </a:lnTo>
                  <a:lnTo>
                    <a:pt x="2547449" y="2328088"/>
                  </a:lnTo>
                  <a:lnTo>
                    <a:pt x="2551826" y="2328088"/>
                  </a:lnTo>
                  <a:lnTo>
                    <a:pt x="2556202" y="2328088"/>
                  </a:lnTo>
                  <a:lnTo>
                    <a:pt x="2560579" y="2319325"/>
                  </a:lnTo>
                  <a:lnTo>
                    <a:pt x="2564956" y="2297460"/>
                  </a:lnTo>
                  <a:lnTo>
                    <a:pt x="2578086" y="2196635"/>
                  </a:lnTo>
                  <a:lnTo>
                    <a:pt x="2591260" y="2165875"/>
                  </a:lnTo>
                  <a:lnTo>
                    <a:pt x="2595637" y="2170256"/>
                  </a:lnTo>
                  <a:lnTo>
                    <a:pt x="2600014" y="2179020"/>
                  </a:lnTo>
                  <a:lnTo>
                    <a:pt x="2604390" y="2179020"/>
                  </a:lnTo>
                  <a:lnTo>
                    <a:pt x="2604390" y="2192253"/>
                  </a:lnTo>
                  <a:lnTo>
                    <a:pt x="2617521" y="2262405"/>
                  </a:lnTo>
                  <a:lnTo>
                    <a:pt x="2621897" y="2257936"/>
                  </a:lnTo>
                  <a:lnTo>
                    <a:pt x="2626274" y="2231645"/>
                  </a:lnTo>
                  <a:lnTo>
                    <a:pt x="2630651" y="2201017"/>
                  </a:lnTo>
                  <a:lnTo>
                    <a:pt x="2639448" y="2135246"/>
                  </a:lnTo>
                  <a:lnTo>
                    <a:pt x="2652579" y="2086959"/>
                  </a:lnTo>
                  <a:lnTo>
                    <a:pt x="2661332" y="2016806"/>
                  </a:lnTo>
                  <a:lnTo>
                    <a:pt x="2670086" y="1946654"/>
                  </a:lnTo>
                  <a:lnTo>
                    <a:pt x="2678970" y="1902880"/>
                  </a:lnTo>
                  <a:lnTo>
                    <a:pt x="2683347" y="1898498"/>
                  </a:lnTo>
                  <a:lnTo>
                    <a:pt x="2687724" y="1898498"/>
                  </a:lnTo>
                  <a:lnTo>
                    <a:pt x="2696477" y="1889734"/>
                  </a:lnTo>
                  <a:lnTo>
                    <a:pt x="2700854" y="1894116"/>
                  </a:lnTo>
                  <a:lnTo>
                    <a:pt x="2705275" y="1902880"/>
                  </a:lnTo>
                  <a:lnTo>
                    <a:pt x="2705275" y="1898498"/>
                  </a:lnTo>
                  <a:lnTo>
                    <a:pt x="2722782" y="1819582"/>
                  </a:lnTo>
                  <a:lnTo>
                    <a:pt x="2735912" y="1723139"/>
                  </a:lnTo>
                  <a:lnTo>
                    <a:pt x="2744666" y="1657368"/>
                  </a:lnTo>
                  <a:lnTo>
                    <a:pt x="2766593" y="1477539"/>
                  </a:lnTo>
                  <a:lnTo>
                    <a:pt x="2775347" y="1455630"/>
                  </a:lnTo>
                  <a:lnTo>
                    <a:pt x="2779723" y="1438103"/>
                  </a:lnTo>
                  <a:lnTo>
                    <a:pt x="2792897" y="1411725"/>
                  </a:lnTo>
                  <a:lnTo>
                    <a:pt x="2797274" y="1402961"/>
                  </a:lnTo>
                  <a:lnTo>
                    <a:pt x="2801651" y="1376714"/>
                  </a:lnTo>
                  <a:lnTo>
                    <a:pt x="2814869" y="1297798"/>
                  </a:lnTo>
                  <a:lnTo>
                    <a:pt x="2828043" y="1196973"/>
                  </a:lnTo>
                  <a:lnTo>
                    <a:pt x="2836796" y="1118057"/>
                  </a:lnTo>
                  <a:lnTo>
                    <a:pt x="2854303" y="973370"/>
                  </a:lnTo>
                  <a:lnTo>
                    <a:pt x="2863101" y="942610"/>
                  </a:lnTo>
                  <a:lnTo>
                    <a:pt x="2876231" y="911982"/>
                  </a:lnTo>
                  <a:lnTo>
                    <a:pt x="2898115" y="815538"/>
                  </a:lnTo>
                  <a:lnTo>
                    <a:pt x="2911289" y="723477"/>
                  </a:lnTo>
                  <a:lnTo>
                    <a:pt x="2924419" y="631328"/>
                  </a:lnTo>
                  <a:lnTo>
                    <a:pt x="2950811" y="477878"/>
                  </a:lnTo>
                  <a:lnTo>
                    <a:pt x="2959564" y="455969"/>
                  </a:lnTo>
                  <a:lnTo>
                    <a:pt x="2968318" y="425340"/>
                  </a:lnTo>
                  <a:lnTo>
                    <a:pt x="2985869" y="372671"/>
                  </a:lnTo>
                  <a:lnTo>
                    <a:pt x="2998999" y="298137"/>
                  </a:lnTo>
                  <a:lnTo>
                    <a:pt x="3012129" y="232366"/>
                  </a:lnTo>
                  <a:lnTo>
                    <a:pt x="3038434" y="135923"/>
                  </a:lnTo>
                  <a:lnTo>
                    <a:pt x="3055941" y="122777"/>
                  </a:lnTo>
                  <a:lnTo>
                    <a:pt x="3073492" y="96399"/>
                  </a:lnTo>
                  <a:lnTo>
                    <a:pt x="3086709" y="65770"/>
                  </a:lnTo>
                  <a:lnTo>
                    <a:pt x="3099883" y="30760"/>
                  </a:lnTo>
                  <a:lnTo>
                    <a:pt x="3121767" y="0"/>
                  </a:lnTo>
                  <a:lnTo>
                    <a:pt x="3126144" y="0"/>
                  </a:lnTo>
                  <a:lnTo>
                    <a:pt x="3130521" y="0"/>
                  </a:lnTo>
                  <a:lnTo>
                    <a:pt x="3139318" y="17483"/>
                  </a:lnTo>
                  <a:lnTo>
                    <a:pt x="3152448" y="26246"/>
                  </a:lnTo>
                  <a:lnTo>
                    <a:pt x="3169955" y="43861"/>
                  </a:lnTo>
                  <a:lnTo>
                    <a:pt x="3178753" y="43861"/>
                  </a:lnTo>
                  <a:lnTo>
                    <a:pt x="3213767" y="83297"/>
                  </a:lnTo>
                  <a:lnTo>
                    <a:pt x="3297144" y="372671"/>
                  </a:lnTo>
                  <a:lnTo>
                    <a:pt x="3314651" y="447205"/>
                  </a:lnTo>
                  <a:lnTo>
                    <a:pt x="3358550" y="675233"/>
                  </a:lnTo>
                  <a:lnTo>
                    <a:pt x="3389231" y="850549"/>
                  </a:lnTo>
                  <a:lnTo>
                    <a:pt x="3411159" y="986516"/>
                  </a:lnTo>
                  <a:lnTo>
                    <a:pt x="3437419" y="1148730"/>
                  </a:lnTo>
                  <a:lnTo>
                    <a:pt x="3560187" y="1837065"/>
                  </a:lnTo>
                  <a:lnTo>
                    <a:pt x="3617173" y="2126482"/>
                  </a:lnTo>
                  <a:lnTo>
                    <a:pt x="3643564" y="2209780"/>
                  </a:lnTo>
                  <a:lnTo>
                    <a:pt x="3687376" y="2341322"/>
                  </a:lnTo>
                  <a:lnTo>
                    <a:pt x="3718013" y="2398241"/>
                  </a:lnTo>
                  <a:lnTo>
                    <a:pt x="3748694" y="2424628"/>
                  </a:lnTo>
                  <a:lnTo>
                    <a:pt x="3766333" y="2433387"/>
                  </a:lnTo>
                  <a:lnTo>
                    <a:pt x="3779463" y="2433387"/>
                  </a:lnTo>
                  <a:lnTo>
                    <a:pt x="3788216" y="2429006"/>
                  </a:lnTo>
                  <a:lnTo>
                    <a:pt x="3797014" y="2415873"/>
                  </a:lnTo>
                  <a:lnTo>
                    <a:pt x="3814521" y="2398241"/>
                  </a:lnTo>
                  <a:lnTo>
                    <a:pt x="3832028" y="2363230"/>
                  </a:lnTo>
                  <a:lnTo>
                    <a:pt x="3853955" y="2306180"/>
                  </a:lnTo>
                  <a:lnTo>
                    <a:pt x="3875839" y="2253554"/>
                  </a:lnTo>
                  <a:lnTo>
                    <a:pt x="3893390" y="2183489"/>
                  </a:lnTo>
                  <a:lnTo>
                    <a:pt x="3924159" y="2069431"/>
                  </a:lnTo>
                  <a:lnTo>
                    <a:pt x="3959216" y="1898498"/>
                  </a:lnTo>
                  <a:lnTo>
                    <a:pt x="3989854" y="1731902"/>
                  </a:lnTo>
                  <a:lnTo>
                    <a:pt x="4055680" y="1359187"/>
                  </a:lnTo>
                  <a:lnTo>
                    <a:pt x="4165230" y="714626"/>
                  </a:lnTo>
                  <a:lnTo>
                    <a:pt x="4204753" y="517401"/>
                  </a:lnTo>
                  <a:lnTo>
                    <a:pt x="4239810" y="368289"/>
                  </a:lnTo>
                  <a:lnTo>
                    <a:pt x="4266071" y="254275"/>
                  </a:lnTo>
                  <a:lnTo>
                    <a:pt x="4292375" y="184210"/>
                  </a:lnTo>
                  <a:lnTo>
                    <a:pt x="4309882" y="131541"/>
                  </a:lnTo>
                  <a:lnTo>
                    <a:pt x="4331897" y="92061"/>
                  </a:lnTo>
                  <a:lnTo>
                    <a:pt x="4362579" y="52625"/>
                  </a:lnTo>
                  <a:lnTo>
                    <a:pt x="4388883" y="43861"/>
                  </a:lnTo>
                  <a:lnTo>
                    <a:pt x="4402013" y="48243"/>
                  </a:lnTo>
                  <a:lnTo>
                    <a:pt x="4415143" y="57007"/>
                  </a:lnTo>
                  <a:lnTo>
                    <a:pt x="4428318" y="74534"/>
                  </a:lnTo>
                  <a:lnTo>
                    <a:pt x="4445825" y="96399"/>
                  </a:lnTo>
                  <a:lnTo>
                    <a:pt x="4463463" y="131541"/>
                  </a:lnTo>
                  <a:lnTo>
                    <a:pt x="4480970" y="175315"/>
                  </a:lnTo>
                  <a:lnTo>
                    <a:pt x="4502897" y="249893"/>
                  </a:lnTo>
                  <a:lnTo>
                    <a:pt x="4529158" y="342042"/>
                  </a:lnTo>
                  <a:lnTo>
                    <a:pt x="4559839" y="460350"/>
                  </a:lnTo>
                  <a:lnTo>
                    <a:pt x="4590608" y="622564"/>
                  </a:lnTo>
                  <a:lnTo>
                    <a:pt x="4634419" y="854931"/>
                  </a:lnTo>
                  <a:lnTo>
                    <a:pt x="4691361" y="1205737"/>
                  </a:lnTo>
                  <a:lnTo>
                    <a:pt x="4783492" y="1727520"/>
                  </a:lnTo>
                  <a:lnTo>
                    <a:pt x="4822926" y="1946654"/>
                  </a:lnTo>
                  <a:lnTo>
                    <a:pt x="4857940" y="2100104"/>
                  </a:lnTo>
                  <a:lnTo>
                    <a:pt x="4884376" y="2209780"/>
                  </a:lnTo>
                  <a:lnTo>
                    <a:pt x="4910636" y="2293078"/>
                  </a:lnTo>
                  <a:lnTo>
                    <a:pt x="4932564" y="2350085"/>
                  </a:lnTo>
                  <a:lnTo>
                    <a:pt x="4954448" y="2389477"/>
                  </a:lnTo>
                  <a:lnTo>
                    <a:pt x="4985129" y="2429006"/>
                  </a:lnTo>
                  <a:lnTo>
                    <a:pt x="5011521" y="2442142"/>
                  </a:lnTo>
                  <a:lnTo>
                    <a:pt x="5024651" y="2437765"/>
                  </a:lnTo>
                  <a:lnTo>
                    <a:pt x="5037781" y="2433387"/>
                  </a:lnTo>
                  <a:lnTo>
                    <a:pt x="5064086" y="2398241"/>
                  </a:lnTo>
                  <a:lnTo>
                    <a:pt x="5081593" y="2363230"/>
                  </a:lnTo>
                  <a:lnTo>
                    <a:pt x="5103520" y="2319325"/>
                  </a:lnTo>
                  <a:lnTo>
                    <a:pt x="5125404" y="2253554"/>
                  </a:lnTo>
                  <a:lnTo>
                    <a:pt x="5147419" y="2170256"/>
                  </a:lnTo>
                  <a:lnTo>
                    <a:pt x="5173723" y="2056330"/>
                  </a:lnTo>
                  <a:lnTo>
                    <a:pt x="5208781" y="1902880"/>
                  </a:lnTo>
                  <a:lnTo>
                    <a:pt x="5239419" y="173628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664963" y="1410700"/>
            <a:ext cx="264477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654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 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2245" y="822706"/>
            <a:ext cx="5461000" cy="992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335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65100" marR="5080" indent="-153035">
              <a:lnSpc>
                <a:spcPct val="1135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45</a:t>
            </a:r>
            <a:r>
              <a:rPr dirty="0" sz="1200" spc="3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resultantes, 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320419" y="1832482"/>
          <a:ext cx="5208270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9790"/>
                <a:gridCol w="683260"/>
                <a:gridCol w="615950"/>
                <a:gridCol w="683260"/>
                <a:gridCol w="784225"/>
                <a:gridCol w="784225"/>
                <a:gridCol w="711200"/>
              </a:tblGrid>
              <a:tr h="222250">
                <a:tc gridSpan="7"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-256,7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-269,4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524,1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-255,2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209,0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539,1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-264,1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541,9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-0,884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545,1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-278,7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552,4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240529"/>
            <a:ext cx="5638165" cy="827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4.2.2.5.2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 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69kv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84884" y="8179689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8321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Cuenca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1307720" y="5473643"/>
            <a:ext cx="5309870" cy="2559050"/>
            <a:chOff x="1307720" y="5473643"/>
            <a:chExt cx="5309870" cy="2559050"/>
          </a:xfrm>
        </p:grpSpPr>
        <p:sp>
          <p:nvSpPr>
            <p:cNvPr id="7" name="object 7" descr=""/>
            <p:cNvSpPr/>
            <p:nvPr/>
          </p:nvSpPr>
          <p:spPr>
            <a:xfrm>
              <a:off x="1371025" y="5479993"/>
              <a:ext cx="5240020" cy="2545715"/>
            </a:xfrm>
            <a:custGeom>
              <a:avLst/>
              <a:gdLst/>
              <a:ahLst/>
              <a:cxnLst/>
              <a:rect l="l" t="t" r="r" b="b"/>
              <a:pathLst>
                <a:path w="5240020" h="2545715">
                  <a:moveTo>
                    <a:pt x="0" y="2504955"/>
                  </a:moveTo>
                  <a:lnTo>
                    <a:pt x="5239419" y="2504955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504955"/>
                  </a:lnTo>
                  <a:close/>
                </a:path>
                <a:path w="5240020" h="2545715">
                  <a:moveTo>
                    <a:pt x="0" y="2504955"/>
                  </a:moveTo>
                  <a:lnTo>
                    <a:pt x="0" y="2545431"/>
                  </a:lnTo>
                </a:path>
                <a:path w="5240020" h="2545715">
                  <a:moveTo>
                    <a:pt x="749695" y="2504955"/>
                  </a:moveTo>
                  <a:lnTo>
                    <a:pt x="749695" y="2545431"/>
                  </a:lnTo>
                </a:path>
                <a:path w="5240020" h="2545715">
                  <a:moveTo>
                    <a:pt x="1495101" y="2504955"/>
                  </a:moveTo>
                  <a:lnTo>
                    <a:pt x="1495101" y="2545431"/>
                  </a:lnTo>
                </a:path>
                <a:path w="5240020" h="2545715">
                  <a:moveTo>
                    <a:pt x="2244796" y="2504955"/>
                  </a:moveTo>
                  <a:lnTo>
                    <a:pt x="2244796" y="2545431"/>
                  </a:lnTo>
                </a:path>
                <a:path w="5240020" h="2545715">
                  <a:moveTo>
                    <a:pt x="2994622" y="2504955"/>
                  </a:moveTo>
                  <a:lnTo>
                    <a:pt x="2994622" y="2545431"/>
                  </a:lnTo>
                </a:path>
                <a:path w="5240020" h="2545715">
                  <a:moveTo>
                    <a:pt x="3744317" y="2504955"/>
                  </a:moveTo>
                  <a:lnTo>
                    <a:pt x="3744317" y="2545431"/>
                  </a:lnTo>
                </a:path>
                <a:path w="5240020" h="2545715">
                  <a:moveTo>
                    <a:pt x="4489723" y="2504955"/>
                  </a:moveTo>
                  <a:lnTo>
                    <a:pt x="4489723" y="2545431"/>
                  </a:lnTo>
                </a:path>
                <a:path w="5240020" h="2545715">
                  <a:moveTo>
                    <a:pt x="5239419" y="2504955"/>
                  </a:moveTo>
                  <a:lnTo>
                    <a:pt x="5239419" y="2545431"/>
                  </a:lnTo>
                </a:path>
              </a:pathLst>
            </a:custGeom>
            <a:ln w="126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120720" y="5479993"/>
              <a:ext cx="3740150" cy="2505075"/>
            </a:xfrm>
            <a:custGeom>
              <a:avLst/>
              <a:gdLst/>
              <a:ahLst/>
              <a:cxnLst/>
              <a:rect l="l" t="t" r="r" b="b"/>
              <a:pathLst>
                <a:path w="3740150" h="2505075">
                  <a:moveTo>
                    <a:pt x="0" y="0"/>
                  </a:moveTo>
                  <a:lnTo>
                    <a:pt x="0" y="2504955"/>
                  </a:lnTo>
                </a:path>
                <a:path w="3740150" h="2505075">
                  <a:moveTo>
                    <a:pt x="745405" y="0"/>
                  </a:moveTo>
                  <a:lnTo>
                    <a:pt x="745405" y="2504955"/>
                  </a:lnTo>
                </a:path>
                <a:path w="3740150" h="2505075">
                  <a:moveTo>
                    <a:pt x="1495101" y="0"/>
                  </a:moveTo>
                  <a:lnTo>
                    <a:pt x="1495101" y="2504955"/>
                  </a:lnTo>
                </a:path>
                <a:path w="3740150" h="2505075">
                  <a:moveTo>
                    <a:pt x="2244927" y="0"/>
                  </a:moveTo>
                  <a:lnTo>
                    <a:pt x="2244927" y="2504955"/>
                  </a:lnTo>
                </a:path>
                <a:path w="3740150" h="2505075">
                  <a:moveTo>
                    <a:pt x="2994622" y="0"/>
                  </a:moveTo>
                  <a:lnTo>
                    <a:pt x="2994622" y="2504955"/>
                  </a:lnTo>
                </a:path>
                <a:path w="3740150" h="2505075">
                  <a:moveTo>
                    <a:pt x="3740028" y="0"/>
                  </a:moveTo>
                  <a:lnTo>
                    <a:pt x="3740028" y="2504955"/>
                  </a:lnTo>
                </a:path>
              </a:pathLst>
            </a:custGeom>
            <a:ln w="421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314070" y="798494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21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95247" y="7914619"/>
            <a:ext cx="5576570" cy="2959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  <a:p>
            <a:pPr marL="248920">
              <a:lnSpc>
                <a:spcPts val="690"/>
              </a:lnSpc>
              <a:spcBef>
                <a:spcPts val="45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00" spc="-50">
                <a:latin typeface="Microsoft Sans Serif"/>
                <a:cs typeface="Microsoft Sans Serif"/>
              </a:rPr>
              <a:t>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10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20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30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40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50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60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0">
                <a:latin typeface="Microsoft Sans Serif"/>
                <a:cs typeface="Microsoft Sans Serif"/>
              </a:rPr>
              <a:t>[ms]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70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63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314070" y="5479993"/>
            <a:ext cx="52705" cy="2087880"/>
          </a:xfrm>
          <a:custGeom>
            <a:avLst/>
            <a:gdLst/>
            <a:ahLst/>
            <a:cxnLst/>
            <a:rect l="l" t="t" r="r" b="b"/>
            <a:pathLst>
              <a:path w="52705" h="2087879">
                <a:moveTo>
                  <a:pt x="52573" y="2087428"/>
                </a:moveTo>
                <a:lnTo>
                  <a:pt x="0" y="2087428"/>
                </a:lnTo>
              </a:path>
              <a:path w="52705" h="2087879">
                <a:moveTo>
                  <a:pt x="52573" y="1669943"/>
                </a:moveTo>
                <a:lnTo>
                  <a:pt x="0" y="1669943"/>
                </a:lnTo>
              </a:path>
              <a:path w="52705" h="2087879">
                <a:moveTo>
                  <a:pt x="52573" y="1252416"/>
                </a:moveTo>
                <a:lnTo>
                  <a:pt x="0" y="1252416"/>
                </a:lnTo>
              </a:path>
              <a:path w="52705" h="2087879">
                <a:moveTo>
                  <a:pt x="52573" y="834931"/>
                </a:moveTo>
                <a:lnTo>
                  <a:pt x="0" y="834931"/>
                </a:lnTo>
              </a:path>
              <a:path w="52705" h="2087879">
                <a:moveTo>
                  <a:pt x="52573" y="417526"/>
                </a:moveTo>
                <a:lnTo>
                  <a:pt x="0" y="417526"/>
                </a:lnTo>
              </a:path>
              <a:path w="52705" h="208787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26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117152" y="7501887"/>
            <a:ext cx="194310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7084482"/>
            <a:ext cx="14668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6666955"/>
            <a:ext cx="7175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50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6249469"/>
            <a:ext cx="121920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5621175"/>
            <a:ext cx="228600" cy="328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00" spc="-20">
                <a:latin typeface="Microsoft Sans Serif"/>
                <a:cs typeface="Microsoft Sans Serif"/>
              </a:rPr>
              <a:t>[kV]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 spc="-2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5414457"/>
            <a:ext cx="170180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870" y="5753559"/>
            <a:ext cx="5251728" cy="2055099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607890" y="5268544"/>
            <a:ext cx="2759075" cy="20764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91440" marR="5080" indent="-79375">
              <a:lnSpc>
                <a:spcPts val="700"/>
              </a:lnSpc>
              <a:spcBef>
                <a:spcPts val="145"/>
              </a:spcBef>
            </a:pPr>
            <a:r>
              <a:rPr dirty="0" sz="600" spc="20">
                <a:latin typeface="Microsoft Sans Serif"/>
                <a:cs typeface="Microsoft Sans Serif"/>
              </a:rPr>
              <a:t>TENSIONES</a:t>
            </a:r>
            <a:r>
              <a:rPr dirty="0" sz="600" spc="7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</a:t>
            </a:r>
            <a:r>
              <a:rPr dirty="0" sz="600" spc="7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S/E</a:t>
            </a:r>
            <a:r>
              <a:rPr dirty="0" sz="600" spc="7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CUENCA,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CUANDO</a:t>
            </a:r>
            <a:r>
              <a:rPr dirty="0" sz="600" spc="7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SE</a:t>
            </a:r>
            <a:r>
              <a:rPr dirty="0" sz="600" spc="7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PRODUCE</a:t>
            </a:r>
            <a:r>
              <a:rPr dirty="0" sz="600" spc="7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UNA</a:t>
            </a:r>
            <a:r>
              <a:rPr dirty="0" sz="600" spc="75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FALLA</a:t>
            </a:r>
            <a:r>
              <a:rPr dirty="0" sz="600" spc="5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FASE-TIERRA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S/E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MACAS69KV,</a:t>
            </a:r>
            <a:r>
              <a:rPr dirty="0" sz="600" spc="7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138KV,</a:t>
            </a:r>
            <a:r>
              <a:rPr dirty="0" sz="600" spc="8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MÍNIMA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DEMANDA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3335" y="4161281"/>
            <a:ext cx="51993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295" marR="5080" indent="-18923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909" y="8088248"/>
            <a:ext cx="55073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24840" marR="5080" indent="-61277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 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345122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65450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91737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1272526"/>
            <a:ext cx="5252574" cy="2670146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546572" y="822706"/>
            <a:ext cx="287718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911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52400" marR="5080" indent="-14033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307403" y="5155712"/>
            <a:ext cx="5309870" cy="2766695"/>
            <a:chOff x="1307403" y="5155712"/>
            <a:chExt cx="5309870" cy="2766695"/>
          </a:xfrm>
        </p:grpSpPr>
        <p:sp>
          <p:nvSpPr>
            <p:cNvPr id="21" name="object 21" descr=""/>
            <p:cNvSpPr/>
            <p:nvPr/>
          </p:nvSpPr>
          <p:spPr>
            <a:xfrm>
              <a:off x="1371025" y="5162380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20720" y="5162380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314070" y="7871947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1095247" y="7796910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1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1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14070" y="5162380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17152" y="7350465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65450" y="689896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39929" y="6447333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91737" y="5995746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3439" y="5316130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509252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2" name="object 3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7" y="5475847"/>
            <a:ext cx="5252575" cy="2200940"/>
          </a:xfrm>
          <a:prstGeom prst="rect">
            <a:avLst/>
          </a:prstGeom>
        </p:spPr>
      </p:pic>
      <p:sp>
        <p:nvSpPr>
          <p:cNvPr id="33" name="object 33" descr=""/>
          <p:cNvSpPr txBox="1"/>
          <p:nvPr/>
        </p:nvSpPr>
        <p:spPr>
          <a:xfrm>
            <a:off x="2651701" y="4934696"/>
            <a:ext cx="267144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47625" marR="5080" indent="-3556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5" name="object 3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2864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89610" marR="5080" indent="-67754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12316" y="8149208"/>
            <a:ext cx="5537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3890" marR="5080" indent="-63182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v:MENDEA</a:t>
            </a:r>
            <a:r>
              <a:rPr dirty="0" sz="550" spc="32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v:MENDEB</a:t>
            </a:r>
            <a:r>
              <a:rPr dirty="0" sz="550" spc="32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v:MENDEC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65450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5450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91737" y="206865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7" y="1285627"/>
            <a:ext cx="5252574" cy="2643912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2607890" y="822706"/>
            <a:ext cx="275907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752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91440" marR="5080" indent="-7937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 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>
                <a:latin typeface="Microsoft Sans Serif"/>
                <a:cs typeface="Microsoft Sans Serif"/>
              </a:rPr>
              <a:t> SE PRODUCE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259105" y="5217815"/>
            <a:ext cx="5358130" cy="2766695"/>
            <a:chOff x="1259105" y="5217815"/>
            <a:chExt cx="5358130" cy="2766695"/>
          </a:xfrm>
        </p:grpSpPr>
        <p:sp>
          <p:nvSpPr>
            <p:cNvPr id="19" name="object 19" descr=""/>
            <p:cNvSpPr/>
            <p:nvPr/>
          </p:nvSpPr>
          <p:spPr>
            <a:xfrm>
              <a:off x="1322833" y="5224483"/>
              <a:ext cx="5287645" cy="2753360"/>
            </a:xfrm>
            <a:custGeom>
              <a:avLst/>
              <a:gdLst/>
              <a:ahLst/>
              <a:cxnLst/>
              <a:rect l="l" t="t" r="r" b="b"/>
              <a:pathLst>
                <a:path w="5287645" h="2753359">
                  <a:moveTo>
                    <a:pt x="0" y="2709567"/>
                  </a:moveTo>
                  <a:lnTo>
                    <a:pt x="5287607" y="2709567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87645" h="2753359">
                  <a:moveTo>
                    <a:pt x="0" y="2709567"/>
                  </a:moveTo>
                  <a:lnTo>
                    <a:pt x="0" y="2753350"/>
                  </a:lnTo>
                </a:path>
                <a:path w="5287645" h="2753359">
                  <a:moveTo>
                    <a:pt x="754076" y="2709567"/>
                  </a:moveTo>
                  <a:lnTo>
                    <a:pt x="754076" y="2753350"/>
                  </a:lnTo>
                </a:path>
                <a:path w="5287645" h="2753359">
                  <a:moveTo>
                    <a:pt x="1512656" y="2709567"/>
                  </a:moveTo>
                  <a:lnTo>
                    <a:pt x="1512656" y="2753350"/>
                  </a:lnTo>
                </a:path>
                <a:path w="5287645" h="2753359">
                  <a:moveTo>
                    <a:pt x="2266728" y="2709567"/>
                  </a:moveTo>
                  <a:lnTo>
                    <a:pt x="2266728" y="2753350"/>
                  </a:lnTo>
                </a:path>
                <a:path w="5287645" h="2753359">
                  <a:moveTo>
                    <a:pt x="3020887" y="2709567"/>
                  </a:moveTo>
                  <a:lnTo>
                    <a:pt x="3020887" y="2753350"/>
                  </a:lnTo>
                </a:path>
                <a:path w="5287645" h="2753359">
                  <a:moveTo>
                    <a:pt x="3775003" y="2709567"/>
                  </a:moveTo>
                  <a:lnTo>
                    <a:pt x="3775003" y="2753350"/>
                  </a:lnTo>
                </a:path>
                <a:path w="5287645" h="2753359">
                  <a:moveTo>
                    <a:pt x="4533539" y="2709567"/>
                  </a:moveTo>
                  <a:lnTo>
                    <a:pt x="4533539" y="2753350"/>
                  </a:lnTo>
                </a:path>
                <a:path w="5287645" h="2753359">
                  <a:moveTo>
                    <a:pt x="5287611" y="2709567"/>
                  </a:moveTo>
                  <a:lnTo>
                    <a:pt x="5287611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076909" y="5224483"/>
              <a:ext cx="3779520" cy="2710180"/>
            </a:xfrm>
            <a:custGeom>
              <a:avLst/>
              <a:gdLst/>
              <a:ahLst/>
              <a:cxnLst/>
              <a:rect l="l" t="t" r="r" b="b"/>
              <a:pathLst>
                <a:path w="3779520" h="2710179">
                  <a:moveTo>
                    <a:pt x="0" y="0"/>
                  </a:moveTo>
                  <a:lnTo>
                    <a:pt x="0" y="2709567"/>
                  </a:lnTo>
                </a:path>
                <a:path w="3779520" h="2710179">
                  <a:moveTo>
                    <a:pt x="758580" y="0"/>
                  </a:moveTo>
                  <a:lnTo>
                    <a:pt x="758580" y="2709567"/>
                  </a:lnTo>
                </a:path>
                <a:path w="3779520" h="2710179">
                  <a:moveTo>
                    <a:pt x="1512651" y="0"/>
                  </a:moveTo>
                  <a:lnTo>
                    <a:pt x="1512651" y="2709567"/>
                  </a:lnTo>
                </a:path>
                <a:path w="3779520" h="2710179">
                  <a:moveTo>
                    <a:pt x="2266811" y="0"/>
                  </a:moveTo>
                  <a:lnTo>
                    <a:pt x="2266811" y="2709567"/>
                  </a:lnTo>
                </a:path>
                <a:path w="3779520" h="2710179">
                  <a:moveTo>
                    <a:pt x="3020927" y="0"/>
                  </a:moveTo>
                  <a:lnTo>
                    <a:pt x="3020927" y="2709567"/>
                  </a:lnTo>
                </a:path>
                <a:path w="3779520" h="2710179">
                  <a:moveTo>
                    <a:pt x="3779463" y="0"/>
                  </a:moveTo>
                  <a:lnTo>
                    <a:pt x="377946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265773" y="7934050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095247" y="7859014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  <a:p>
            <a:pPr marL="200660">
              <a:lnSpc>
                <a:spcPts val="770"/>
              </a:lnSpc>
              <a:spcBef>
                <a:spcPts val="50"/>
              </a:spcBef>
              <a:tabLst>
                <a:tab pos="932815" algn="l"/>
                <a:tab pos="1691639" algn="l"/>
                <a:tab pos="2446020" algn="l"/>
                <a:tab pos="3199765" algn="l"/>
                <a:tab pos="3954145" algn="l"/>
                <a:tab pos="4712335" algn="l"/>
                <a:tab pos="505460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3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1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3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3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265773" y="5224483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678" y="2257936"/>
                </a:moveTo>
                <a:lnTo>
                  <a:pt x="0" y="2257936"/>
                </a:lnTo>
              </a:path>
              <a:path w="52705" h="2258059">
                <a:moveTo>
                  <a:pt x="52678" y="1806349"/>
                </a:moveTo>
                <a:lnTo>
                  <a:pt x="0" y="1806349"/>
                </a:lnTo>
              </a:path>
              <a:path w="52705" h="2258059">
                <a:moveTo>
                  <a:pt x="52678" y="1354718"/>
                </a:moveTo>
                <a:lnTo>
                  <a:pt x="0" y="1354718"/>
                </a:lnTo>
              </a:path>
              <a:path w="52705" h="2258059">
                <a:moveTo>
                  <a:pt x="52678" y="903130"/>
                </a:moveTo>
                <a:lnTo>
                  <a:pt x="0" y="903130"/>
                </a:lnTo>
              </a:path>
              <a:path w="52705" h="2258059">
                <a:moveTo>
                  <a:pt x="52678" y="451631"/>
                </a:moveTo>
                <a:lnTo>
                  <a:pt x="0" y="451631"/>
                </a:lnTo>
              </a:path>
              <a:path w="52705" h="2258059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117152" y="741256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17152" y="696106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91737" y="65094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43439" y="605784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3439" y="5378234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43439" y="515463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1316255" y="5274824"/>
            <a:ext cx="5300980" cy="2609215"/>
            <a:chOff x="1316255" y="5274824"/>
            <a:chExt cx="5300980" cy="2609215"/>
          </a:xfrm>
        </p:grpSpPr>
        <p:sp>
          <p:nvSpPr>
            <p:cNvPr id="31" name="object 31" descr=""/>
            <p:cNvSpPr/>
            <p:nvPr/>
          </p:nvSpPr>
          <p:spPr>
            <a:xfrm>
              <a:off x="1322833" y="5676114"/>
              <a:ext cx="5279390" cy="1806575"/>
            </a:xfrm>
            <a:custGeom>
              <a:avLst/>
              <a:gdLst/>
              <a:ahLst/>
              <a:cxnLst/>
              <a:rect l="l" t="t" r="r" b="b"/>
              <a:pathLst>
                <a:path w="5279390" h="1806575">
                  <a:moveTo>
                    <a:pt x="0" y="1806305"/>
                  </a:moveTo>
                  <a:lnTo>
                    <a:pt x="5278858" y="1806305"/>
                  </a:lnTo>
                </a:path>
                <a:path w="5279390" h="1806575">
                  <a:moveTo>
                    <a:pt x="0" y="1354718"/>
                  </a:moveTo>
                  <a:lnTo>
                    <a:pt x="5278858" y="1354718"/>
                  </a:lnTo>
                </a:path>
                <a:path w="5279390" h="1806575">
                  <a:moveTo>
                    <a:pt x="0" y="903086"/>
                  </a:moveTo>
                  <a:lnTo>
                    <a:pt x="5278858" y="903086"/>
                  </a:lnTo>
                </a:path>
                <a:path w="5279390" h="1806575">
                  <a:moveTo>
                    <a:pt x="0" y="451499"/>
                  </a:moveTo>
                  <a:lnTo>
                    <a:pt x="5278858" y="451499"/>
                  </a:lnTo>
                </a:path>
                <a:path w="5279390" h="1806575">
                  <a:moveTo>
                    <a:pt x="0" y="0"/>
                  </a:moveTo>
                  <a:lnTo>
                    <a:pt x="5278858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322833" y="5281402"/>
              <a:ext cx="5287645" cy="2595880"/>
            </a:xfrm>
            <a:custGeom>
              <a:avLst/>
              <a:gdLst/>
              <a:ahLst/>
              <a:cxnLst/>
              <a:rect l="l" t="t" r="r" b="b"/>
              <a:pathLst>
                <a:path w="5287645" h="2595879">
                  <a:moveTo>
                    <a:pt x="0" y="1920407"/>
                  </a:moveTo>
                  <a:lnTo>
                    <a:pt x="4381" y="1938022"/>
                  </a:lnTo>
                  <a:lnTo>
                    <a:pt x="21905" y="2051948"/>
                  </a:lnTo>
                  <a:lnTo>
                    <a:pt x="48192" y="2179151"/>
                  </a:lnTo>
                  <a:lnTo>
                    <a:pt x="56954" y="2218544"/>
                  </a:lnTo>
                  <a:lnTo>
                    <a:pt x="70098" y="2266831"/>
                  </a:lnTo>
                  <a:lnTo>
                    <a:pt x="74479" y="2297460"/>
                  </a:lnTo>
                  <a:lnTo>
                    <a:pt x="83241" y="2336984"/>
                  </a:lnTo>
                  <a:lnTo>
                    <a:pt x="92003" y="2367612"/>
                  </a:lnTo>
                  <a:lnTo>
                    <a:pt x="105147" y="2402754"/>
                  </a:lnTo>
                  <a:lnTo>
                    <a:pt x="109528" y="2424663"/>
                  </a:lnTo>
                  <a:lnTo>
                    <a:pt x="122776" y="2464055"/>
                  </a:lnTo>
                  <a:lnTo>
                    <a:pt x="140301" y="2503570"/>
                  </a:lnTo>
                  <a:lnTo>
                    <a:pt x="144682" y="2512325"/>
                  </a:lnTo>
                  <a:lnTo>
                    <a:pt x="153444" y="2534217"/>
                  </a:lnTo>
                  <a:lnTo>
                    <a:pt x="153444" y="2538594"/>
                  </a:lnTo>
                  <a:lnTo>
                    <a:pt x="162207" y="2551836"/>
                  </a:lnTo>
                  <a:lnTo>
                    <a:pt x="166588" y="2560595"/>
                  </a:lnTo>
                  <a:lnTo>
                    <a:pt x="170969" y="2569350"/>
                  </a:lnTo>
                  <a:lnTo>
                    <a:pt x="175350" y="2573727"/>
                  </a:lnTo>
                  <a:lnTo>
                    <a:pt x="184112" y="2582486"/>
                  </a:lnTo>
                  <a:lnTo>
                    <a:pt x="188493" y="2586864"/>
                  </a:lnTo>
                  <a:lnTo>
                    <a:pt x="192875" y="2591241"/>
                  </a:lnTo>
                  <a:lnTo>
                    <a:pt x="197256" y="2591241"/>
                  </a:lnTo>
                  <a:lnTo>
                    <a:pt x="201637" y="2595619"/>
                  </a:lnTo>
                  <a:lnTo>
                    <a:pt x="206018" y="2595619"/>
                  </a:lnTo>
                  <a:lnTo>
                    <a:pt x="210399" y="2595619"/>
                  </a:lnTo>
                  <a:lnTo>
                    <a:pt x="214771" y="2595619"/>
                  </a:lnTo>
                  <a:lnTo>
                    <a:pt x="219148" y="2595619"/>
                  </a:lnTo>
                  <a:lnTo>
                    <a:pt x="223525" y="2595619"/>
                  </a:lnTo>
                  <a:lnTo>
                    <a:pt x="227902" y="2591241"/>
                  </a:lnTo>
                  <a:lnTo>
                    <a:pt x="232322" y="2591241"/>
                  </a:lnTo>
                  <a:lnTo>
                    <a:pt x="236699" y="2586864"/>
                  </a:lnTo>
                  <a:lnTo>
                    <a:pt x="241076" y="2586864"/>
                  </a:lnTo>
                  <a:lnTo>
                    <a:pt x="245453" y="2582486"/>
                  </a:lnTo>
                  <a:lnTo>
                    <a:pt x="245453" y="2578109"/>
                  </a:lnTo>
                  <a:lnTo>
                    <a:pt x="254206" y="2569350"/>
                  </a:lnTo>
                  <a:lnTo>
                    <a:pt x="258714" y="2564972"/>
                  </a:lnTo>
                  <a:lnTo>
                    <a:pt x="258714" y="2560595"/>
                  </a:lnTo>
                  <a:lnTo>
                    <a:pt x="267468" y="2547458"/>
                  </a:lnTo>
                  <a:lnTo>
                    <a:pt x="271844" y="2538594"/>
                  </a:lnTo>
                  <a:lnTo>
                    <a:pt x="280598" y="2521080"/>
                  </a:lnTo>
                  <a:lnTo>
                    <a:pt x="284975" y="2512325"/>
                  </a:lnTo>
                  <a:lnTo>
                    <a:pt x="298105" y="2486056"/>
                  </a:lnTo>
                  <a:lnTo>
                    <a:pt x="302526" y="2472920"/>
                  </a:lnTo>
                  <a:lnTo>
                    <a:pt x="315656" y="2437809"/>
                  </a:lnTo>
                  <a:lnTo>
                    <a:pt x="320033" y="2415900"/>
                  </a:lnTo>
                  <a:lnTo>
                    <a:pt x="385728" y="2157155"/>
                  </a:lnTo>
                  <a:lnTo>
                    <a:pt x="490989" y="1538928"/>
                  </a:lnTo>
                  <a:lnTo>
                    <a:pt x="521670" y="1359231"/>
                  </a:lnTo>
                  <a:lnTo>
                    <a:pt x="543685" y="1218882"/>
                  </a:lnTo>
                  <a:lnTo>
                    <a:pt x="569946" y="1047948"/>
                  </a:lnTo>
                  <a:lnTo>
                    <a:pt x="596250" y="859444"/>
                  </a:lnTo>
                  <a:lnTo>
                    <a:pt x="618177" y="723521"/>
                  </a:lnTo>
                  <a:lnTo>
                    <a:pt x="640061" y="600699"/>
                  </a:lnTo>
                  <a:lnTo>
                    <a:pt x="705888" y="306944"/>
                  </a:lnTo>
                  <a:lnTo>
                    <a:pt x="758453" y="118439"/>
                  </a:lnTo>
                  <a:lnTo>
                    <a:pt x="797887" y="30760"/>
                  </a:lnTo>
                  <a:lnTo>
                    <a:pt x="833033" y="0"/>
                  </a:lnTo>
                  <a:lnTo>
                    <a:pt x="837409" y="0"/>
                  </a:lnTo>
                  <a:lnTo>
                    <a:pt x="846207" y="0"/>
                  </a:lnTo>
                  <a:lnTo>
                    <a:pt x="850583" y="0"/>
                  </a:lnTo>
                  <a:lnTo>
                    <a:pt x="859337" y="4513"/>
                  </a:lnTo>
                  <a:lnTo>
                    <a:pt x="863714" y="8895"/>
                  </a:lnTo>
                  <a:lnTo>
                    <a:pt x="868090" y="8895"/>
                  </a:lnTo>
                  <a:lnTo>
                    <a:pt x="907525" y="70152"/>
                  </a:lnTo>
                  <a:lnTo>
                    <a:pt x="947047" y="162345"/>
                  </a:lnTo>
                  <a:lnTo>
                    <a:pt x="986482" y="315795"/>
                  </a:lnTo>
                  <a:lnTo>
                    <a:pt x="1034670" y="548161"/>
                  </a:lnTo>
                  <a:lnTo>
                    <a:pt x="1118047" y="1034803"/>
                  </a:lnTo>
                  <a:lnTo>
                    <a:pt x="1218888" y="1674895"/>
                  </a:lnTo>
                  <a:lnTo>
                    <a:pt x="1284627" y="2056330"/>
                  </a:lnTo>
                  <a:lnTo>
                    <a:pt x="1332815" y="2279933"/>
                  </a:lnTo>
                  <a:lnTo>
                    <a:pt x="1376714" y="2446528"/>
                  </a:lnTo>
                  <a:lnTo>
                    <a:pt x="1411772" y="2534217"/>
                  </a:lnTo>
                  <a:lnTo>
                    <a:pt x="1420525" y="2556213"/>
                  </a:lnTo>
                  <a:lnTo>
                    <a:pt x="1446829" y="2586864"/>
                  </a:lnTo>
                  <a:lnTo>
                    <a:pt x="1473090" y="2595619"/>
                  </a:lnTo>
                  <a:lnTo>
                    <a:pt x="1499482" y="2586864"/>
                  </a:lnTo>
                  <a:lnTo>
                    <a:pt x="1525786" y="2556213"/>
                  </a:lnTo>
                  <a:lnTo>
                    <a:pt x="1552090" y="2494811"/>
                  </a:lnTo>
                  <a:lnTo>
                    <a:pt x="1582728" y="2411518"/>
                  </a:lnTo>
                  <a:lnTo>
                    <a:pt x="1622162" y="2262449"/>
                  </a:lnTo>
                  <a:lnTo>
                    <a:pt x="1661728" y="2060712"/>
                  </a:lnTo>
                  <a:lnTo>
                    <a:pt x="1687989" y="1907261"/>
                  </a:lnTo>
                  <a:lnTo>
                    <a:pt x="1762569" y="1464394"/>
                  </a:lnTo>
                  <a:lnTo>
                    <a:pt x="1815134" y="1118101"/>
                  </a:lnTo>
                  <a:lnTo>
                    <a:pt x="1902888" y="596317"/>
                  </a:lnTo>
                  <a:lnTo>
                    <a:pt x="1951076" y="355187"/>
                  </a:lnTo>
                  <a:lnTo>
                    <a:pt x="1999264" y="166727"/>
                  </a:lnTo>
                  <a:lnTo>
                    <a:pt x="2034322" y="70152"/>
                  </a:lnTo>
                  <a:lnTo>
                    <a:pt x="2060714" y="26378"/>
                  </a:lnTo>
                  <a:lnTo>
                    <a:pt x="2095772" y="0"/>
                  </a:lnTo>
                  <a:lnTo>
                    <a:pt x="2122032" y="8895"/>
                  </a:lnTo>
                  <a:lnTo>
                    <a:pt x="2126409" y="8895"/>
                  </a:lnTo>
                  <a:lnTo>
                    <a:pt x="2161467" y="61432"/>
                  </a:lnTo>
                  <a:lnTo>
                    <a:pt x="2192235" y="122821"/>
                  </a:lnTo>
                  <a:lnTo>
                    <a:pt x="2222916" y="223646"/>
                  </a:lnTo>
                  <a:lnTo>
                    <a:pt x="2262351" y="385860"/>
                  </a:lnTo>
                  <a:lnTo>
                    <a:pt x="2266728" y="412238"/>
                  </a:lnTo>
                  <a:lnTo>
                    <a:pt x="2266728" y="131585"/>
                  </a:lnTo>
                  <a:lnTo>
                    <a:pt x="2271105" y="403475"/>
                  </a:lnTo>
                  <a:lnTo>
                    <a:pt x="2279858" y="714757"/>
                  </a:lnTo>
                  <a:lnTo>
                    <a:pt x="2292988" y="881353"/>
                  </a:lnTo>
                  <a:lnTo>
                    <a:pt x="2292988" y="938360"/>
                  </a:lnTo>
                  <a:lnTo>
                    <a:pt x="2292988" y="1047948"/>
                  </a:lnTo>
                  <a:lnTo>
                    <a:pt x="2297409" y="898836"/>
                  </a:lnTo>
                  <a:lnTo>
                    <a:pt x="2301786" y="973370"/>
                  </a:lnTo>
                  <a:lnTo>
                    <a:pt x="2310627" y="1065432"/>
                  </a:lnTo>
                  <a:lnTo>
                    <a:pt x="2315003" y="1126865"/>
                  </a:lnTo>
                  <a:lnTo>
                    <a:pt x="2319380" y="1122483"/>
                  </a:lnTo>
                  <a:lnTo>
                    <a:pt x="2319380" y="1153111"/>
                  </a:lnTo>
                  <a:lnTo>
                    <a:pt x="2323801" y="1161963"/>
                  </a:lnTo>
                  <a:lnTo>
                    <a:pt x="2328177" y="1122483"/>
                  </a:lnTo>
                  <a:lnTo>
                    <a:pt x="2328177" y="1139966"/>
                  </a:lnTo>
                  <a:lnTo>
                    <a:pt x="2341308" y="1262788"/>
                  </a:lnTo>
                  <a:lnTo>
                    <a:pt x="2345685" y="1275933"/>
                  </a:lnTo>
                  <a:lnTo>
                    <a:pt x="2350061" y="1346085"/>
                  </a:lnTo>
                  <a:lnTo>
                    <a:pt x="2354438" y="1565306"/>
                  </a:lnTo>
                  <a:lnTo>
                    <a:pt x="2354438" y="1731902"/>
                  </a:lnTo>
                  <a:lnTo>
                    <a:pt x="2358815" y="1455630"/>
                  </a:lnTo>
                  <a:lnTo>
                    <a:pt x="2367612" y="1153111"/>
                  </a:lnTo>
                  <a:lnTo>
                    <a:pt x="2367612" y="1118101"/>
                  </a:lnTo>
                  <a:lnTo>
                    <a:pt x="2371989" y="1126865"/>
                  </a:lnTo>
                  <a:lnTo>
                    <a:pt x="2371989" y="1201399"/>
                  </a:lnTo>
                  <a:lnTo>
                    <a:pt x="2380742" y="1306562"/>
                  </a:lnTo>
                  <a:lnTo>
                    <a:pt x="2380742" y="1319795"/>
                  </a:lnTo>
                  <a:lnTo>
                    <a:pt x="2389496" y="1389991"/>
                  </a:lnTo>
                  <a:lnTo>
                    <a:pt x="2389496" y="1398711"/>
                  </a:lnTo>
                  <a:lnTo>
                    <a:pt x="2393873" y="1429383"/>
                  </a:lnTo>
                  <a:lnTo>
                    <a:pt x="2398249" y="1464394"/>
                  </a:lnTo>
                  <a:lnTo>
                    <a:pt x="2402626" y="1464394"/>
                  </a:lnTo>
                  <a:lnTo>
                    <a:pt x="2407003" y="1477627"/>
                  </a:lnTo>
                  <a:lnTo>
                    <a:pt x="2407003" y="1486390"/>
                  </a:lnTo>
                  <a:lnTo>
                    <a:pt x="2415800" y="1552205"/>
                  </a:lnTo>
                  <a:lnTo>
                    <a:pt x="2424554" y="1657368"/>
                  </a:lnTo>
                  <a:lnTo>
                    <a:pt x="2433307" y="1753811"/>
                  </a:lnTo>
                  <a:lnTo>
                    <a:pt x="2437684" y="1775808"/>
                  </a:lnTo>
                  <a:lnTo>
                    <a:pt x="2442061" y="1740666"/>
                  </a:lnTo>
                  <a:lnTo>
                    <a:pt x="2446569" y="1762575"/>
                  </a:lnTo>
                  <a:lnTo>
                    <a:pt x="2455322" y="1977414"/>
                  </a:lnTo>
                  <a:lnTo>
                    <a:pt x="2455322" y="1973032"/>
                  </a:lnTo>
                  <a:lnTo>
                    <a:pt x="2459699" y="1942403"/>
                  </a:lnTo>
                  <a:lnTo>
                    <a:pt x="2468453" y="1859105"/>
                  </a:lnTo>
                  <a:lnTo>
                    <a:pt x="2468453" y="1854724"/>
                  </a:lnTo>
                  <a:lnTo>
                    <a:pt x="2468453" y="1863487"/>
                  </a:lnTo>
                  <a:lnTo>
                    <a:pt x="2472829" y="1898498"/>
                  </a:lnTo>
                  <a:lnTo>
                    <a:pt x="2477206" y="1898498"/>
                  </a:lnTo>
                  <a:lnTo>
                    <a:pt x="2477206" y="1907261"/>
                  </a:lnTo>
                  <a:lnTo>
                    <a:pt x="2486003" y="1986177"/>
                  </a:lnTo>
                  <a:lnTo>
                    <a:pt x="2490380" y="2078239"/>
                  </a:lnTo>
                  <a:lnTo>
                    <a:pt x="2494757" y="2135246"/>
                  </a:lnTo>
                  <a:lnTo>
                    <a:pt x="2499134" y="2152773"/>
                  </a:lnTo>
                  <a:lnTo>
                    <a:pt x="2507887" y="2148391"/>
                  </a:lnTo>
                  <a:lnTo>
                    <a:pt x="2507887" y="2161624"/>
                  </a:lnTo>
                  <a:lnTo>
                    <a:pt x="2516641" y="2209780"/>
                  </a:lnTo>
                  <a:lnTo>
                    <a:pt x="2521018" y="2214162"/>
                  </a:lnTo>
                  <a:lnTo>
                    <a:pt x="2525438" y="2227307"/>
                  </a:lnTo>
                  <a:lnTo>
                    <a:pt x="2529815" y="2244922"/>
                  </a:lnTo>
                  <a:lnTo>
                    <a:pt x="2538568" y="2192297"/>
                  </a:lnTo>
                  <a:lnTo>
                    <a:pt x="2542945" y="2196679"/>
                  </a:lnTo>
                  <a:lnTo>
                    <a:pt x="2542945" y="2218544"/>
                  </a:lnTo>
                  <a:lnTo>
                    <a:pt x="2551699" y="2323838"/>
                  </a:lnTo>
                  <a:lnTo>
                    <a:pt x="2556075" y="2420281"/>
                  </a:lnTo>
                  <a:lnTo>
                    <a:pt x="2560452" y="2420281"/>
                  </a:lnTo>
                  <a:lnTo>
                    <a:pt x="2564829" y="2398372"/>
                  </a:lnTo>
                  <a:lnTo>
                    <a:pt x="2569249" y="2345747"/>
                  </a:lnTo>
                  <a:lnTo>
                    <a:pt x="2573626" y="2315075"/>
                  </a:lnTo>
                  <a:lnTo>
                    <a:pt x="2578003" y="2310605"/>
                  </a:lnTo>
                  <a:lnTo>
                    <a:pt x="2582467" y="2310605"/>
                  </a:lnTo>
                  <a:lnTo>
                    <a:pt x="2586844" y="2323838"/>
                  </a:lnTo>
                  <a:lnTo>
                    <a:pt x="2591221" y="2363230"/>
                  </a:lnTo>
                  <a:lnTo>
                    <a:pt x="2613148" y="2490434"/>
                  </a:lnTo>
                  <a:lnTo>
                    <a:pt x="2617525" y="2499189"/>
                  </a:lnTo>
                  <a:lnTo>
                    <a:pt x="2626279" y="2525462"/>
                  </a:lnTo>
                  <a:lnTo>
                    <a:pt x="2635032" y="2582486"/>
                  </a:lnTo>
                  <a:lnTo>
                    <a:pt x="2635032" y="2578109"/>
                  </a:lnTo>
                  <a:lnTo>
                    <a:pt x="2639453" y="2564972"/>
                  </a:lnTo>
                  <a:lnTo>
                    <a:pt x="2643829" y="2538594"/>
                  </a:lnTo>
                  <a:lnTo>
                    <a:pt x="2648206" y="2543081"/>
                  </a:lnTo>
                  <a:lnTo>
                    <a:pt x="2648206" y="2556213"/>
                  </a:lnTo>
                  <a:lnTo>
                    <a:pt x="2656960" y="2591241"/>
                  </a:lnTo>
                  <a:lnTo>
                    <a:pt x="2661336" y="2595619"/>
                  </a:lnTo>
                  <a:lnTo>
                    <a:pt x="2661336" y="2591241"/>
                  </a:lnTo>
                  <a:lnTo>
                    <a:pt x="2670090" y="2578109"/>
                  </a:lnTo>
                  <a:lnTo>
                    <a:pt x="2674467" y="2551836"/>
                  </a:lnTo>
                  <a:lnTo>
                    <a:pt x="2683264" y="2512325"/>
                  </a:lnTo>
                  <a:lnTo>
                    <a:pt x="2687641" y="2503570"/>
                  </a:lnTo>
                  <a:lnTo>
                    <a:pt x="2713901" y="2499189"/>
                  </a:lnTo>
                  <a:lnTo>
                    <a:pt x="2727163" y="2507948"/>
                  </a:lnTo>
                  <a:lnTo>
                    <a:pt x="2735916" y="2494811"/>
                  </a:lnTo>
                  <a:lnTo>
                    <a:pt x="2744670" y="2468542"/>
                  </a:lnTo>
                  <a:lnTo>
                    <a:pt x="2749047" y="2481675"/>
                  </a:lnTo>
                  <a:lnTo>
                    <a:pt x="2753467" y="2490434"/>
                  </a:lnTo>
                  <a:lnTo>
                    <a:pt x="2757844" y="2490434"/>
                  </a:lnTo>
                  <a:lnTo>
                    <a:pt x="2766598" y="2486056"/>
                  </a:lnTo>
                  <a:lnTo>
                    <a:pt x="2770974" y="2472920"/>
                  </a:lnTo>
                  <a:lnTo>
                    <a:pt x="2775351" y="2429045"/>
                  </a:lnTo>
                  <a:lnTo>
                    <a:pt x="2792858" y="2297460"/>
                  </a:lnTo>
                  <a:lnTo>
                    <a:pt x="2797279" y="2271213"/>
                  </a:lnTo>
                  <a:lnTo>
                    <a:pt x="2810409" y="2244922"/>
                  </a:lnTo>
                  <a:lnTo>
                    <a:pt x="2819162" y="2205398"/>
                  </a:lnTo>
                  <a:lnTo>
                    <a:pt x="2823539" y="2201017"/>
                  </a:lnTo>
                  <a:lnTo>
                    <a:pt x="2827916" y="2201017"/>
                  </a:lnTo>
                  <a:lnTo>
                    <a:pt x="2832293" y="2192297"/>
                  </a:lnTo>
                  <a:lnTo>
                    <a:pt x="2836669" y="2174770"/>
                  </a:lnTo>
                  <a:lnTo>
                    <a:pt x="2849843" y="2104617"/>
                  </a:lnTo>
                  <a:lnTo>
                    <a:pt x="2871859" y="2047566"/>
                  </a:lnTo>
                  <a:lnTo>
                    <a:pt x="2884989" y="1986177"/>
                  </a:lnTo>
                  <a:lnTo>
                    <a:pt x="2893742" y="1902880"/>
                  </a:lnTo>
                  <a:lnTo>
                    <a:pt x="2906873" y="1806436"/>
                  </a:lnTo>
                  <a:lnTo>
                    <a:pt x="2946307" y="1534546"/>
                  </a:lnTo>
                  <a:lnTo>
                    <a:pt x="2959481" y="1468907"/>
                  </a:lnTo>
                  <a:lnTo>
                    <a:pt x="2981365" y="1372376"/>
                  </a:lnTo>
                  <a:lnTo>
                    <a:pt x="3042815" y="1004131"/>
                  </a:lnTo>
                  <a:lnTo>
                    <a:pt x="3069119" y="819920"/>
                  </a:lnTo>
                  <a:lnTo>
                    <a:pt x="3086626" y="719139"/>
                  </a:lnTo>
                  <a:lnTo>
                    <a:pt x="3121684" y="517401"/>
                  </a:lnTo>
                  <a:lnTo>
                    <a:pt x="3130525" y="473627"/>
                  </a:lnTo>
                  <a:lnTo>
                    <a:pt x="3205018" y="214882"/>
                  </a:lnTo>
                  <a:lnTo>
                    <a:pt x="3231322" y="109676"/>
                  </a:lnTo>
                  <a:lnTo>
                    <a:pt x="3244452" y="78916"/>
                  </a:lnTo>
                  <a:lnTo>
                    <a:pt x="3257582" y="52669"/>
                  </a:lnTo>
                  <a:lnTo>
                    <a:pt x="3266336" y="48287"/>
                  </a:lnTo>
                  <a:lnTo>
                    <a:pt x="3270844" y="43905"/>
                  </a:lnTo>
                  <a:lnTo>
                    <a:pt x="3279598" y="48287"/>
                  </a:lnTo>
                  <a:lnTo>
                    <a:pt x="3288351" y="57050"/>
                  </a:lnTo>
                  <a:lnTo>
                    <a:pt x="3301525" y="65814"/>
                  </a:lnTo>
                  <a:lnTo>
                    <a:pt x="3314655" y="65814"/>
                  </a:lnTo>
                  <a:lnTo>
                    <a:pt x="3327786" y="65814"/>
                  </a:lnTo>
                  <a:lnTo>
                    <a:pt x="3336539" y="70152"/>
                  </a:lnTo>
                  <a:lnTo>
                    <a:pt x="3345336" y="74534"/>
                  </a:lnTo>
                  <a:lnTo>
                    <a:pt x="3371597" y="100912"/>
                  </a:lnTo>
                  <a:lnTo>
                    <a:pt x="3380351" y="122821"/>
                  </a:lnTo>
                  <a:lnTo>
                    <a:pt x="3402278" y="175446"/>
                  </a:lnTo>
                  <a:lnTo>
                    <a:pt x="3433047" y="289417"/>
                  </a:lnTo>
                  <a:lnTo>
                    <a:pt x="3463728" y="420958"/>
                  </a:lnTo>
                  <a:lnTo>
                    <a:pt x="3485612" y="517401"/>
                  </a:lnTo>
                  <a:lnTo>
                    <a:pt x="3547061" y="846211"/>
                  </a:lnTo>
                  <a:lnTo>
                    <a:pt x="3595249" y="1126865"/>
                  </a:lnTo>
                  <a:lnTo>
                    <a:pt x="3687380" y="1710037"/>
                  </a:lnTo>
                  <a:lnTo>
                    <a:pt x="3744322" y="2012556"/>
                  </a:lnTo>
                  <a:lnTo>
                    <a:pt x="3775003" y="2170388"/>
                  </a:lnTo>
                  <a:lnTo>
                    <a:pt x="3836409" y="2398372"/>
                  </a:lnTo>
                  <a:lnTo>
                    <a:pt x="3853960" y="2455301"/>
                  </a:lnTo>
                  <a:lnTo>
                    <a:pt x="3871467" y="2494811"/>
                  </a:lnTo>
                  <a:lnTo>
                    <a:pt x="3906525" y="2529839"/>
                  </a:lnTo>
                  <a:lnTo>
                    <a:pt x="3937206" y="2543081"/>
                  </a:lnTo>
                  <a:lnTo>
                    <a:pt x="3950336" y="2543081"/>
                  </a:lnTo>
                  <a:lnTo>
                    <a:pt x="3985481" y="2512325"/>
                  </a:lnTo>
                  <a:lnTo>
                    <a:pt x="4016162" y="2446528"/>
                  </a:lnTo>
                  <a:lnTo>
                    <a:pt x="4038046" y="2393991"/>
                  </a:lnTo>
                  <a:lnTo>
                    <a:pt x="4059974" y="2315075"/>
                  </a:lnTo>
                  <a:lnTo>
                    <a:pt x="4086234" y="2218544"/>
                  </a:lnTo>
                  <a:lnTo>
                    <a:pt x="4112626" y="2087090"/>
                  </a:lnTo>
                  <a:lnTo>
                    <a:pt x="4147684" y="1924789"/>
                  </a:lnTo>
                  <a:lnTo>
                    <a:pt x="4178365" y="1727520"/>
                  </a:lnTo>
                  <a:lnTo>
                    <a:pt x="4371336" y="596317"/>
                  </a:lnTo>
                  <a:lnTo>
                    <a:pt x="4415148" y="381478"/>
                  </a:lnTo>
                  <a:lnTo>
                    <a:pt x="4450206" y="241261"/>
                  </a:lnTo>
                  <a:lnTo>
                    <a:pt x="4472089" y="184210"/>
                  </a:lnTo>
                  <a:lnTo>
                    <a:pt x="4498394" y="114058"/>
                  </a:lnTo>
                  <a:lnTo>
                    <a:pt x="4524786" y="74534"/>
                  </a:lnTo>
                  <a:lnTo>
                    <a:pt x="4546713" y="52669"/>
                  </a:lnTo>
                  <a:lnTo>
                    <a:pt x="4564220" y="48287"/>
                  </a:lnTo>
                  <a:lnTo>
                    <a:pt x="4581727" y="52669"/>
                  </a:lnTo>
                  <a:lnTo>
                    <a:pt x="4625539" y="105294"/>
                  </a:lnTo>
                  <a:lnTo>
                    <a:pt x="4651931" y="166727"/>
                  </a:lnTo>
                  <a:lnTo>
                    <a:pt x="4682612" y="254362"/>
                  </a:lnTo>
                  <a:lnTo>
                    <a:pt x="4713293" y="377096"/>
                  </a:lnTo>
                  <a:lnTo>
                    <a:pt x="4752727" y="561307"/>
                  </a:lnTo>
                  <a:lnTo>
                    <a:pt x="4779119" y="701612"/>
                  </a:lnTo>
                  <a:lnTo>
                    <a:pt x="4844814" y="1074195"/>
                  </a:lnTo>
                  <a:lnTo>
                    <a:pt x="4941322" y="1666131"/>
                  </a:lnTo>
                  <a:lnTo>
                    <a:pt x="4998264" y="1994941"/>
                  </a:lnTo>
                  <a:lnTo>
                    <a:pt x="5024568" y="2130864"/>
                  </a:lnTo>
                  <a:lnTo>
                    <a:pt x="5064090" y="2284314"/>
                  </a:lnTo>
                  <a:lnTo>
                    <a:pt x="5085974" y="2363230"/>
                  </a:lnTo>
                  <a:lnTo>
                    <a:pt x="5107901" y="2433427"/>
                  </a:lnTo>
                  <a:lnTo>
                    <a:pt x="5134162" y="2490434"/>
                  </a:lnTo>
                  <a:lnTo>
                    <a:pt x="5164843" y="2534217"/>
                  </a:lnTo>
                  <a:lnTo>
                    <a:pt x="5182394" y="2547458"/>
                  </a:lnTo>
                  <a:lnTo>
                    <a:pt x="5195612" y="2547458"/>
                  </a:lnTo>
                  <a:lnTo>
                    <a:pt x="5204409" y="2547458"/>
                  </a:lnTo>
                  <a:lnTo>
                    <a:pt x="5252597" y="2494811"/>
                  </a:lnTo>
                  <a:lnTo>
                    <a:pt x="5274481" y="2455301"/>
                  </a:lnTo>
                  <a:lnTo>
                    <a:pt x="5287611" y="2420281"/>
                  </a:lnTo>
                  <a:lnTo>
                    <a:pt x="5287611" y="2415900"/>
                  </a:lnTo>
                </a:path>
              </a:pathLst>
            </a:custGeom>
            <a:ln w="1315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322833" y="5281402"/>
              <a:ext cx="5287645" cy="2595880"/>
            </a:xfrm>
            <a:custGeom>
              <a:avLst/>
              <a:gdLst/>
              <a:ahLst/>
              <a:cxnLst/>
              <a:rect l="l" t="t" r="r" b="b"/>
              <a:pathLst>
                <a:path w="5287645" h="2595879">
                  <a:moveTo>
                    <a:pt x="0" y="0"/>
                  </a:moveTo>
                  <a:lnTo>
                    <a:pt x="4381" y="0"/>
                  </a:lnTo>
                  <a:lnTo>
                    <a:pt x="13143" y="4513"/>
                  </a:lnTo>
                  <a:lnTo>
                    <a:pt x="26286" y="8895"/>
                  </a:lnTo>
                  <a:lnTo>
                    <a:pt x="39430" y="21996"/>
                  </a:lnTo>
                  <a:lnTo>
                    <a:pt x="56954" y="43905"/>
                  </a:lnTo>
                  <a:lnTo>
                    <a:pt x="70098" y="74534"/>
                  </a:lnTo>
                  <a:lnTo>
                    <a:pt x="92003" y="118439"/>
                  </a:lnTo>
                  <a:lnTo>
                    <a:pt x="109528" y="179828"/>
                  </a:lnTo>
                  <a:lnTo>
                    <a:pt x="135920" y="267508"/>
                  </a:lnTo>
                  <a:lnTo>
                    <a:pt x="162207" y="385860"/>
                  </a:lnTo>
                  <a:lnTo>
                    <a:pt x="192875" y="543780"/>
                  </a:lnTo>
                  <a:lnTo>
                    <a:pt x="232322" y="749768"/>
                  </a:lnTo>
                  <a:lnTo>
                    <a:pt x="284975" y="1087428"/>
                  </a:lnTo>
                  <a:lnTo>
                    <a:pt x="390148" y="1740666"/>
                  </a:lnTo>
                  <a:lnTo>
                    <a:pt x="438424" y="2016938"/>
                  </a:lnTo>
                  <a:lnTo>
                    <a:pt x="469105" y="2179151"/>
                  </a:lnTo>
                  <a:lnTo>
                    <a:pt x="504163" y="2328220"/>
                  </a:lnTo>
                  <a:lnTo>
                    <a:pt x="526047" y="2415900"/>
                  </a:lnTo>
                  <a:lnTo>
                    <a:pt x="552438" y="2486056"/>
                  </a:lnTo>
                  <a:lnTo>
                    <a:pt x="569946" y="2534217"/>
                  </a:lnTo>
                  <a:lnTo>
                    <a:pt x="587496" y="2560595"/>
                  </a:lnTo>
                  <a:lnTo>
                    <a:pt x="600627" y="2578109"/>
                  </a:lnTo>
                  <a:lnTo>
                    <a:pt x="618177" y="2591241"/>
                  </a:lnTo>
                  <a:lnTo>
                    <a:pt x="631308" y="2591241"/>
                  </a:lnTo>
                  <a:lnTo>
                    <a:pt x="640061" y="2591241"/>
                  </a:lnTo>
                  <a:lnTo>
                    <a:pt x="653192" y="2586864"/>
                  </a:lnTo>
                  <a:lnTo>
                    <a:pt x="666453" y="2578109"/>
                  </a:lnTo>
                  <a:lnTo>
                    <a:pt x="679583" y="2556213"/>
                  </a:lnTo>
                  <a:lnTo>
                    <a:pt x="697134" y="2529839"/>
                  </a:lnTo>
                  <a:lnTo>
                    <a:pt x="714641" y="2490434"/>
                  </a:lnTo>
                  <a:lnTo>
                    <a:pt x="732192" y="2437809"/>
                  </a:lnTo>
                  <a:lnTo>
                    <a:pt x="758453" y="2354511"/>
                  </a:lnTo>
                  <a:lnTo>
                    <a:pt x="780380" y="2253686"/>
                  </a:lnTo>
                  <a:lnTo>
                    <a:pt x="815526" y="2104617"/>
                  </a:lnTo>
                  <a:lnTo>
                    <a:pt x="846207" y="1920407"/>
                  </a:lnTo>
                  <a:lnTo>
                    <a:pt x="894395" y="1652986"/>
                  </a:lnTo>
                  <a:lnTo>
                    <a:pt x="942670" y="1341704"/>
                  </a:lnTo>
                  <a:lnTo>
                    <a:pt x="1017163" y="872589"/>
                  </a:lnTo>
                  <a:lnTo>
                    <a:pt x="1069728" y="570070"/>
                  </a:lnTo>
                  <a:lnTo>
                    <a:pt x="1100496" y="412238"/>
                  </a:lnTo>
                  <a:lnTo>
                    <a:pt x="1135554" y="254362"/>
                  </a:lnTo>
                  <a:lnTo>
                    <a:pt x="1161859" y="166727"/>
                  </a:lnTo>
                  <a:lnTo>
                    <a:pt x="1183742" y="100912"/>
                  </a:lnTo>
                  <a:lnTo>
                    <a:pt x="1205670" y="57050"/>
                  </a:lnTo>
                  <a:lnTo>
                    <a:pt x="1236439" y="13233"/>
                  </a:lnTo>
                  <a:lnTo>
                    <a:pt x="1262699" y="0"/>
                  </a:lnTo>
                  <a:lnTo>
                    <a:pt x="1271453" y="4513"/>
                  </a:lnTo>
                  <a:lnTo>
                    <a:pt x="1284627" y="8895"/>
                  </a:lnTo>
                  <a:lnTo>
                    <a:pt x="1315264" y="43905"/>
                  </a:lnTo>
                  <a:lnTo>
                    <a:pt x="1350322" y="118439"/>
                  </a:lnTo>
                  <a:lnTo>
                    <a:pt x="1367960" y="179828"/>
                  </a:lnTo>
                  <a:lnTo>
                    <a:pt x="1394264" y="263126"/>
                  </a:lnTo>
                  <a:lnTo>
                    <a:pt x="1420525" y="372715"/>
                  </a:lnTo>
                  <a:lnTo>
                    <a:pt x="1451206" y="539310"/>
                  </a:lnTo>
                  <a:lnTo>
                    <a:pt x="1490728" y="749768"/>
                  </a:lnTo>
                  <a:lnTo>
                    <a:pt x="1543293" y="1069814"/>
                  </a:lnTo>
                  <a:lnTo>
                    <a:pt x="1679235" y="1929258"/>
                  </a:lnTo>
                  <a:lnTo>
                    <a:pt x="1714293" y="2104617"/>
                  </a:lnTo>
                  <a:lnTo>
                    <a:pt x="1749307" y="2275595"/>
                  </a:lnTo>
                  <a:lnTo>
                    <a:pt x="1780120" y="2398372"/>
                  </a:lnTo>
                  <a:lnTo>
                    <a:pt x="1806380" y="2477297"/>
                  </a:lnTo>
                  <a:lnTo>
                    <a:pt x="1832685" y="2538594"/>
                  </a:lnTo>
                  <a:lnTo>
                    <a:pt x="1863322" y="2582486"/>
                  </a:lnTo>
                  <a:lnTo>
                    <a:pt x="1894003" y="2595619"/>
                  </a:lnTo>
                  <a:lnTo>
                    <a:pt x="1907264" y="2591241"/>
                  </a:lnTo>
                  <a:lnTo>
                    <a:pt x="1920395" y="2578109"/>
                  </a:lnTo>
                  <a:lnTo>
                    <a:pt x="1942322" y="2556213"/>
                  </a:lnTo>
                  <a:lnTo>
                    <a:pt x="1959829" y="2521080"/>
                  </a:lnTo>
                  <a:lnTo>
                    <a:pt x="1981757" y="2472920"/>
                  </a:lnTo>
                  <a:lnTo>
                    <a:pt x="1999264" y="2420281"/>
                  </a:lnTo>
                  <a:lnTo>
                    <a:pt x="2025568" y="2323838"/>
                  </a:lnTo>
                  <a:lnTo>
                    <a:pt x="2056337" y="2192297"/>
                  </a:lnTo>
                  <a:lnTo>
                    <a:pt x="2095772" y="1990559"/>
                  </a:lnTo>
                  <a:lnTo>
                    <a:pt x="2143960" y="1710037"/>
                  </a:lnTo>
                  <a:lnTo>
                    <a:pt x="2196612" y="1376714"/>
                  </a:lnTo>
                  <a:lnTo>
                    <a:pt x="2266728" y="916363"/>
                  </a:lnTo>
                  <a:lnTo>
                    <a:pt x="2266728" y="754149"/>
                  </a:lnTo>
                  <a:lnTo>
                    <a:pt x="2271105" y="964651"/>
                  </a:lnTo>
                  <a:lnTo>
                    <a:pt x="2279858" y="1144348"/>
                  </a:lnTo>
                  <a:lnTo>
                    <a:pt x="2288612" y="1201399"/>
                  </a:lnTo>
                  <a:lnTo>
                    <a:pt x="2292988" y="1214500"/>
                  </a:lnTo>
                  <a:lnTo>
                    <a:pt x="2292988" y="1218882"/>
                  </a:lnTo>
                  <a:lnTo>
                    <a:pt x="2292988" y="1324177"/>
                  </a:lnTo>
                  <a:lnTo>
                    <a:pt x="2297409" y="1139966"/>
                  </a:lnTo>
                  <a:lnTo>
                    <a:pt x="2306162" y="1179490"/>
                  </a:lnTo>
                  <a:lnTo>
                    <a:pt x="2310627" y="1175108"/>
                  </a:lnTo>
                  <a:lnTo>
                    <a:pt x="2310627" y="1161963"/>
                  </a:lnTo>
                  <a:lnTo>
                    <a:pt x="2315003" y="1179490"/>
                  </a:lnTo>
                  <a:lnTo>
                    <a:pt x="2315003" y="1201399"/>
                  </a:lnTo>
                  <a:lnTo>
                    <a:pt x="2319380" y="1179490"/>
                  </a:lnTo>
                  <a:lnTo>
                    <a:pt x="2319380" y="1166344"/>
                  </a:lnTo>
                  <a:lnTo>
                    <a:pt x="2319380" y="1175108"/>
                  </a:lnTo>
                  <a:lnTo>
                    <a:pt x="2323801" y="1170726"/>
                  </a:lnTo>
                  <a:lnTo>
                    <a:pt x="2332554" y="1069814"/>
                  </a:lnTo>
                  <a:lnTo>
                    <a:pt x="2336931" y="1069814"/>
                  </a:lnTo>
                  <a:lnTo>
                    <a:pt x="2336931" y="1061050"/>
                  </a:lnTo>
                  <a:lnTo>
                    <a:pt x="2341308" y="1012894"/>
                  </a:lnTo>
                  <a:lnTo>
                    <a:pt x="2345685" y="982134"/>
                  </a:lnTo>
                  <a:lnTo>
                    <a:pt x="2350061" y="982134"/>
                  </a:lnTo>
                  <a:lnTo>
                    <a:pt x="2350061" y="969032"/>
                  </a:lnTo>
                  <a:lnTo>
                    <a:pt x="2350061" y="973370"/>
                  </a:lnTo>
                  <a:lnTo>
                    <a:pt x="2354438" y="1052330"/>
                  </a:lnTo>
                  <a:lnTo>
                    <a:pt x="2354438" y="1232027"/>
                  </a:lnTo>
                  <a:lnTo>
                    <a:pt x="2358815" y="1148730"/>
                  </a:lnTo>
                  <a:lnTo>
                    <a:pt x="2367612" y="403475"/>
                  </a:lnTo>
                  <a:lnTo>
                    <a:pt x="2367612" y="350806"/>
                  </a:lnTo>
                  <a:lnTo>
                    <a:pt x="2371989" y="377096"/>
                  </a:lnTo>
                  <a:lnTo>
                    <a:pt x="2385119" y="609463"/>
                  </a:lnTo>
                  <a:lnTo>
                    <a:pt x="2389496" y="618314"/>
                  </a:lnTo>
                  <a:lnTo>
                    <a:pt x="2393873" y="618314"/>
                  </a:lnTo>
                  <a:lnTo>
                    <a:pt x="2398249" y="631459"/>
                  </a:lnTo>
                  <a:lnTo>
                    <a:pt x="2402626" y="648986"/>
                  </a:lnTo>
                  <a:lnTo>
                    <a:pt x="2402626" y="640223"/>
                  </a:lnTo>
                  <a:lnTo>
                    <a:pt x="2407003" y="600699"/>
                  </a:lnTo>
                  <a:lnTo>
                    <a:pt x="2411423" y="605081"/>
                  </a:lnTo>
                  <a:lnTo>
                    <a:pt x="2411423" y="596317"/>
                  </a:lnTo>
                  <a:lnTo>
                    <a:pt x="2415800" y="587554"/>
                  </a:lnTo>
                  <a:lnTo>
                    <a:pt x="2424554" y="596317"/>
                  </a:lnTo>
                  <a:lnTo>
                    <a:pt x="2428930" y="613845"/>
                  </a:lnTo>
                  <a:lnTo>
                    <a:pt x="2433307" y="618314"/>
                  </a:lnTo>
                  <a:lnTo>
                    <a:pt x="2433307" y="613845"/>
                  </a:lnTo>
                  <a:lnTo>
                    <a:pt x="2437684" y="574408"/>
                  </a:lnTo>
                  <a:lnTo>
                    <a:pt x="2442061" y="491154"/>
                  </a:lnTo>
                  <a:lnTo>
                    <a:pt x="2446569" y="539310"/>
                  </a:lnTo>
                  <a:lnTo>
                    <a:pt x="2455322" y="701612"/>
                  </a:lnTo>
                  <a:lnTo>
                    <a:pt x="2455322" y="675233"/>
                  </a:lnTo>
                  <a:lnTo>
                    <a:pt x="2459699" y="556925"/>
                  </a:lnTo>
                  <a:lnTo>
                    <a:pt x="2468453" y="346424"/>
                  </a:lnTo>
                  <a:lnTo>
                    <a:pt x="2472829" y="302562"/>
                  </a:lnTo>
                  <a:lnTo>
                    <a:pt x="2477206" y="236879"/>
                  </a:lnTo>
                  <a:lnTo>
                    <a:pt x="2481627" y="232366"/>
                  </a:lnTo>
                  <a:lnTo>
                    <a:pt x="2486003" y="254362"/>
                  </a:lnTo>
                  <a:lnTo>
                    <a:pt x="2494757" y="285035"/>
                  </a:lnTo>
                  <a:lnTo>
                    <a:pt x="2494757" y="280653"/>
                  </a:lnTo>
                  <a:lnTo>
                    <a:pt x="2499134" y="271890"/>
                  </a:lnTo>
                  <a:lnTo>
                    <a:pt x="2507887" y="254362"/>
                  </a:lnTo>
                  <a:lnTo>
                    <a:pt x="2507887" y="258744"/>
                  </a:lnTo>
                  <a:lnTo>
                    <a:pt x="2516641" y="280653"/>
                  </a:lnTo>
                  <a:lnTo>
                    <a:pt x="2516641" y="276271"/>
                  </a:lnTo>
                  <a:lnTo>
                    <a:pt x="2525438" y="263126"/>
                  </a:lnTo>
                  <a:lnTo>
                    <a:pt x="2529815" y="267508"/>
                  </a:lnTo>
                  <a:lnTo>
                    <a:pt x="2534192" y="263126"/>
                  </a:lnTo>
                  <a:lnTo>
                    <a:pt x="2542945" y="214882"/>
                  </a:lnTo>
                  <a:lnTo>
                    <a:pt x="2547322" y="236879"/>
                  </a:lnTo>
                  <a:lnTo>
                    <a:pt x="2556075" y="333278"/>
                  </a:lnTo>
                  <a:lnTo>
                    <a:pt x="2560452" y="324559"/>
                  </a:lnTo>
                  <a:lnTo>
                    <a:pt x="2564829" y="263126"/>
                  </a:lnTo>
                  <a:lnTo>
                    <a:pt x="2573626" y="175446"/>
                  </a:lnTo>
                  <a:lnTo>
                    <a:pt x="2582467" y="144730"/>
                  </a:lnTo>
                  <a:lnTo>
                    <a:pt x="2586844" y="157963"/>
                  </a:lnTo>
                  <a:lnTo>
                    <a:pt x="2613148" y="289417"/>
                  </a:lnTo>
                  <a:lnTo>
                    <a:pt x="2617525" y="289417"/>
                  </a:lnTo>
                  <a:lnTo>
                    <a:pt x="2621902" y="306944"/>
                  </a:lnTo>
                  <a:lnTo>
                    <a:pt x="2630655" y="333278"/>
                  </a:lnTo>
                  <a:lnTo>
                    <a:pt x="2635032" y="320177"/>
                  </a:lnTo>
                  <a:lnTo>
                    <a:pt x="2643829" y="285035"/>
                  </a:lnTo>
                  <a:lnTo>
                    <a:pt x="2643829" y="289417"/>
                  </a:lnTo>
                  <a:lnTo>
                    <a:pt x="2648206" y="333278"/>
                  </a:lnTo>
                  <a:lnTo>
                    <a:pt x="2656960" y="390329"/>
                  </a:lnTo>
                  <a:lnTo>
                    <a:pt x="2661336" y="385860"/>
                  </a:lnTo>
                  <a:lnTo>
                    <a:pt x="2674467" y="311413"/>
                  </a:lnTo>
                  <a:lnTo>
                    <a:pt x="2683264" y="245643"/>
                  </a:lnTo>
                  <a:lnTo>
                    <a:pt x="2687641" y="241261"/>
                  </a:lnTo>
                  <a:lnTo>
                    <a:pt x="2687641" y="245643"/>
                  </a:lnTo>
                  <a:lnTo>
                    <a:pt x="2696394" y="263126"/>
                  </a:lnTo>
                  <a:lnTo>
                    <a:pt x="2700771" y="298180"/>
                  </a:lnTo>
                  <a:lnTo>
                    <a:pt x="2727163" y="499874"/>
                  </a:lnTo>
                  <a:lnTo>
                    <a:pt x="2731540" y="570070"/>
                  </a:lnTo>
                  <a:lnTo>
                    <a:pt x="2740293" y="583172"/>
                  </a:lnTo>
                  <a:lnTo>
                    <a:pt x="2744670" y="596317"/>
                  </a:lnTo>
                  <a:lnTo>
                    <a:pt x="2749047" y="618314"/>
                  </a:lnTo>
                  <a:lnTo>
                    <a:pt x="2753467" y="692761"/>
                  </a:lnTo>
                  <a:lnTo>
                    <a:pt x="2766598" y="762913"/>
                  </a:lnTo>
                  <a:lnTo>
                    <a:pt x="2770974" y="780528"/>
                  </a:lnTo>
                  <a:lnTo>
                    <a:pt x="2775351" y="771677"/>
                  </a:lnTo>
                  <a:lnTo>
                    <a:pt x="2788481" y="741004"/>
                  </a:lnTo>
                  <a:lnTo>
                    <a:pt x="2797279" y="741004"/>
                  </a:lnTo>
                  <a:lnTo>
                    <a:pt x="2801655" y="745386"/>
                  </a:lnTo>
                  <a:lnTo>
                    <a:pt x="2806032" y="762913"/>
                  </a:lnTo>
                  <a:lnTo>
                    <a:pt x="2827916" y="859444"/>
                  </a:lnTo>
                  <a:lnTo>
                    <a:pt x="2858685" y="1122483"/>
                  </a:lnTo>
                  <a:lnTo>
                    <a:pt x="2871859" y="1227646"/>
                  </a:lnTo>
                  <a:lnTo>
                    <a:pt x="2880612" y="1267169"/>
                  </a:lnTo>
                  <a:lnTo>
                    <a:pt x="2898119" y="1315457"/>
                  </a:lnTo>
                  <a:lnTo>
                    <a:pt x="2924423" y="1420620"/>
                  </a:lnTo>
                  <a:lnTo>
                    <a:pt x="2937554" y="1495154"/>
                  </a:lnTo>
                  <a:lnTo>
                    <a:pt x="2950684" y="1560925"/>
                  </a:lnTo>
                  <a:lnTo>
                    <a:pt x="2963858" y="1617844"/>
                  </a:lnTo>
                  <a:lnTo>
                    <a:pt x="2981365" y="1758193"/>
                  </a:lnTo>
                  <a:lnTo>
                    <a:pt x="2990119" y="1780189"/>
                  </a:lnTo>
                  <a:lnTo>
                    <a:pt x="2999003" y="1806436"/>
                  </a:lnTo>
                  <a:lnTo>
                    <a:pt x="3034061" y="1946785"/>
                  </a:lnTo>
                  <a:lnTo>
                    <a:pt x="3042815" y="2003705"/>
                  </a:lnTo>
                  <a:lnTo>
                    <a:pt x="3077873" y="2157155"/>
                  </a:lnTo>
                  <a:lnTo>
                    <a:pt x="3091003" y="2192297"/>
                  </a:lnTo>
                  <a:lnTo>
                    <a:pt x="3099756" y="2205398"/>
                  </a:lnTo>
                  <a:lnTo>
                    <a:pt x="3117307" y="2231689"/>
                  </a:lnTo>
                  <a:lnTo>
                    <a:pt x="3130525" y="2253686"/>
                  </a:lnTo>
                  <a:lnTo>
                    <a:pt x="3156829" y="2301842"/>
                  </a:lnTo>
                  <a:lnTo>
                    <a:pt x="3161206" y="2315075"/>
                  </a:lnTo>
                  <a:lnTo>
                    <a:pt x="3187510" y="2376376"/>
                  </a:lnTo>
                  <a:lnTo>
                    <a:pt x="3196264" y="2376376"/>
                  </a:lnTo>
                  <a:lnTo>
                    <a:pt x="3200641" y="2376376"/>
                  </a:lnTo>
                  <a:lnTo>
                    <a:pt x="3205018" y="2371994"/>
                  </a:lnTo>
                  <a:lnTo>
                    <a:pt x="3235699" y="2336984"/>
                  </a:lnTo>
                  <a:lnTo>
                    <a:pt x="3261959" y="2315075"/>
                  </a:lnTo>
                  <a:lnTo>
                    <a:pt x="3270844" y="2306223"/>
                  </a:lnTo>
                  <a:lnTo>
                    <a:pt x="3279598" y="2306223"/>
                  </a:lnTo>
                  <a:lnTo>
                    <a:pt x="3283974" y="2306223"/>
                  </a:lnTo>
                  <a:lnTo>
                    <a:pt x="3292728" y="2301842"/>
                  </a:lnTo>
                  <a:lnTo>
                    <a:pt x="3301525" y="2279933"/>
                  </a:lnTo>
                  <a:lnTo>
                    <a:pt x="3310279" y="2253686"/>
                  </a:lnTo>
                  <a:lnTo>
                    <a:pt x="3327786" y="2201017"/>
                  </a:lnTo>
                  <a:lnTo>
                    <a:pt x="3367220" y="2030083"/>
                  </a:lnTo>
                  <a:lnTo>
                    <a:pt x="3384727" y="1977414"/>
                  </a:lnTo>
                  <a:lnTo>
                    <a:pt x="3402278" y="1916025"/>
                  </a:lnTo>
                  <a:lnTo>
                    <a:pt x="3419916" y="1845872"/>
                  </a:lnTo>
                  <a:lnTo>
                    <a:pt x="3446177" y="1736284"/>
                  </a:lnTo>
                  <a:lnTo>
                    <a:pt x="3468105" y="1613462"/>
                  </a:lnTo>
                  <a:lnTo>
                    <a:pt x="3494365" y="1451292"/>
                  </a:lnTo>
                  <a:lnTo>
                    <a:pt x="3573366" y="1052330"/>
                  </a:lnTo>
                  <a:lnTo>
                    <a:pt x="3612756" y="868207"/>
                  </a:lnTo>
                  <a:lnTo>
                    <a:pt x="3647814" y="688379"/>
                  </a:lnTo>
                  <a:lnTo>
                    <a:pt x="3674119" y="574408"/>
                  </a:lnTo>
                  <a:lnTo>
                    <a:pt x="3691757" y="499874"/>
                  </a:lnTo>
                  <a:lnTo>
                    <a:pt x="3718018" y="438485"/>
                  </a:lnTo>
                  <a:lnTo>
                    <a:pt x="3792510" y="258744"/>
                  </a:lnTo>
                  <a:lnTo>
                    <a:pt x="3805640" y="241261"/>
                  </a:lnTo>
                  <a:lnTo>
                    <a:pt x="3814525" y="236879"/>
                  </a:lnTo>
                  <a:lnTo>
                    <a:pt x="3827655" y="232366"/>
                  </a:lnTo>
                  <a:lnTo>
                    <a:pt x="3853960" y="241261"/>
                  </a:lnTo>
                  <a:lnTo>
                    <a:pt x="3889018" y="263126"/>
                  </a:lnTo>
                  <a:lnTo>
                    <a:pt x="3924032" y="315795"/>
                  </a:lnTo>
                  <a:lnTo>
                    <a:pt x="3937206" y="355187"/>
                  </a:lnTo>
                  <a:lnTo>
                    <a:pt x="3963598" y="420958"/>
                  </a:lnTo>
                  <a:lnTo>
                    <a:pt x="3998612" y="552543"/>
                  </a:lnTo>
                  <a:lnTo>
                    <a:pt x="4029293" y="657706"/>
                  </a:lnTo>
                  <a:lnTo>
                    <a:pt x="4068727" y="846211"/>
                  </a:lnTo>
                  <a:lnTo>
                    <a:pt x="4121423" y="1118101"/>
                  </a:lnTo>
                  <a:lnTo>
                    <a:pt x="4231061" y="1688040"/>
                  </a:lnTo>
                  <a:lnTo>
                    <a:pt x="4283626" y="1929258"/>
                  </a:lnTo>
                  <a:lnTo>
                    <a:pt x="4309887" y="2038803"/>
                  </a:lnTo>
                  <a:lnTo>
                    <a:pt x="4349321" y="2166006"/>
                  </a:lnTo>
                  <a:lnTo>
                    <a:pt x="4375713" y="2244922"/>
                  </a:lnTo>
                  <a:lnTo>
                    <a:pt x="4397641" y="2297460"/>
                  </a:lnTo>
                  <a:lnTo>
                    <a:pt x="4432699" y="2345747"/>
                  </a:lnTo>
                  <a:lnTo>
                    <a:pt x="4463336" y="2358849"/>
                  </a:lnTo>
                  <a:lnTo>
                    <a:pt x="4476510" y="2358849"/>
                  </a:lnTo>
                  <a:lnTo>
                    <a:pt x="4489640" y="2354511"/>
                  </a:lnTo>
                  <a:lnTo>
                    <a:pt x="4502902" y="2350129"/>
                  </a:lnTo>
                  <a:lnTo>
                    <a:pt x="4516032" y="2332602"/>
                  </a:lnTo>
                  <a:lnTo>
                    <a:pt x="4533539" y="2310605"/>
                  </a:lnTo>
                  <a:lnTo>
                    <a:pt x="4551090" y="2279933"/>
                  </a:lnTo>
                  <a:lnTo>
                    <a:pt x="4568597" y="2240540"/>
                  </a:lnTo>
                  <a:lnTo>
                    <a:pt x="4590525" y="2183533"/>
                  </a:lnTo>
                  <a:lnTo>
                    <a:pt x="4612408" y="2100235"/>
                  </a:lnTo>
                  <a:lnTo>
                    <a:pt x="4643177" y="1986177"/>
                  </a:lnTo>
                  <a:lnTo>
                    <a:pt x="4682612" y="1815200"/>
                  </a:lnTo>
                  <a:lnTo>
                    <a:pt x="4722046" y="1626739"/>
                  </a:lnTo>
                  <a:lnTo>
                    <a:pt x="4783496" y="1297798"/>
                  </a:lnTo>
                  <a:lnTo>
                    <a:pt x="4844814" y="982134"/>
                  </a:lnTo>
                  <a:lnTo>
                    <a:pt x="4893002" y="762913"/>
                  </a:lnTo>
                  <a:lnTo>
                    <a:pt x="4941322" y="561307"/>
                  </a:lnTo>
                  <a:lnTo>
                    <a:pt x="4967582" y="451631"/>
                  </a:lnTo>
                  <a:lnTo>
                    <a:pt x="4993887" y="377096"/>
                  </a:lnTo>
                  <a:lnTo>
                    <a:pt x="5015771" y="324559"/>
                  </a:lnTo>
                  <a:lnTo>
                    <a:pt x="5037698" y="289417"/>
                  </a:lnTo>
                  <a:lnTo>
                    <a:pt x="5072844" y="245643"/>
                  </a:lnTo>
                  <a:lnTo>
                    <a:pt x="5099148" y="236879"/>
                  </a:lnTo>
                  <a:lnTo>
                    <a:pt x="5112278" y="236879"/>
                  </a:lnTo>
                  <a:lnTo>
                    <a:pt x="5156090" y="271890"/>
                  </a:lnTo>
                  <a:lnTo>
                    <a:pt x="5191235" y="333278"/>
                  </a:lnTo>
                  <a:lnTo>
                    <a:pt x="5208786" y="390329"/>
                  </a:lnTo>
                  <a:lnTo>
                    <a:pt x="5235046" y="473627"/>
                  </a:lnTo>
                  <a:lnTo>
                    <a:pt x="5265727" y="578790"/>
                  </a:lnTo>
                  <a:lnTo>
                    <a:pt x="5287611" y="662088"/>
                  </a:lnTo>
                  <a:lnTo>
                    <a:pt x="5287611" y="666470"/>
                  </a:lnTo>
                </a:path>
              </a:pathLst>
            </a:custGeom>
            <a:ln w="13155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22833" y="5281402"/>
              <a:ext cx="5287645" cy="2591435"/>
            </a:xfrm>
            <a:custGeom>
              <a:avLst/>
              <a:gdLst/>
              <a:ahLst/>
              <a:cxnLst/>
              <a:rect l="l" t="t" r="r" b="b"/>
              <a:pathLst>
                <a:path w="5287645" h="2591434">
                  <a:moveTo>
                    <a:pt x="0" y="1968650"/>
                  </a:moveTo>
                  <a:lnTo>
                    <a:pt x="0" y="1964268"/>
                  </a:lnTo>
                  <a:lnTo>
                    <a:pt x="17524" y="1859105"/>
                  </a:lnTo>
                  <a:lnTo>
                    <a:pt x="39430" y="1723139"/>
                  </a:lnTo>
                  <a:lnTo>
                    <a:pt x="52573" y="1657368"/>
                  </a:lnTo>
                  <a:lnTo>
                    <a:pt x="78860" y="1499536"/>
                  </a:lnTo>
                  <a:lnTo>
                    <a:pt x="87622" y="1438147"/>
                  </a:lnTo>
                  <a:lnTo>
                    <a:pt x="105147" y="1324177"/>
                  </a:lnTo>
                  <a:lnTo>
                    <a:pt x="118290" y="1254024"/>
                  </a:lnTo>
                  <a:lnTo>
                    <a:pt x="135920" y="1131246"/>
                  </a:lnTo>
                  <a:lnTo>
                    <a:pt x="149063" y="1039185"/>
                  </a:lnTo>
                  <a:lnTo>
                    <a:pt x="166588" y="938360"/>
                  </a:lnTo>
                  <a:lnTo>
                    <a:pt x="179731" y="837447"/>
                  </a:lnTo>
                  <a:lnTo>
                    <a:pt x="197256" y="745386"/>
                  </a:lnTo>
                  <a:lnTo>
                    <a:pt x="214771" y="653324"/>
                  </a:lnTo>
                  <a:lnTo>
                    <a:pt x="227902" y="565689"/>
                  </a:lnTo>
                  <a:lnTo>
                    <a:pt x="302526" y="227984"/>
                  </a:lnTo>
                  <a:lnTo>
                    <a:pt x="315656" y="188592"/>
                  </a:lnTo>
                  <a:lnTo>
                    <a:pt x="324409" y="153450"/>
                  </a:lnTo>
                  <a:lnTo>
                    <a:pt x="333163" y="127203"/>
                  </a:lnTo>
                  <a:lnTo>
                    <a:pt x="346337" y="100912"/>
                  </a:lnTo>
                  <a:lnTo>
                    <a:pt x="355090" y="78916"/>
                  </a:lnTo>
                  <a:lnTo>
                    <a:pt x="363844" y="61432"/>
                  </a:lnTo>
                  <a:lnTo>
                    <a:pt x="368221" y="48287"/>
                  </a:lnTo>
                  <a:lnTo>
                    <a:pt x="376974" y="35141"/>
                  </a:lnTo>
                  <a:lnTo>
                    <a:pt x="381351" y="26378"/>
                  </a:lnTo>
                  <a:lnTo>
                    <a:pt x="385728" y="21996"/>
                  </a:lnTo>
                  <a:lnTo>
                    <a:pt x="394613" y="17614"/>
                  </a:lnTo>
                  <a:lnTo>
                    <a:pt x="398989" y="8895"/>
                  </a:lnTo>
                  <a:lnTo>
                    <a:pt x="403366" y="8895"/>
                  </a:lnTo>
                  <a:lnTo>
                    <a:pt x="407743" y="4513"/>
                  </a:lnTo>
                  <a:lnTo>
                    <a:pt x="412120" y="4513"/>
                  </a:lnTo>
                  <a:lnTo>
                    <a:pt x="416540" y="4513"/>
                  </a:lnTo>
                  <a:lnTo>
                    <a:pt x="420917" y="0"/>
                  </a:lnTo>
                  <a:lnTo>
                    <a:pt x="425294" y="4513"/>
                  </a:lnTo>
                  <a:lnTo>
                    <a:pt x="429670" y="4513"/>
                  </a:lnTo>
                  <a:lnTo>
                    <a:pt x="434047" y="4513"/>
                  </a:lnTo>
                  <a:lnTo>
                    <a:pt x="438424" y="4513"/>
                  </a:lnTo>
                  <a:lnTo>
                    <a:pt x="447177" y="8895"/>
                  </a:lnTo>
                  <a:lnTo>
                    <a:pt x="451554" y="13233"/>
                  </a:lnTo>
                  <a:lnTo>
                    <a:pt x="455931" y="21996"/>
                  </a:lnTo>
                  <a:lnTo>
                    <a:pt x="460351" y="26378"/>
                  </a:lnTo>
                  <a:lnTo>
                    <a:pt x="469105" y="39523"/>
                  </a:lnTo>
                  <a:lnTo>
                    <a:pt x="473482" y="43905"/>
                  </a:lnTo>
                  <a:lnTo>
                    <a:pt x="482235" y="61432"/>
                  </a:lnTo>
                  <a:lnTo>
                    <a:pt x="530555" y="184210"/>
                  </a:lnTo>
                  <a:lnTo>
                    <a:pt x="587496" y="399093"/>
                  </a:lnTo>
                  <a:lnTo>
                    <a:pt x="670830" y="872589"/>
                  </a:lnTo>
                  <a:lnTo>
                    <a:pt x="815526" y="1793335"/>
                  </a:lnTo>
                  <a:lnTo>
                    <a:pt x="841786" y="1924789"/>
                  </a:lnTo>
                  <a:lnTo>
                    <a:pt x="903148" y="2249304"/>
                  </a:lnTo>
                  <a:lnTo>
                    <a:pt x="925032" y="2328220"/>
                  </a:lnTo>
                  <a:lnTo>
                    <a:pt x="960221" y="2459678"/>
                  </a:lnTo>
                  <a:lnTo>
                    <a:pt x="999612" y="2551836"/>
                  </a:lnTo>
                  <a:lnTo>
                    <a:pt x="1008409" y="2564972"/>
                  </a:lnTo>
                  <a:lnTo>
                    <a:pt x="1017163" y="2573727"/>
                  </a:lnTo>
                  <a:lnTo>
                    <a:pt x="1025916" y="2582486"/>
                  </a:lnTo>
                  <a:lnTo>
                    <a:pt x="1034670" y="2586864"/>
                  </a:lnTo>
                  <a:lnTo>
                    <a:pt x="1043423" y="2591241"/>
                  </a:lnTo>
                  <a:lnTo>
                    <a:pt x="1047844" y="2591241"/>
                  </a:lnTo>
                  <a:lnTo>
                    <a:pt x="1056597" y="2591241"/>
                  </a:lnTo>
                  <a:lnTo>
                    <a:pt x="1065351" y="2591241"/>
                  </a:lnTo>
                  <a:lnTo>
                    <a:pt x="1091743" y="2569350"/>
                  </a:lnTo>
                  <a:lnTo>
                    <a:pt x="1122424" y="2516703"/>
                  </a:lnTo>
                  <a:lnTo>
                    <a:pt x="1153061" y="2433427"/>
                  </a:lnTo>
                  <a:lnTo>
                    <a:pt x="1192496" y="2288696"/>
                  </a:lnTo>
                  <a:lnTo>
                    <a:pt x="1210047" y="2214162"/>
                  </a:lnTo>
                  <a:lnTo>
                    <a:pt x="1232062" y="2113381"/>
                  </a:lnTo>
                  <a:lnTo>
                    <a:pt x="1289003" y="1788953"/>
                  </a:lnTo>
                  <a:lnTo>
                    <a:pt x="1403018" y="1069814"/>
                  </a:lnTo>
                  <a:lnTo>
                    <a:pt x="1433699" y="876971"/>
                  </a:lnTo>
                  <a:lnTo>
                    <a:pt x="1464336" y="692761"/>
                  </a:lnTo>
                  <a:lnTo>
                    <a:pt x="1495105" y="539310"/>
                  </a:lnTo>
                  <a:lnTo>
                    <a:pt x="1534540" y="333278"/>
                  </a:lnTo>
                  <a:lnTo>
                    <a:pt x="1556467" y="245643"/>
                  </a:lnTo>
                  <a:lnTo>
                    <a:pt x="1591481" y="135966"/>
                  </a:lnTo>
                  <a:lnTo>
                    <a:pt x="1622162" y="57050"/>
                  </a:lnTo>
                  <a:lnTo>
                    <a:pt x="1666105" y="4513"/>
                  </a:lnTo>
                  <a:lnTo>
                    <a:pt x="1674859" y="4513"/>
                  </a:lnTo>
                  <a:lnTo>
                    <a:pt x="1696742" y="4513"/>
                  </a:lnTo>
                  <a:lnTo>
                    <a:pt x="1749307" y="74534"/>
                  </a:lnTo>
                  <a:lnTo>
                    <a:pt x="1775743" y="131585"/>
                  </a:lnTo>
                  <a:lnTo>
                    <a:pt x="1806380" y="236879"/>
                  </a:lnTo>
                  <a:lnTo>
                    <a:pt x="1823931" y="306944"/>
                  </a:lnTo>
                  <a:lnTo>
                    <a:pt x="1845815" y="399093"/>
                  </a:lnTo>
                  <a:lnTo>
                    <a:pt x="1894003" y="648986"/>
                  </a:lnTo>
                  <a:lnTo>
                    <a:pt x="1951076" y="999661"/>
                  </a:lnTo>
                  <a:lnTo>
                    <a:pt x="1990510" y="1240879"/>
                  </a:lnTo>
                  <a:lnTo>
                    <a:pt x="2051960" y="1635503"/>
                  </a:lnTo>
                  <a:lnTo>
                    <a:pt x="2108902" y="1986177"/>
                  </a:lnTo>
                  <a:lnTo>
                    <a:pt x="2135162" y="2126482"/>
                  </a:lnTo>
                  <a:lnTo>
                    <a:pt x="2165843" y="2253686"/>
                  </a:lnTo>
                  <a:lnTo>
                    <a:pt x="2187859" y="2354511"/>
                  </a:lnTo>
                  <a:lnTo>
                    <a:pt x="2205366" y="2420281"/>
                  </a:lnTo>
                  <a:lnTo>
                    <a:pt x="2236047" y="2507948"/>
                  </a:lnTo>
                  <a:lnTo>
                    <a:pt x="2257974" y="2551836"/>
                  </a:lnTo>
                  <a:lnTo>
                    <a:pt x="2266728" y="2560595"/>
                  </a:lnTo>
                  <a:lnTo>
                    <a:pt x="2271105" y="1297798"/>
                  </a:lnTo>
                  <a:lnTo>
                    <a:pt x="5287611" y="1297798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2607890" y="4996799"/>
            <a:ext cx="270637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69215" marR="5080" indent="-5715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77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9230" marR="5080" indent="-17716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31493" y="8429599"/>
            <a:ext cx="530034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3365" marR="5080" indent="-24130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2340"/>
            <a:ext cx="436245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c:CUENCA-X0002A</a:t>
            </a:r>
            <a:r>
              <a:rPr dirty="0" sz="550" spc="38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c:CUENCB-X0002B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286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498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64446" y="1233090"/>
            <a:ext cx="5252720" cy="2653030"/>
            <a:chOff x="1364446" y="1233090"/>
            <a:chExt cx="5252720" cy="2653030"/>
          </a:xfrm>
        </p:grpSpPr>
        <p:sp>
          <p:nvSpPr>
            <p:cNvPr id="19" name="object 19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2085879"/>
              <a:ext cx="5240020" cy="1021715"/>
            </a:xfrm>
            <a:custGeom>
              <a:avLst/>
              <a:gdLst/>
              <a:ahLst/>
              <a:cxnLst/>
              <a:rect l="l" t="t" r="r" b="b"/>
              <a:pathLst>
                <a:path w="5240020" h="1021714">
                  <a:moveTo>
                    <a:pt x="0" y="605037"/>
                  </a:moveTo>
                  <a:lnTo>
                    <a:pt x="4381" y="605037"/>
                  </a:lnTo>
                  <a:lnTo>
                    <a:pt x="35049" y="605037"/>
                  </a:lnTo>
                  <a:lnTo>
                    <a:pt x="83346" y="605037"/>
                  </a:lnTo>
                  <a:lnTo>
                    <a:pt x="144682" y="591804"/>
                  </a:lnTo>
                  <a:lnTo>
                    <a:pt x="188507" y="578703"/>
                  </a:lnTo>
                  <a:lnTo>
                    <a:pt x="228029" y="561175"/>
                  </a:lnTo>
                  <a:lnTo>
                    <a:pt x="337535" y="508506"/>
                  </a:lnTo>
                  <a:lnTo>
                    <a:pt x="429666" y="460350"/>
                  </a:lnTo>
                  <a:lnTo>
                    <a:pt x="517376" y="425208"/>
                  </a:lnTo>
                  <a:lnTo>
                    <a:pt x="552434" y="412107"/>
                  </a:lnTo>
                  <a:lnTo>
                    <a:pt x="591869" y="407725"/>
                  </a:lnTo>
                  <a:lnTo>
                    <a:pt x="627014" y="403343"/>
                  </a:lnTo>
                  <a:lnTo>
                    <a:pt x="701507" y="403343"/>
                  </a:lnTo>
                  <a:lnTo>
                    <a:pt x="745318" y="407725"/>
                  </a:lnTo>
                  <a:lnTo>
                    <a:pt x="776087" y="420827"/>
                  </a:lnTo>
                  <a:lnTo>
                    <a:pt x="833028" y="442867"/>
                  </a:lnTo>
                  <a:lnTo>
                    <a:pt x="912029" y="477878"/>
                  </a:lnTo>
                  <a:lnTo>
                    <a:pt x="1096115" y="565557"/>
                  </a:lnTo>
                  <a:lnTo>
                    <a:pt x="1148680" y="587422"/>
                  </a:lnTo>
                  <a:lnTo>
                    <a:pt x="1179449" y="596317"/>
                  </a:lnTo>
                  <a:lnTo>
                    <a:pt x="1223260" y="605037"/>
                  </a:lnTo>
                  <a:lnTo>
                    <a:pt x="1262695" y="605037"/>
                  </a:lnTo>
                  <a:lnTo>
                    <a:pt x="1319768" y="605037"/>
                  </a:lnTo>
                  <a:lnTo>
                    <a:pt x="1363579" y="600699"/>
                  </a:lnTo>
                  <a:lnTo>
                    <a:pt x="1464463" y="565557"/>
                  </a:lnTo>
                  <a:lnTo>
                    <a:pt x="1525782" y="539266"/>
                  </a:lnTo>
                  <a:lnTo>
                    <a:pt x="1701115" y="451587"/>
                  </a:lnTo>
                  <a:lnTo>
                    <a:pt x="1766941" y="420827"/>
                  </a:lnTo>
                  <a:lnTo>
                    <a:pt x="1797622" y="412107"/>
                  </a:lnTo>
                  <a:lnTo>
                    <a:pt x="1837057" y="407725"/>
                  </a:lnTo>
                  <a:lnTo>
                    <a:pt x="1876579" y="403343"/>
                  </a:lnTo>
                  <a:lnTo>
                    <a:pt x="1942318" y="403343"/>
                  </a:lnTo>
                  <a:lnTo>
                    <a:pt x="1986129" y="407725"/>
                  </a:lnTo>
                  <a:lnTo>
                    <a:pt x="2021275" y="416489"/>
                  </a:lnTo>
                  <a:lnTo>
                    <a:pt x="2082593" y="442867"/>
                  </a:lnTo>
                  <a:lnTo>
                    <a:pt x="2148420" y="469114"/>
                  </a:lnTo>
                  <a:lnTo>
                    <a:pt x="2288738" y="539266"/>
                  </a:lnTo>
                  <a:lnTo>
                    <a:pt x="2293115" y="521783"/>
                  </a:lnTo>
                  <a:lnTo>
                    <a:pt x="2297492" y="447205"/>
                  </a:lnTo>
                  <a:lnTo>
                    <a:pt x="2328173" y="271758"/>
                  </a:lnTo>
                  <a:lnTo>
                    <a:pt x="2336927" y="232366"/>
                  </a:lnTo>
                  <a:lnTo>
                    <a:pt x="2345680" y="223602"/>
                  </a:lnTo>
                  <a:lnTo>
                    <a:pt x="2350057" y="223602"/>
                  </a:lnTo>
                  <a:lnTo>
                    <a:pt x="2354434" y="223602"/>
                  </a:lnTo>
                  <a:lnTo>
                    <a:pt x="2376361" y="219220"/>
                  </a:lnTo>
                  <a:lnTo>
                    <a:pt x="2380738" y="223602"/>
                  </a:lnTo>
                  <a:lnTo>
                    <a:pt x="2385115" y="214839"/>
                  </a:lnTo>
                  <a:lnTo>
                    <a:pt x="2389492" y="210457"/>
                  </a:lnTo>
                  <a:lnTo>
                    <a:pt x="2398376" y="210457"/>
                  </a:lnTo>
                  <a:lnTo>
                    <a:pt x="2407130" y="201606"/>
                  </a:lnTo>
                  <a:lnTo>
                    <a:pt x="2415883" y="175359"/>
                  </a:lnTo>
                  <a:lnTo>
                    <a:pt x="2424637" y="157832"/>
                  </a:lnTo>
                  <a:lnTo>
                    <a:pt x="2442188" y="113926"/>
                  </a:lnTo>
                  <a:lnTo>
                    <a:pt x="2450941" y="100781"/>
                  </a:lnTo>
                  <a:lnTo>
                    <a:pt x="2464071" y="70152"/>
                  </a:lnTo>
                  <a:lnTo>
                    <a:pt x="2468448" y="65770"/>
                  </a:lnTo>
                  <a:lnTo>
                    <a:pt x="2477246" y="65770"/>
                  </a:lnTo>
                  <a:lnTo>
                    <a:pt x="2485999" y="70152"/>
                  </a:lnTo>
                  <a:lnTo>
                    <a:pt x="2494753" y="61388"/>
                  </a:lnTo>
                  <a:lnTo>
                    <a:pt x="2521057" y="21865"/>
                  </a:lnTo>
                  <a:lnTo>
                    <a:pt x="2529810" y="17527"/>
                  </a:lnTo>
                  <a:lnTo>
                    <a:pt x="2538651" y="21865"/>
                  </a:lnTo>
                  <a:lnTo>
                    <a:pt x="2547449" y="30628"/>
                  </a:lnTo>
                  <a:lnTo>
                    <a:pt x="2569333" y="52537"/>
                  </a:lnTo>
                  <a:lnTo>
                    <a:pt x="2582463" y="57007"/>
                  </a:lnTo>
                  <a:lnTo>
                    <a:pt x="2604390" y="74534"/>
                  </a:lnTo>
                  <a:lnTo>
                    <a:pt x="2617521" y="70152"/>
                  </a:lnTo>
                  <a:lnTo>
                    <a:pt x="2639448" y="65770"/>
                  </a:lnTo>
                  <a:lnTo>
                    <a:pt x="2643825" y="70152"/>
                  </a:lnTo>
                  <a:lnTo>
                    <a:pt x="2661332" y="92061"/>
                  </a:lnTo>
                  <a:lnTo>
                    <a:pt x="2670086" y="113926"/>
                  </a:lnTo>
                  <a:lnTo>
                    <a:pt x="2705275" y="201606"/>
                  </a:lnTo>
                  <a:lnTo>
                    <a:pt x="2718405" y="214839"/>
                  </a:lnTo>
                  <a:lnTo>
                    <a:pt x="2749086" y="249893"/>
                  </a:lnTo>
                  <a:lnTo>
                    <a:pt x="2766593" y="289373"/>
                  </a:lnTo>
                  <a:lnTo>
                    <a:pt x="2779723" y="315664"/>
                  </a:lnTo>
                  <a:lnTo>
                    <a:pt x="2797274" y="377053"/>
                  </a:lnTo>
                  <a:lnTo>
                    <a:pt x="2819289" y="447205"/>
                  </a:lnTo>
                  <a:lnTo>
                    <a:pt x="2845550" y="499743"/>
                  </a:lnTo>
                  <a:lnTo>
                    <a:pt x="2863101" y="526121"/>
                  </a:lnTo>
                  <a:lnTo>
                    <a:pt x="2880608" y="569939"/>
                  </a:lnTo>
                  <a:lnTo>
                    <a:pt x="2902492" y="618182"/>
                  </a:lnTo>
                  <a:lnTo>
                    <a:pt x="2950811" y="762913"/>
                  </a:lnTo>
                  <a:lnTo>
                    <a:pt x="2968318" y="793542"/>
                  </a:lnTo>
                  <a:lnTo>
                    <a:pt x="3029680" y="898749"/>
                  </a:lnTo>
                  <a:lnTo>
                    <a:pt x="3073492" y="960137"/>
                  </a:lnTo>
                  <a:lnTo>
                    <a:pt x="3117390" y="1012763"/>
                  </a:lnTo>
                  <a:lnTo>
                    <a:pt x="3130521" y="1021526"/>
                  </a:lnTo>
                  <a:lnTo>
                    <a:pt x="3139318" y="1021526"/>
                  </a:lnTo>
                  <a:lnTo>
                    <a:pt x="3152448" y="1017144"/>
                  </a:lnTo>
                  <a:lnTo>
                    <a:pt x="3200636" y="999661"/>
                  </a:lnTo>
                  <a:lnTo>
                    <a:pt x="3240159" y="995279"/>
                  </a:lnTo>
                  <a:lnTo>
                    <a:pt x="3253333" y="982134"/>
                  </a:lnTo>
                  <a:lnTo>
                    <a:pt x="3266463" y="968901"/>
                  </a:lnTo>
                  <a:lnTo>
                    <a:pt x="3279593" y="942610"/>
                  </a:lnTo>
                  <a:lnTo>
                    <a:pt x="3336535" y="841829"/>
                  </a:lnTo>
                  <a:lnTo>
                    <a:pt x="3362970" y="793542"/>
                  </a:lnTo>
                  <a:lnTo>
                    <a:pt x="3389231" y="736535"/>
                  </a:lnTo>
                  <a:lnTo>
                    <a:pt x="3437419" y="622564"/>
                  </a:lnTo>
                  <a:lnTo>
                    <a:pt x="3577738" y="271758"/>
                  </a:lnTo>
                  <a:lnTo>
                    <a:pt x="3612796" y="192842"/>
                  </a:lnTo>
                  <a:lnTo>
                    <a:pt x="3643564" y="144686"/>
                  </a:lnTo>
                  <a:lnTo>
                    <a:pt x="3687376" y="74534"/>
                  </a:lnTo>
                  <a:lnTo>
                    <a:pt x="3713636" y="39392"/>
                  </a:lnTo>
                  <a:lnTo>
                    <a:pt x="3731187" y="21865"/>
                  </a:lnTo>
                  <a:lnTo>
                    <a:pt x="3748694" y="13145"/>
                  </a:lnTo>
                  <a:lnTo>
                    <a:pt x="3766333" y="8763"/>
                  </a:lnTo>
                  <a:lnTo>
                    <a:pt x="3788216" y="8763"/>
                  </a:lnTo>
                  <a:lnTo>
                    <a:pt x="3823274" y="8763"/>
                  </a:lnTo>
                  <a:lnTo>
                    <a:pt x="3840825" y="17527"/>
                  </a:lnTo>
                  <a:lnTo>
                    <a:pt x="3858332" y="26246"/>
                  </a:lnTo>
                  <a:lnTo>
                    <a:pt x="3875839" y="43774"/>
                  </a:lnTo>
                  <a:lnTo>
                    <a:pt x="3893390" y="65770"/>
                  </a:lnTo>
                  <a:lnTo>
                    <a:pt x="3924159" y="113926"/>
                  </a:lnTo>
                  <a:lnTo>
                    <a:pt x="3963593" y="175359"/>
                  </a:lnTo>
                  <a:lnTo>
                    <a:pt x="3994230" y="241129"/>
                  </a:lnTo>
                  <a:lnTo>
                    <a:pt x="4029288" y="324427"/>
                  </a:lnTo>
                  <a:lnTo>
                    <a:pt x="4086361" y="460350"/>
                  </a:lnTo>
                  <a:lnTo>
                    <a:pt x="4173984" y="675233"/>
                  </a:lnTo>
                  <a:lnTo>
                    <a:pt x="4217883" y="780396"/>
                  </a:lnTo>
                  <a:lnTo>
                    <a:pt x="4248564" y="841829"/>
                  </a:lnTo>
                  <a:lnTo>
                    <a:pt x="4283622" y="894367"/>
                  </a:lnTo>
                  <a:lnTo>
                    <a:pt x="4314390" y="942610"/>
                  </a:lnTo>
                  <a:lnTo>
                    <a:pt x="4340695" y="968901"/>
                  </a:lnTo>
                  <a:lnTo>
                    <a:pt x="4362579" y="990898"/>
                  </a:lnTo>
                  <a:lnTo>
                    <a:pt x="4380086" y="999661"/>
                  </a:lnTo>
                  <a:lnTo>
                    <a:pt x="4402013" y="1003999"/>
                  </a:lnTo>
                  <a:lnTo>
                    <a:pt x="4419520" y="1008381"/>
                  </a:lnTo>
                  <a:lnTo>
                    <a:pt x="4441448" y="1003999"/>
                  </a:lnTo>
                  <a:lnTo>
                    <a:pt x="4480970" y="982134"/>
                  </a:lnTo>
                  <a:lnTo>
                    <a:pt x="4524781" y="933847"/>
                  </a:lnTo>
                  <a:lnTo>
                    <a:pt x="4551086" y="894367"/>
                  </a:lnTo>
                  <a:lnTo>
                    <a:pt x="4581723" y="846167"/>
                  </a:lnTo>
                  <a:lnTo>
                    <a:pt x="4612535" y="776015"/>
                  </a:lnTo>
                  <a:lnTo>
                    <a:pt x="4651926" y="688335"/>
                  </a:lnTo>
                  <a:lnTo>
                    <a:pt x="4713288" y="539266"/>
                  </a:lnTo>
                  <a:lnTo>
                    <a:pt x="4822926" y="267376"/>
                  </a:lnTo>
                  <a:lnTo>
                    <a:pt x="4862448" y="192842"/>
                  </a:lnTo>
                  <a:lnTo>
                    <a:pt x="4893129" y="131453"/>
                  </a:lnTo>
                  <a:lnTo>
                    <a:pt x="4928187" y="78916"/>
                  </a:lnTo>
                  <a:lnTo>
                    <a:pt x="4954448" y="43774"/>
                  </a:lnTo>
                  <a:lnTo>
                    <a:pt x="4998390" y="8763"/>
                  </a:lnTo>
                  <a:lnTo>
                    <a:pt x="5037781" y="0"/>
                  </a:lnTo>
                  <a:lnTo>
                    <a:pt x="5055332" y="4381"/>
                  </a:lnTo>
                  <a:lnTo>
                    <a:pt x="5077216" y="8763"/>
                  </a:lnTo>
                  <a:lnTo>
                    <a:pt x="5116651" y="39392"/>
                  </a:lnTo>
                  <a:lnTo>
                    <a:pt x="5164970" y="92061"/>
                  </a:lnTo>
                  <a:lnTo>
                    <a:pt x="5191231" y="140304"/>
                  </a:lnTo>
                  <a:lnTo>
                    <a:pt x="5221912" y="201606"/>
                  </a:lnTo>
                  <a:lnTo>
                    <a:pt x="5239419" y="232366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71025" y="2028828"/>
              <a:ext cx="5240020" cy="1136015"/>
            </a:xfrm>
            <a:custGeom>
              <a:avLst/>
              <a:gdLst/>
              <a:ahLst/>
              <a:cxnLst/>
              <a:rect l="l" t="t" r="r" b="b"/>
              <a:pathLst>
                <a:path w="5240020" h="1136014">
                  <a:moveTo>
                    <a:pt x="0" y="495405"/>
                  </a:moveTo>
                  <a:lnTo>
                    <a:pt x="4381" y="499918"/>
                  </a:lnTo>
                  <a:lnTo>
                    <a:pt x="61335" y="521783"/>
                  </a:lnTo>
                  <a:lnTo>
                    <a:pt x="149063" y="561175"/>
                  </a:lnTo>
                  <a:lnTo>
                    <a:pt x="263087" y="609463"/>
                  </a:lnTo>
                  <a:lnTo>
                    <a:pt x="324405" y="635753"/>
                  </a:lnTo>
                  <a:lnTo>
                    <a:pt x="363927" y="644473"/>
                  </a:lnTo>
                  <a:lnTo>
                    <a:pt x="407738" y="653368"/>
                  </a:lnTo>
                  <a:lnTo>
                    <a:pt x="469101" y="657750"/>
                  </a:lnTo>
                  <a:lnTo>
                    <a:pt x="513000" y="653368"/>
                  </a:lnTo>
                  <a:lnTo>
                    <a:pt x="548057" y="648855"/>
                  </a:lnTo>
                  <a:lnTo>
                    <a:pt x="600622" y="635753"/>
                  </a:lnTo>
                  <a:lnTo>
                    <a:pt x="662072" y="609463"/>
                  </a:lnTo>
                  <a:lnTo>
                    <a:pt x="723390" y="587554"/>
                  </a:lnTo>
                  <a:lnTo>
                    <a:pt x="876840" y="513020"/>
                  </a:lnTo>
                  <a:lnTo>
                    <a:pt x="942666" y="491023"/>
                  </a:lnTo>
                  <a:lnTo>
                    <a:pt x="977724" y="477878"/>
                  </a:lnTo>
                  <a:lnTo>
                    <a:pt x="1025912" y="469158"/>
                  </a:lnTo>
                  <a:lnTo>
                    <a:pt x="1078608" y="464776"/>
                  </a:lnTo>
                  <a:lnTo>
                    <a:pt x="1122420" y="469158"/>
                  </a:lnTo>
                  <a:lnTo>
                    <a:pt x="1161854" y="473540"/>
                  </a:lnTo>
                  <a:lnTo>
                    <a:pt x="1205753" y="482259"/>
                  </a:lnTo>
                  <a:lnTo>
                    <a:pt x="1253941" y="499918"/>
                  </a:lnTo>
                  <a:lnTo>
                    <a:pt x="1311014" y="521783"/>
                  </a:lnTo>
                  <a:lnTo>
                    <a:pt x="1381086" y="552456"/>
                  </a:lnTo>
                  <a:lnTo>
                    <a:pt x="1477594" y="596317"/>
                  </a:lnTo>
                  <a:lnTo>
                    <a:pt x="1560840" y="631372"/>
                  </a:lnTo>
                  <a:lnTo>
                    <a:pt x="1595985" y="640091"/>
                  </a:lnTo>
                  <a:lnTo>
                    <a:pt x="1644173" y="648855"/>
                  </a:lnTo>
                  <a:lnTo>
                    <a:pt x="1692361" y="653368"/>
                  </a:lnTo>
                  <a:lnTo>
                    <a:pt x="1736304" y="653368"/>
                  </a:lnTo>
                  <a:lnTo>
                    <a:pt x="1780115" y="653368"/>
                  </a:lnTo>
                  <a:lnTo>
                    <a:pt x="1819550" y="640091"/>
                  </a:lnTo>
                  <a:lnTo>
                    <a:pt x="1872202" y="626990"/>
                  </a:lnTo>
                  <a:lnTo>
                    <a:pt x="1933564" y="600699"/>
                  </a:lnTo>
                  <a:lnTo>
                    <a:pt x="1999347" y="569939"/>
                  </a:lnTo>
                  <a:lnTo>
                    <a:pt x="2095767" y="526165"/>
                  </a:lnTo>
                  <a:lnTo>
                    <a:pt x="2187854" y="491023"/>
                  </a:lnTo>
                  <a:lnTo>
                    <a:pt x="2271188" y="469158"/>
                  </a:lnTo>
                  <a:lnTo>
                    <a:pt x="2288738" y="469158"/>
                  </a:lnTo>
                  <a:lnTo>
                    <a:pt x="2293115" y="442867"/>
                  </a:lnTo>
                  <a:lnTo>
                    <a:pt x="2297492" y="346424"/>
                  </a:lnTo>
                  <a:lnTo>
                    <a:pt x="2306246" y="302562"/>
                  </a:lnTo>
                  <a:lnTo>
                    <a:pt x="2323796" y="241129"/>
                  </a:lnTo>
                  <a:lnTo>
                    <a:pt x="2336927" y="201737"/>
                  </a:lnTo>
                  <a:lnTo>
                    <a:pt x="2345680" y="184122"/>
                  </a:lnTo>
                  <a:lnTo>
                    <a:pt x="2350057" y="184122"/>
                  </a:lnTo>
                  <a:lnTo>
                    <a:pt x="2354434" y="184122"/>
                  </a:lnTo>
                  <a:lnTo>
                    <a:pt x="2367608" y="175359"/>
                  </a:lnTo>
                  <a:lnTo>
                    <a:pt x="2376361" y="179741"/>
                  </a:lnTo>
                  <a:lnTo>
                    <a:pt x="2376361" y="188504"/>
                  </a:lnTo>
                  <a:lnTo>
                    <a:pt x="2385115" y="214882"/>
                  </a:lnTo>
                  <a:lnTo>
                    <a:pt x="2389492" y="214882"/>
                  </a:lnTo>
                  <a:lnTo>
                    <a:pt x="2393868" y="210501"/>
                  </a:lnTo>
                  <a:lnTo>
                    <a:pt x="2398376" y="197355"/>
                  </a:lnTo>
                  <a:lnTo>
                    <a:pt x="2424637" y="78916"/>
                  </a:lnTo>
                  <a:lnTo>
                    <a:pt x="2437811" y="61432"/>
                  </a:lnTo>
                  <a:lnTo>
                    <a:pt x="2468448" y="17527"/>
                  </a:lnTo>
                  <a:lnTo>
                    <a:pt x="2477246" y="17527"/>
                  </a:lnTo>
                  <a:lnTo>
                    <a:pt x="2481622" y="21908"/>
                  </a:lnTo>
                  <a:lnTo>
                    <a:pt x="2494753" y="43905"/>
                  </a:lnTo>
                  <a:lnTo>
                    <a:pt x="2499129" y="43905"/>
                  </a:lnTo>
                  <a:lnTo>
                    <a:pt x="2516636" y="35054"/>
                  </a:lnTo>
                  <a:lnTo>
                    <a:pt x="2525434" y="35054"/>
                  </a:lnTo>
                  <a:lnTo>
                    <a:pt x="2534275" y="39523"/>
                  </a:lnTo>
                  <a:lnTo>
                    <a:pt x="2560579" y="57050"/>
                  </a:lnTo>
                  <a:lnTo>
                    <a:pt x="2573709" y="57050"/>
                  </a:lnTo>
                  <a:lnTo>
                    <a:pt x="2578086" y="70196"/>
                  </a:lnTo>
                  <a:lnTo>
                    <a:pt x="2591260" y="83297"/>
                  </a:lnTo>
                  <a:lnTo>
                    <a:pt x="2604390" y="87679"/>
                  </a:lnTo>
                  <a:lnTo>
                    <a:pt x="2608767" y="83297"/>
                  </a:lnTo>
                  <a:lnTo>
                    <a:pt x="2621897" y="78916"/>
                  </a:lnTo>
                  <a:lnTo>
                    <a:pt x="2626274" y="78916"/>
                  </a:lnTo>
                  <a:lnTo>
                    <a:pt x="2630651" y="87679"/>
                  </a:lnTo>
                  <a:lnTo>
                    <a:pt x="2639448" y="100824"/>
                  </a:lnTo>
                  <a:lnTo>
                    <a:pt x="2652579" y="127203"/>
                  </a:lnTo>
                  <a:lnTo>
                    <a:pt x="2709651" y="311326"/>
                  </a:lnTo>
                  <a:lnTo>
                    <a:pt x="2718405" y="320045"/>
                  </a:lnTo>
                  <a:lnTo>
                    <a:pt x="2757840" y="355187"/>
                  </a:lnTo>
                  <a:lnTo>
                    <a:pt x="2784100" y="434103"/>
                  </a:lnTo>
                  <a:lnTo>
                    <a:pt x="2828043" y="609463"/>
                  </a:lnTo>
                  <a:lnTo>
                    <a:pt x="2854303" y="666470"/>
                  </a:lnTo>
                  <a:lnTo>
                    <a:pt x="2867477" y="692761"/>
                  </a:lnTo>
                  <a:lnTo>
                    <a:pt x="2884984" y="719007"/>
                  </a:lnTo>
                  <a:lnTo>
                    <a:pt x="2898115" y="754149"/>
                  </a:lnTo>
                  <a:lnTo>
                    <a:pt x="2928796" y="850593"/>
                  </a:lnTo>
                  <a:lnTo>
                    <a:pt x="2963941" y="929509"/>
                  </a:lnTo>
                  <a:lnTo>
                    <a:pt x="2981492" y="969032"/>
                  </a:lnTo>
                  <a:lnTo>
                    <a:pt x="3034057" y="1056712"/>
                  </a:lnTo>
                  <a:lnTo>
                    <a:pt x="3051564" y="1078577"/>
                  </a:lnTo>
                  <a:lnTo>
                    <a:pt x="3108637" y="1126865"/>
                  </a:lnTo>
                  <a:lnTo>
                    <a:pt x="3126144" y="1135628"/>
                  </a:lnTo>
                  <a:lnTo>
                    <a:pt x="3134941" y="1135628"/>
                  </a:lnTo>
                  <a:lnTo>
                    <a:pt x="3148072" y="1131246"/>
                  </a:lnTo>
                  <a:lnTo>
                    <a:pt x="3165579" y="1122483"/>
                  </a:lnTo>
                  <a:lnTo>
                    <a:pt x="3187506" y="1104868"/>
                  </a:lnTo>
                  <a:lnTo>
                    <a:pt x="3205013" y="1091723"/>
                  </a:lnTo>
                  <a:lnTo>
                    <a:pt x="3244535" y="1061050"/>
                  </a:lnTo>
                  <a:lnTo>
                    <a:pt x="3279593" y="995279"/>
                  </a:lnTo>
                  <a:lnTo>
                    <a:pt x="3332158" y="876840"/>
                  </a:lnTo>
                  <a:lnTo>
                    <a:pt x="3362970" y="819964"/>
                  </a:lnTo>
                  <a:lnTo>
                    <a:pt x="3380477" y="767295"/>
                  </a:lnTo>
                  <a:lnTo>
                    <a:pt x="3415535" y="662088"/>
                  </a:lnTo>
                  <a:lnTo>
                    <a:pt x="3454970" y="552456"/>
                  </a:lnTo>
                  <a:lnTo>
                    <a:pt x="3503246" y="420958"/>
                  </a:lnTo>
                  <a:lnTo>
                    <a:pt x="3586492" y="210501"/>
                  </a:lnTo>
                  <a:lnTo>
                    <a:pt x="3612796" y="149112"/>
                  </a:lnTo>
                  <a:lnTo>
                    <a:pt x="3634811" y="114058"/>
                  </a:lnTo>
                  <a:lnTo>
                    <a:pt x="3665448" y="74578"/>
                  </a:lnTo>
                  <a:lnTo>
                    <a:pt x="3709260" y="26290"/>
                  </a:lnTo>
                  <a:lnTo>
                    <a:pt x="3739941" y="4381"/>
                  </a:lnTo>
                  <a:lnTo>
                    <a:pt x="3753071" y="0"/>
                  </a:lnTo>
                  <a:lnTo>
                    <a:pt x="3792593" y="13145"/>
                  </a:lnTo>
                  <a:lnTo>
                    <a:pt x="3840825" y="43905"/>
                  </a:lnTo>
                  <a:lnTo>
                    <a:pt x="3880216" y="96443"/>
                  </a:lnTo>
                  <a:lnTo>
                    <a:pt x="3906608" y="144730"/>
                  </a:lnTo>
                  <a:lnTo>
                    <a:pt x="3941666" y="219264"/>
                  </a:lnTo>
                  <a:lnTo>
                    <a:pt x="3981100" y="306944"/>
                  </a:lnTo>
                  <a:lnTo>
                    <a:pt x="4020535" y="407725"/>
                  </a:lnTo>
                  <a:lnTo>
                    <a:pt x="4191622" y="868120"/>
                  </a:lnTo>
                  <a:lnTo>
                    <a:pt x="4222260" y="942654"/>
                  </a:lnTo>
                  <a:lnTo>
                    <a:pt x="4252941" y="999661"/>
                  </a:lnTo>
                  <a:lnTo>
                    <a:pt x="4283622" y="1043567"/>
                  </a:lnTo>
                  <a:lnTo>
                    <a:pt x="4309882" y="1078577"/>
                  </a:lnTo>
                  <a:lnTo>
                    <a:pt x="4349448" y="1113719"/>
                  </a:lnTo>
                  <a:lnTo>
                    <a:pt x="4384506" y="1122483"/>
                  </a:lnTo>
                  <a:lnTo>
                    <a:pt x="4402013" y="1118101"/>
                  </a:lnTo>
                  <a:lnTo>
                    <a:pt x="4441448" y="1096104"/>
                  </a:lnTo>
                  <a:lnTo>
                    <a:pt x="4480970" y="1056712"/>
                  </a:lnTo>
                  <a:lnTo>
                    <a:pt x="4507274" y="1021570"/>
                  </a:lnTo>
                  <a:lnTo>
                    <a:pt x="4533535" y="973414"/>
                  </a:lnTo>
                  <a:lnTo>
                    <a:pt x="4564216" y="907600"/>
                  </a:lnTo>
                  <a:lnTo>
                    <a:pt x="4603738" y="815582"/>
                  </a:lnTo>
                  <a:lnTo>
                    <a:pt x="4647549" y="701524"/>
                  </a:lnTo>
                  <a:lnTo>
                    <a:pt x="4814173" y="254275"/>
                  </a:lnTo>
                  <a:lnTo>
                    <a:pt x="4849187" y="175359"/>
                  </a:lnTo>
                  <a:lnTo>
                    <a:pt x="4879955" y="114058"/>
                  </a:lnTo>
                  <a:lnTo>
                    <a:pt x="4906260" y="74578"/>
                  </a:lnTo>
                  <a:lnTo>
                    <a:pt x="4932564" y="43905"/>
                  </a:lnTo>
                  <a:lnTo>
                    <a:pt x="4971955" y="13145"/>
                  </a:lnTo>
                  <a:lnTo>
                    <a:pt x="5011521" y="0"/>
                  </a:lnTo>
                  <a:lnTo>
                    <a:pt x="5029028" y="4381"/>
                  </a:lnTo>
                  <a:lnTo>
                    <a:pt x="5046579" y="8763"/>
                  </a:lnTo>
                  <a:lnTo>
                    <a:pt x="5085969" y="39523"/>
                  </a:lnTo>
                  <a:lnTo>
                    <a:pt x="5129781" y="100824"/>
                  </a:lnTo>
                  <a:lnTo>
                    <a:pt x="5160593" y="153494"/>
                  </a:lnTo>
                  <a:lnTo>
                    <a:pt x="5191231" y="219264"/>
                  </a:lnTo>
                  <a:lnTo>
                    <a:pt x="5226288" y="306944"/>
                  </a:lnTo>
                  <a:lnTo>
                    <a:pt x="5239419" y="333191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71025" y="1239667"/>
              <a:ext cx="5240020" cy="2639695"/>
            </a:xfrm>
            <a:custGeom>
              <a:avLst/>
              <a:gdLst/>
              <a:ahLst/>
              <a:cxnLst/>
              <a:rect l="l" t="t" r="r" b="b"/>
              <a:pathLst>
                <a:path w="5240020" h="2639695">
                  <a:moveTo>
                    <a:pt x="0" y="1310944"/>
                  </a:moveTo>
                  <a:lnTo>
                    <a:pt x="4381" y="1310944"/>
                  </a:lnTo>
                  <a:lnTo>
                    <a:pt x="52573" y="1293416"/>
                  </a:lnTo>
                  <a:lnTo>
                    <a:pt x="114014" y="1275802"/>
                  </a:lnTo>
                  <a:lnTo>
                    <a:pt x="149063" y="1267038"/>
                  </a:lnTo>
                  <a:lnTo>
                    <a:pt x="192883" y="1262700"/>
                  </a:lnTo>
                  <a:lnTo>
                    <a:pt x="258710" y="1267038"/>
                  </a:lnTo>
                  <a:lnTo>
                    <a:pt x="311275" y="1271420"/>
                  </a:lnTo>
                  <a:lnTo>
                    <a:pt x="394608" y="1293416"/>
                  </a:lnTo>
                  <a:lnTo>
                    <a:pt x="513000" y="1337234"/>
                  </a:lnTo>
                  <a:lnTo>
                    <a:pt x="613796" y="1381096"/>
                  </a:lnTo>
                  <a:lnTo>
                    <a:pt x="740941" y="1424914"/>
                  </a:lnTo>
                  <a:lnTo>
                    <a:pt x="776087" y="1433634"/>
                  </a:lnTo>
                  <a:lnTo>
                    <a:pt x="824275" y="1433634"/>
                  </a:lnTo>
                  <a:lnTo>
                    <a:pt x="907608" y="1433634"/>
                  </a:lnTo>
                  <a:lnTo>
                    <a:pt x="947043" y="1429252"/>
                  </a:lnTo>
                  <a:lnTo>
                    <a:pt x="1004028" y="1411769"/>
                  </a:lnTo>
                  <a:lnTo>
                    <a:pt x="1082985" y="1385478"/>
                  </a:lnTo>
                  <a:lnTo>
                    <a:pt x="1144303" y="1359099"/>
                  </a:lnTo>
                  <a:lnTo>
                    <a:pt x="1201376" y="1332852"/>
                  </a:lnTo>
                  <a:lnTo>
                    <a:pt x="1315391" y="1289078"/>
                  </a:lnTo>
                  <a:lnTo>
                    <a:pt x="1372333" y="1271420"/>
                  </a:lnTo>
                  <a:lnTo>
                    <a:pt x="1416144" y="1267038"/>
                  </a:lnTo>
                  <a:lnTo>
                    <a:pt x="1455710" y="1267038"/>
                  </a:lnTo>
                  <a:lnTo>
                    <a:pt x="1521405" y="1267038"/>
                  </a:lnTo>
                  <a:lnTo>
                    <a:pt x="1569593" y="1271420"/>
                  </a:lnTo>
                  <a:lnTo>
                    <a:pt x="1622289" y="1289078"/>
                  </a:lnTo>
                  <a:lnTo>
                    <a:pt x="1687984" y="1310944"/>
                  </a:lnTo>
                  <a:lnTo>
                    <a:pt x="1736304" y="1328471"/>
                  </a:lnTo>
                  <a:lnTo>
                    <a:pt x="1880956" y="1389860"/>
                  </a:lnTo>
                  <a:lnTo>
                    <a:pt x="1986129" y="1424914"/>
                  </a:lnTo>
                  <a:lnTo>
                    <a:pt x="2021275" y="1429252"/>
                  </a:lnTo>
                  <a:lnTo>
                    <a:pt x="2073840" y="1433634"/>
                  </a:lnTo>
                  <a:lnTo>
                    <a:pt x="2148420" y="1433634"/>
                  </a:lnTo>
                  <a:lnTo>
                    <a:pt x="2196608" y="1429252"/>
                  </a:lnTo>
                  <a:lnTo>
                    <a:pt x="2249216" y="1411769"/>
                  </a:lnTo>
                  <a:lnTo>
                    <a:pt x="2288738" y="1398623"/>
                  </a:lnTo>
                  <a:lnTo>
                    <a:pt x="2288738" y="1416150"/>
                  </a:lnTo>
                  <a:lnTo>
                    <a:pt x="2293115" y="1600361"/>
                  </a:lnTo>
                  <a:lnTo>
                    <a:pt x="2306246" y="1880883"/>
                  </a:lnTo>
                  <a:lnTo>
                    <a:pt x="2314999" y="1999323"/>
                  </a:lnTo>
                  <a:lnTo>
                    <a:pt x="2319420" y="2056242"/>
                  </a:lnTo>
                  <a:lnTo>
                    <a:pt x="2345680" y="2091340"/>
                  </a:lnTo>
                  <a:lnTo>
                    <a:pt x="2358810" y="2082621"/>
                  </a:lnTo>
                  <a:lnTo>
                    <a:pt x="2363231" y="2078239"/>
                  </a:lnTo>
                  <a:lnTo>
                    <a:pt x="2371984" y="2073857"/>
                  </a:lnTo>
                  <a:lnTo>
                    <a:pt x="2376361" y="2069475"/>
                  </a:lnTo>
                  <a:lnTo>
                    <a:pt x="2376361" y="2060712"/>
                  </a:lnTo>
                  <a:lnTo>
                    <a:pt x="2385115" y="1999323"/>
                  </a:lnTo>
                  <a:lnTo>
                    <a:pt x="2389492" y="2003705"/>
                  </a:lnTo>
                  <a:lnTo>
                    <a:pt x="2389492" y="2021188"/>
                  </a:lnTo>
                  <a:lnTo>
                    <a:pt x="2393868" y="2095722"/>
                  </a:lnTo>
                  <a:lnTo>
                    <a:pt x="2415883" y="2411386"/>
                  </a:lnTo>
                  <a:lnTo>
                    <a:pt x="2424637" y="2472819"/>
                  </a:lnTo>
                  <a:lnTo>
                    <a:pt x="2429014" y="2499066"/>
                  </a:lnTo>
                  <a:lnTo>
                    <a:pt x="2437811" y="2512216"/>
                  </a:lnTo>
                  <a:lnTo>
                    <a:pt x="2442188" y="2512216"/>
                  </a:lnTo>
                  <a:lnTo>
                    <a:pt x="2455318" y="2503448"/>
                  </a:lnTo>
                  <a:lnTo>
                    <a:pt x="2459695" y="2490346"/>
                  </a:lnTo>
                  <a:lnTo>
                    <a:pt x="2464071" y="2472819"/>
                  </a:lnTo>
                  <a:lnTo>
                    <a:pt x="2472825" y="2468437"/>
                  </a:lnTo>
                  <a:lnTo>
                    <a:pt x="2472825" y="2455292"/>
                  </a:lnTo>
                  <a:lnTo>
                    <a:pt x="2481622" y="2415768"/>
                  </a:lnTo>
                  <a:lnTo>
                    <a:pt x="2490376" y="2341234"/>
                  </a:lnTo>
                  <a:lnTo>
                    <a:pt x="2494753" y="2345616"/>
                  </a:lnTo>
                  <a:lnTo>
                    <a:pt x="2499129" y="2363143"/>
                  </a:lnTo>
                  <a:lnTo>
                    <a:pt x="2507883" y="2433295"/>
                  </a:lnTo>
                  <a:lnTo>
                    <a:pt x="2521057" y="2569240"/>
                  </a:lnTo>
                  <a:lnTo>
                    <a:pt x="2529810" y="2599996"/>
                  </a:lnTo>
                  <a:lnTo>
                    <a:pt x="2534275" y="2608751"/>
                  </a:lnTo>
                  <a:lnTo>
                    <a:pt x="2538651" y="2608751"/>
                  </a:lnTo>
                  <a:lnTo>
                    <a:pt x="2560579" y="2560486"/>
                  </a:lnTo>
                  <a:lnTo>
                    <a:pt x="2578086" y="2472819"/>
                  </a:lnTo>
                  <a:lnTo>
                    <a:pt x="2600014" y="2310605"/>
                  </a:lnTo>
                  <a:lnTo>
                    <a:pt x="2604390" y="2301842"/>
                  </a:lnTo>
                  <a:lnTo>
                    <a:pt x="2604390" y="2306223"/>
                  </a:lnTo>
                  <a:lnTo>
                    <a:pt x="2608767" y="2314987"/>
                  </a:lnTo>
                  <a:lnTo>
                    <a:pt x="2626274" y="2363143"/>
                  </a:lnTo>
                  <a:lnTo>
                    <a:pt x="2635071" y="2363143"/>
                  </a:lnTo>
                  <a:lnTo>
                    <a:pt x="2639448" y="2363143"/>
                  </a:lnTo>
                  <a:lnTo>
                    <a:pt x="2643825" y="2354379"/>
                  </a:lnTo>
                  <a:lnTo>
                    <a:pt x="2648202" y="2336852"/>
                  </a:lnTo>
                  <a:lnTo>
                    <a:pt x="2656955" y="2293078"/>
                  </a:lnTo>
                  <a:lnTo>
                    <a:pt x="2678970" y="2187784"/>
                  </a:lnTo>
                  <a:lnTo>
                    <a:pt x="2687724" y="2065093"/>
                  </a:lnTo>
                  <a:lnTo>
                    <a:pt x="2700854" y="1946654"/>
                  </a:lnTo>
                  <a:lnTo>
                    <a:pt x="2709651" y="1907261"/>
                  </a:lnTo>
                  <a:lnTo>
                    <a:pt x="2735912" y="1858974"/>
                  </a:lnTo>
                  <a:lnTo>
                    <a:pt x="2744666" y="1828345"/>
                  </a:lnTo>
                  <a:lnTo>
                    <a:pt x="2753463" y="1784440"/>
                  </a:lnTo>
                  <a:lnTo>
                    <a:pt x="2779723" y="1630989"/>
                  </a:lnTo>
                  <a:lnTo>
                    <a:pt x="2792897" y="1503830"/>
                  </a:lnTo>
                  <a:lnTo>
                    <a:pt x="2810492" y="1337234"/>
                  </a:lnTo>
                  <a:lnTo>
                    <a:pt x="2819289" y="1275802"/>
                  </a:lnTo>
                  <a:lnTo>
                    <a:pt x="2836796" y="1214500"/>
                  </a:lnTo>
                  <a:lnTo>
                    <a:pt x="2854303" y="1153111"/>
                  </a:lnTo>
                  <a:lnTo>
                    <a:pt x="2876231" y="1021570"/>
                  </a:lnTo>
                  <a:lnTo>
                    <a:pt x="2889361" y="938272"/>
                  </a:lnTo>
                  <a:lnTo>
                    <a:pt x="2924419" y="653237"/>
                  </a:lnTo>
                  <a:lnTo>
                    <a:pt x="2937549" y="596317"/>
                  </a:lnTo>
                  <a:lnTo>
                    <a:pt x="2985869" y="407725"/>
                  </a:lnTo>
                  <a:lnTo>
                    <a:pt x="3003376" y="324427"/>
                  </a:lnTo>
                  <a:lnTo>
                    <a:pt x="3020927" y="205987"/>
                  </a:lnTo>
                  <a:lnTo>
                    <a:pt x="3034057" y="162213"/>
                  </a:lnTo>
                  <a:lnTo>
                    <a:pt x="3042810" y="140348"/>
                  </a:lnTo>
                  <a:lnTo>
                    <a:pt x="3060317" y="118352"/>
                  </a:lnTo>
                  <a:lnTo>
                    <a:pt x="3073492" y="105206"/>
                  </a:lnTo>
                  <a:lnTo>
                    <a:pt x="3091130" y="92061"/>
                  </a:lnTo>
                  <a:lnTo>
                    <a:pt x="3099883" y="74534"/>
                  </a:lnTo>
                  <a:lnTo>
                    <a:pt x="3113014" y="30672"/>
                  </a:lnTo>
                  <a:lnTo>
                    <a:pt x="3126144" y="4381"/>
                  </a:lnTo>
                  <a:lnTo>
                    <a:pt x="3134941" y="0"/>
                  </a:lnTo>
                  <a:lnTo>
                    <a:pt x="3139318" y="0"/>
                  </a:lnTo>
                  <a:lnTo>
                    <a:pt x="3148072" y="4381"/>
                  </a:lnTo>
                  <a:lnTo>
                    <a:pt x="3156825" y="13145"/>
                  </a:lnTo>
                  <a:lnTo>
                    <a:pt x="3169955" y="39436"/>
                  </a:lnTo>
                  <a:lnTo>
                    <a:pt x="3187506" y="83297"/>
                  </a:lnTo>
                  <a:lnTo>
                    <a:pt x="3200636" y="113970"/>
                  </a:lnTo>
                  <a:lnTo>
                    <a:pt x="3231405" y="153450"/>
                  </a:lnTo>
                  <a:lnTo>
                    <a:pt x="3253333" y="214882"/>
                  </a:lnTo>
                  <a:lnTo>
                    <a:pt x="3270840" y="293799"/>
                  </a:lnTo>
                  <a:lnTo>
                    <a:pt x="3292767" y="416489"/>
                  </a:lnTo>
                  <a:lnTo>
                    <a:pt x="3319028" y="530547"/>
                  </a:lnTo>
                  <a:lnTo>
                    <a:pt x="3349709" y="679615"/>
                  </a:lnTo>
                  <a:lnTo>
                    <a:pt x="3371724" y="815451"/>
                  </a:lnTo>
                  <a:lnTo>
                    <a:pt x="3542680" y="1916025"/>
                  </a:lnTo>
                  <a:lnTo>
                    <a:pt x="3625926" y="2336852"/>
                  </a:lnTo>
                  <a:lnTo>
                    <a:pt x="3643564" y="2411386"/>
                  </a:lnTo>
                  <a:lnTo>
                    <a:pt x="3669825" y="2481583"/>
                  </a:lnTo>
                  <a:lnTo>
                    <a:pt x="3700506" y="2560486"/>
                  </a:lnTo>
                  <a:lnTo>
                    <a:pt x="3722390" y="2604374"/>
                  </a:lnTo>
                  <a:lnTo>
                    <a:pt x="3744317" y="2630647"/>
                  </a:lnTo>
                  <a:lnTo>
                    <a:pt x="3753071" y="2630647"/>
                  </a:lnTo>
                  <a:lnTo>
                    <a:pt x="3766333" y="2630647"/>
                  </a:lnTo>
                  <a:lnTo>
                    <a:pt x="3814521" y="2586754"/>
                  </a:lnTo>
                  <a:lnTo>
                    <a:pt x="3845202" y="2529835"/>
                  </a:lnTo>
                  <a:lnTo>
                    <a:pt x="3862709" y="2481583"/>
                  </a:lnTo>
                  <a:lnTo>
                    <a:pt x="3884636" y="2398285"/>
                  </a:lnTo>
                  <a:lnTo>
                    <a:pt x="3919782" y="2257936"/>
                  </a:lnTo>
                  <a:lnTo>
                    <a:pt x="3946042" y="2117631"/>
                  </a:lnTo>
                  <a:lnTo>
                    <a:pt x="3976723" y="1964181"/>
                  </a:lnTo>
                  <a:lnTo>
                    <a:pt x="4033665" y="1613462"/>
                  </a:lnTo>
                  <a:lnTo>
                    <a:pt x="4086361" y="1275802"/>
                  </a:lnTo>
                  <a:lnTo>
                    <a:pt x="4143303" y="916363"/>
                  </a:lnTo>
                  <a:lnTo>
                    <a:pt x="4195999" y="605081"/>
                  </a:lnTo>
                  <a:lnTo>
                    <a:pt x="4231057" y="438398"/>
                  </a:lnTo>
                  <a:lnTo>
                    <a:pt x="4257318" y="324427"/>
                  </a:lnTo>
                  <a:lnTo>
                    <a:pt x="4283622" y="227984"/>
                  </a:lnTo>
                  <a:lnTo>
                    <a:pt x="4305506" y="157832"/>
                  </a:lnTo>
                  <a:lnTo>
                    <a:pt x="4327521" y="113970"/>
                  </a:lnTo>
                  <a:lnTo>
                    <a:pt x="4358202" y="70152"/>
                  </a:lnTo>
                  <a:lnTo>
                    <a:pt x="4384506" y="57050"/>
                  </a:lnTo>
                  <a:lnTo>
                    <a:pt x="4397636" y="57050"/>
                  </a:lnTo>
                  <a:lnTo>
                    <a:pt x="4410767" y="61432"/>
                  </a:lnTo>
                  <a:lnTo>
                    <a:pt x="4419520" y="74534"/>
                  </a:lnTo>
                  <a:lnTo>
                    <a:pt x="4432694" y="92061"/>
                  </a:lnTo>
                  <a:lnTo>
                    <a:pt x="4467840" y="157832"/>
                  </a:lnTo>
                  <a:lnTo>
                    <a:pt x="4489723" y="219264"/>
                  </a:lnTo>
                  <a:lnTo>
                    <a:pt x="4511651" y="302562"/>
                  </a:lnTo>
                  <a:lnTo>
                    <a:pt x="4537912" y="412107"/>
                  </a:lnTo>
                  <a:lnTo>
                    <a:pt x="4568593" y="548030"/>
                  </a:lnTo>
                  <a:lnTo>
                    <a:pt x="4603738" y="740916"/>
                  </a:lnTo>
                  <a:lnTo>
                    <a:pt x="4647549" y="1025908"/>
                  </a:lnTo>
                  <a:lnTo>
                    <a:pt x="4726550" y="1516931"/>
                  </a:lnTo>
                  <a:lnTo>
                    <a:pt x="4787868" y="1902880"/>
                  </a:lnTo>
                  <a:lnTo>
                    <a:pt x="4827303" y="2126395"/>
                  </a:lnTo>
                  <a:lnTo>
                    <a:pt x="4857940" y="2284227"/>
                  </a:lnTo>
                  <a:lnTo>
                    <a:pt x="4888753" y="2402667"/>
                  </a:lnTo>
                  <a:lnTo>
                    <a:pt x="4915013" y="2490346"/>
                  </a:lnTo>
                  <a:lnTo>
                    <a:pt x="4936941" y="2547349"/>
                  </a:lnTo>
                  <a:lnTo>
                    <a:pt x="4954448" y="2586754"/>
                  </a:lnTo>
                  <a:lnTo>
                    <a:pt x="4985129" y="2630647"/>
                  </a:lnTo>
                  <a:lnTo>
                    <a:pt x="4998390" y="2639402"/>
                  </a:lnTo>
                  <a:lnTo>
                    <a:pt x="5011521" y="2639402"/>
                  </a:lnTo>
                  <a:lnTo>
                    <a:pt x="5024651" y="2639402"/>
                  </a:lnTo>
                  <a:lnTo>
                    <a:pt x="5033405" y="2630647"/>
                  </a:lnTo>
                  <a:lnTo>
                    <a:pt x="5046579" y="2617510"/>
                  </a:lnTo>
                  <a:lnTo>
                    <a:pt x="5064086" y="2595619"/>
                  </a:lnTo>
                  <a:lnTo>
                    <a:pt x="5077216" y="2564863"/>
                  </a:lnTo>
                  <a:lnTo>
                    <a:pt x="5099143" y="2516593"/>
                  </a:lnTo>
                  <a:lnTo>
                    <a:pt x="5121027" y="2455292"/>
                  </a:lnTo>
                  <a:lnTo>
                    <a:pt x="5143042" y="2367612"/>
                  </a:lnTo>
                  <a:lnTo>
                    <a:pt x="5169347" y="2253554"/>
                  </a:lnTo>
                  <a:lnTo>
                    <a:pt x="5199984" y="2095722"/>
                  </a:lnTo>
                  <a:lnTo>
                    <a:pt x="5239419" y="1885265"/>
                  </a:lnTo>
                  <a:lnTo>
                    <a:pt x="5239419" y="1880883"/>
                  </a:lnTo>
                  <a:lnTo>
                    <a:pt x="5239419" y="1876501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2572832" y="822706"/>
            <a:ext cx="282892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1244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6364" marR="5080" indent="-11430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 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95247" y="8340429"/>
            <a:ext cx="432308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c:GUALAA-X0003A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c:GUALAB-X0003B</a:t>
            </a:r>
            <a:r>
              <a:rPr dirty="0" sz="550" spc="38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71025" y="5503375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59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59">
                <a:moveTo>
                  <a:pt x="0" y="2709567"/>
                </a:moveTo>
                <a:lnTo>
                  <a:pt x="0" y="2753350"/>
                </a:lnTo>
              </a:path>
              <a:path w="5240020" h="2753359">
                <a:moveTo>
                  <a:pt x="749695" y="2709567"/>
                </a:moveTo>
                <a:lnTo>
                  <a:pt x="749695" y="2753350"/>
                </a:lnTo>
              </a:path>
              <a:path w="5240020" h="2753359">
                <a:moveTo>
                  <a:pt x="1495101" y="2709567"/>
                </a:moveTo>
                <a:lnTo>
                  <a:pt x="1495101" y="2753350"/>
                </a:lnTo>
              </a:path>
              <a:path w="5240020" h="2753359">
                <a:moveTo>
                  <a:pt x="2244796" y="2709567"/>
                </a:moveTo>
                <a:lnTo>
                  <a:pt x="2244796" y="2753350"/>
                </a:lnTo>
              </a:path>
              <a:path w="5240020" h="2753359">
                <a:moveTo>
                  <a:pt x="2994622" y="2709567"/>
                </a:moveTo>
                <a:lnTo>
                  <a:pt x="2994622" y="2753350"/>
                </a:lnTo>
              </a:path>
              <a:path w="5240020" h="2753359">
                <a:moveTo>
                  <a:pt x="3744317" y="2709567"/>
                </a:moveTo>
                <a:lnTo>
                  <a:pt x="3744317" y="2753350"/>
                </a:lnTo>
              </a:path>
              <a:path w="5240020" h="2753359">
                <a:moveTo>
                  <a:pt x="4489723" y="2709567"/>
                </a:moveTo>
                <a:lnTo>
                  <a:pt x="4489723" y="2753350"/>
                </a:lnTo>
              </a:path>
              <a:path w="5240020" h="2753359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6549556" y="824836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32038" y="8248363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1307403" y="5496707"/>
            <a:ext cx="4556125" cy="2723515"/>
            <a:chOff x="1307403" y="5496707"/>
            <a:chExt cx="4556125" cy="2723515"/>
          </a:xfrm>
        </p:grpSpPr>
        <p:sp>
          <p:nvSpPr>
            <p:cNvPr id="29" name="object 29" descr=""/>
            <p:cNvSpPr/>
            <p:nvPr/>
          </p:nvSpPr>
          <p:spPr>
            <a:xfrm>
              <a:off x="2120720" y="5503375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314070" y="5503375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573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573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573" y="903130"/>
                  </a:moveTo>
                  <a:lnTo>
                    <a:pt x="0" y="903130"/>
                  </a:lnTo>
                </a:path>
                <a:path w="52705" h="2710179">
                  <a:moveTo>
                    <a:pt x="52573" y="451631"/>
                  </a:moveTo>
                  <a:lnTo>
                    <a:pt x="0" y="451631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117152" y="8143068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17152" y="769145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17152" y="723996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39929" y="678832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3439" y="6336741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43439" y="5657126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43439" y="543352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1364446" y="5514324"/>
            <a:ext cx="5252720" cy="2630805"/>
            <a:chOff x="1364446" y="5514324"/>
            <a:chExt cx="5252720" cy="2630805"/>
          </a:xfrm>
        </p:grpSpPr>
        <p:sp>
          <p:nvSpPr>
            <p:cNvPr id="39" name="object 39" descr=""/>
            <p:cNvSpPr/>
            <p:nvPr/>
          </p:nvSpPr>
          <p:spPr>
            <a:xfrm>
              <a:off x="1371025" y="5955006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371025" y="6310062"/>
              <a:ext cx="5240020" cy="1101090"/>
            </a:xfrm>
            <a:custGeom>
              <a:avLst/>
              <a:gdLst/>
              <a:ahLst/>
              <a:cxnLst/>
              <a:rect l="l" t="t" r="r" b="b"/>
              <a:pathLst>
                <a:path w="5240020" h="1101090">
                  <a:moveTo>
                    <a:pt x="0" y="618226"/>
                  </a:moveTo>
                  <a:lnTo>
                    <a:pt x="8762" y="613845"/>
                  </a:lnTo>
                  <a:lnTo>
                    <a:pt x="48192" y="609463"/>
                  </a:lnTo>
                  <a:lnTo>
                    <a:pt x="105252" y="596317"/>
                  </a:lnTo>
                  <a:lnTo>
                    <a:pt x="162207" y="578790"/>
                  </a:lnTo>
                  <a:lnTo>
                    <a:pt x="372724" y="504256"/>
                  </a:lnTo>
                  <a:lnTo>
                    <a:pt x="420912" y="491111"/>
                  </a:lnTo>
                  <a:lnTo>
                    <a:pt x="491116" y="482259"/>
                  </a:lnTo>
                  <a:lnTo>
                    <a:pt x="543681" y="473496"/>
                  </a:lnTo>
                  <a:lnTo>
                    <a:pt x="578738" y="477878"/>
                  </a:lnTo>
                  <a:lnTo>
                    <a:pt x="627014" y="482259"/>
                  </a:lnTo>
                  <a:lnTo>
                    <a:pt x="710260" y="495492"/>
                  </a:lnTo>
                  <a:lnTo>
                    <a:pt x="754071" y="508638"/>
                  </a:lnTo>
                  <a:lnTo>
                    <a:pt x="819898" y="530547"/>
                  </a:lnTo>
                  <a:lnTo>
                    <a:pt x="999651" y="591936"/>
                  </a:lnTo>
                  <a:lnTo>
                    <a:pt x="1052304" y="605081"/>
                  </a:lnTo>
                  <a:lnTo>
                    <a:pt x="1144303" y="618226"/>
                  </a:lnTo>
                  <a:lnTo>
                    <a:pt x="1183869" y="622608"/>
                  </a:lnTo>
                  <a:lnTo>
                    <a:pt x="1232057" y="618226"/>
                  </a:lnTo>
                  <a:lnTo>
                    <a:pt x="1302129" y="605081"/>
                  </a:lnTo>
                  <a:lnTo>
                    <a:pt x="1354825" y="596317"/>
                  </a:lnTo>
                  <a:lnTo>
                    <a:pt x="1398637" y="583172"/>
                  </a:lnTo>
                  <a:lnTo>
                    <a:pt x="1635420" y="499874"/>
                  </a:lnTo>
                  <a:lnTo>
                    <a:pt x="1692361" y="486773"/>
                  </a:lnTo>
                  <a:lnTo>
                    <a:pt x="1758188" y="477878"/>
                  </a:lnTo>
                  <a:lnTo>
                    <a:pt x="1797622" y="473496"/>
                  </a:lnTo>
                  <a:lnTo>
                    <a:pt x="1841434" y="477878"/>
                  </a:lnTo>
                  <a:lnTo>
                    <a:pt x="1902883" y="486773"/>
                  </a:lnTo>
                  <a:lnTo>
                    <a:pt x="1959825" y="495492"/>
                  </a:lnTo>
                  <a:lnTo>
                    <a:pt x="2003768" y="508638"/>
                  </a:lnTo>
                  <a:lnTo>
                    <a:pt x="2165970" y="565689"/>
                  </a:lnTo>
                  <a:lnTo>
                    <a:pt x="2244796" y="591936"/>
                  </a:lnTo>
                  <a:lnTo>
                    <a:pt x="2284362" y="600699"/>
                  </a:lnTo>
                  <a:lnTo>
                    <a:pt x="2284362" y="596317"/>
                  </a:lnTo>
                  <a:lnTo>
                    <a:pt x="2288738" y="486773"/>
                  </a:lnTo>
                  <a:lnTo>
                    <a:pt x="2288738" y="491111"/>
                  </a:lnTo>
                  <a:lnTo>
                    <a:pt x="2293115" y="499874"/>
                  </a:lnTo>
                  <a:lnTo>
                    <a:pt x="2297492" y="561307"/>
                  </a:lnTo>
                  <a:lnTo>
                    <a:pt x="2297492" y="548030"/>
                  </a:lnTo>
                  <a:lnTo>
                    <a:pt x="2306246" y="434103"/>
                  </a:lnTo>
                  <a:lnTo>
                    <a:pt x="2310622" y="390198"/>
                  </a:lnTo>
                  <a:lnTo>
                    <a:pt x="2314999" y="394580"/>
                  </a:lnTo>
                  <a:lnTo>
                    <a:pt x="2319420" y="377096"/>
                  </a:lnTo>
                  <a:lnTo>
                    <a:pt x="2328173" y="311282"/>
                  </a:lnTo>
                  <a:lnTo>
                    <a:pt x="2332550" y="306900"/>
                  </a:lnTo>
                  <a:lnTo>
                    <a:pt x="2345680" y="285035"/>
                  </a:lnTo>
                  <a:lnTo>
                    <a:pt x="2354434" y="254362"/>
                  </a:lnTo>
                  <a:lnTo>
                    <a:pt x="2358810" y="258744"/>
                  </a:lnTo>
                  <a:lnTo>
                    <a:pt x="2363231" y="263126"/>
                  </a:lnTo>
                  <a:lnTo>
                    <a:pt x="2367608" y="263126"/>
                  </a:lnTo>
                  <a:lnTo>
                    <a:pt x="2371984" y="267508"/>
                  </a:lnTo>
                  <a:lnTo>
                    <a:pt x="2371984" y="263126"/>
                  </a:lnTo>
                  <a:lnTo>
                    <a:pt x="2380738" y="236748"/>
                  </a:lnTo>
                  <a:lnTo>
                    <a:pt x="2385115" y="236748"/>
                  </a:lnTo>
                  <a:lnTo>
                    <a:pt x="2389492" y="254362"/>
                  </a:lnTo>
                  <a:lnTo>
                    <a:pt x="2389492" y="245511"/>
                  </a:lnTo>
                  <a:lnTo>
                    <a:pt x="2402753" y="210501"/>
                  </a:lnTo>
                  <a:lnTo>
                    <a:pt x="2407130" y="214882"/>
                  </a:lnTo>
                  <a:lnTo>
                    <a:pt x="2411507" y="206119"/>
                  </a:lnTo>
                  <a:lnTo>
                    <a:pt x="2420260" y="175359"/>
                  </a:lnTo>
                  <a:lnTo>
                    <a:pt x="2424637" y="170977"/>
                  </a:lnTo>
                  <a:lnTo>
                    <a:pt x="2429014" y="162213"/>
                  </a:lnTo>
                  <a:lnTo>
                    <a:pt x="2433434" y="157832"/>
                  </a:lnTo>
                  <a:lnTo>
                    <a:pt x="2442188" y="144686"/>
                  </a:lnTo>
                  <a:lnTo>
                    <a:pt x="2450941" y="109676"/>
                  </a:lnTo>
                  <a:lnTo>
                    <a:pt x="2455318" y="105294"/>
                  </a:lnTo>
                  <a:lnTo>
                    <a:pt x="2464071" y="96443"/>
                  </a:lnTo>
                  <a:lnTo>
                    <a:pt x="2468448" y="96443"/>
                  </a:lnTo>
                  <a:lnTo>
                    <a:pt x="2477246" y="87679"/>
                  </a:lnTo>
                  <a:lnTo>
                    <a:pt x="2481622" y="78916"/>
                  </a:lnTo>
                  <a:lnTo>
                    <a:pt x="2485999" y="65770"/>
                  </a:lnTo>
                  <a:lnTo>
                    <a:pt x="2499129" y="61432"/>
                  </a:lnTo>
                  <a:lnTo>
                    <a:pt x="2503506" y="57050"/>
                  </a:lnTo>
                  <a:lnTo>
                    <a:pt x="2507883" y="43905"/>
                  </a:lnTo>
                  <a:lnTo>
                    <a:pt x="2512260" y="35141"/>
                  </a:lnTo>
                  <a:lnTo>
                    <a:pt x="2534275" y="26378"/>
                  </a:lnTo>
                  <a:lnTo>
                    <a:pt x="2538651" y="26378"/>
                  </a:lnTo>
                  <a:lnTo>
                    <a:pt x="2547449" y="30760"/>
                  </a:lnTo>
                  <a:lnTo>
                    <a:pt x="2551826" y="39523"/>
                  </a:lnTo>
                  <a:lnTo>
                    <a:pt x="2560579" y="39523"/>
                  </a:lnTo>
                  <a:lnTo>
                    <a:pt x="2564956" y="39523"/>
                  </a:lnTo>
                  <a:lnTo>
                    <a:pt x="2569333" y="52669"/>
                  </a:lnTo>
                  <a:lnTo>
                    <a:pt x="2578086" y="57050"/>
                  </a:lnTo>
                  <a:lnTo>
                    <a:pt x="2595637" y="61432"/>
                  </a:lnTo>
                  <a:lnTo>
                    <a:pt x="2604390" y="61432"/>
                  </a:lnTo>
                  <a:lnTo>
                    <a:pt x="2613144" y="61432"/>
                  </a:lnTo>
                  <a:lnTo>
                    <a:pt x="2621897" y="61432"/>
                  </a:lnTo>
                  <a:lnTo>
                    <a:pt x="2630651" y="61432"/>
                  </a:lnTo>
                  <a:lnTo>
                    <a:pt x="2652579" y="74534"/>
                  </a:lnTo>
                  <a:lnTo>
                    <a:pt x="2661332" y="96443"/>
                  </a:lnTo>
                  <a:lnTo>
                    <a:pt x="2683347" y="149068"/>
                  </a:lnTo>
                  <a:lnTo>
                    <a:pt x="2692101" y="175359"/>
                  </a:lnTo>
                  <a:lnTo>
                    <a:pt x="2722782" y="219264"/>
                  </a:lnTo>
                  <a:lnTo>
                    <a:pt x="2735912" y="241129"/>
                  </a:lnTo>
                  <a:lnTo>
                    <a:pt x="2766593" y="302562"/>
                  </a:lnTo>
                  <a:lnTo>
                    <a:pt x="2832420" y="491111"/>
                  </a:lnTo>
                  <a:lnTo>
                    <a:pt x="2858680" y="548030"/>
                  </a:lnTo>
                  <a:lnTo>
                    <a:pt x="2871854" y="574408"/>
                  </a:lnTo>
                  <a:lnTo>
                    <a:pt x="2898115" y="648943"/>
                  </a:lnTo>
                  <a:lnTo>
                    <a:pt x="2946434" y="789160"/>
                  </a:lnTo>
                  <a:lnTo>
                    <a:pt x="2972695" y="846211"/>
                  </a:lnTo>
                  <a:lnTo>
                    <a:pt x="3025303" y="951505"/>
                  </a:lnTo>
                  <a:lnTo>
                    <a:pt x="3113014" y="1087341"/>
                  </a:lnTo>
                  <a:lnTo>
                    <a:pt x="3126144" y="1100574"/>
                  </a:lnTo>
                  <a:lnTo>
                    <a:pt x="3139318" y="1100574"/>
                  </a:lnTo>
                  <a:lnTo>
                    <a:pt x="3152448" y="1100574"/>
                  </a:lnTo>
                  <a:lnTo>
                    <a:pt x="3187506" y="1091723"/>
                  </a:lnTo>
                  <a:lnTo>
                    <a:pt x="3200636" y="1091723"/>
                  </a:lnTo>
                  <a:lnTo>
                    <a:pt x="3227028" y="1091723"/>
                  </a:lnTo>
                  <a:lnTo>
                    <a:pt x="3262086" y="1061050"/>
                  </a:lnTo>
                  <a:lnTo>
                    <a:pt x="3354086" y="898836"/>
                  </a:lnTo>
                  <a:lnTo>
                    <a:pt x="3380477" y="837447"/>
                  </a:lnTo>
                  <a:lnTo>
                    <a:pt x="3415535" y="745386"/>
                  </a:lnTo>
                  <a:lnTo>
                    <a:pt x="3498869" y="526165"/>
                  </a:lnTo>
                  <a:lnTo>
                    <a:pt x="3568984" y="333278"/>
                  </a:lnTo>
                  <a:lnTo>
                    <a:pt x="3608375" y="241129"/>
                  </a:lnTo>
                  <a:lnTo>
                    <a:pt x="3639188" y="175359"/>
                  </a:lnTo>
                  <a:lnTo>
                    <a:pt x="3682999" y="105294"/>
                  </a:lnTo>
                  <a:lnTo>
                    <a:pt x="3709260" y="57050"/>
                  </a:lnTo>
                  <a:lnTo>
                    <a:pt x="3731187" y="35141"/>
                  </a:lnTo>
                  <a:lnTo>
                    <a:pt x="3744317" y="21908"/>
                  </a:lnTo>
                  <a:lnTo>
                    <a:pt x="3766333" y="13145"/>
                  </a:lnTo>
                  <a:lnTo>
                    <a:pt x="3783840" y="8763"/>
                  </a:lnTo>
                  <a:lnTo>
                    <a:pt x="3810144" y="8763"/>
                  </a:lnTo>
                  <a:lnTo>
                    <a:pt x="3827651" y="8763"/>
                  </a:lnTo>
                  <a:lnTo>
                    <a:pt x="3862709" y="26378"/>
                  </a:lnTo>
                  <a:lnTo>
                    <a:pt x="3902143" y="74534"/>
                  </a:lnTo>
                  <a:lnTo>
                    <a:pt x="3932912" y="122821"/>
                  </a:lnTo>
                  <a:lnTo>
                    <a:pt x="3967970" y="184210"/>
                  </a:lnTo>
                  <a:lnTo>
                    <a:pt x="3998651" y="254362"/>
                  </a:lnTo>
                  <a:lnTo>
                    <a:pt x="4033665" y="342042"/>
                  </a:lnTo>
                  <a:lnTo>
                    <a:pt x="4086361" y="482259"/>
                  </a:lnTo>
                  <a:lnTo>
                    <a:pt x="4204753" y="793673"/>
                  </a:lnTo>
                  <a:lnTo>
                    <a:pt x="4239810" y="876971"/>
                  </a:lnTo>
                  <a:lnTo>
                    <a:pt x="4270492" y="938272"/>
                  </a:lnTo>
                  <a:lnTo>
                    <a:pt x="4305506" y="999661"/>
                  </a:lnTo>
                  <a:lnTo>
                    <a:pt x="4331897" y="1039185"/>
                  </a:lnTo>
                  <a:lnTo>
                    <a:pt x="4375709" y="1078577"/>
                  </a:lnTo>
                  <a:lnTo>
                    <a:pt x="4415143" y="1091723"/>
                  </a:lnTo>
                  <a:lnTo>
                    <a:pt x="4432694" y="1091723"/>
                  </a:lnTo>
                  <a:lnTo>
                    <a:pt x="4472216" y="1078577"/>
                  </a:lnTo>
                  <a:lnTo>
                    <a:pt x="4511651" y="1043567"/>
                  </a:lnTo>
                  <a:lnTo>
                    <a:pt x="4559839" y="968989"/>
                  </a:lnTo>
                  <a:lnTo>
                    <a:pt x="4590608" y="916363"/>
                  </a:lnTo>
                  <a:lnTo>
                    <a:pt x="4625666" y="837447"/>
                  </a:lnTo>
                  <a:lnTo>
                    <a:pt x="4665100" y="741004"/>
                  </a:lnTo>
                  <a:lnTo>
                    <a:pt x="4730927" y="565689"/>
                  </a:lnTo>
                  <a:lnTo>
                    <a:pt x="4831680" y="298180"/>
                  </a:lnTo>
                  <a:lnTo>
                    <a:pt x="4866825" y="214882"/>
                  </a:lnTo>
                  <a:lnTo>
                    <a:pt x="4901883" y="144686"/>
                  </a:lnTo>
                  <a:lnTo>
                    <a:pt x="4936941" y="87679"/>
                  </a:lnTo>
                  <a:lnTo>
                    <a:pt x="4958825" y="52669"/>
                  </a:lnTo>
                  <a:lnTo>
                    <a:pt x="5002767" y="13145"/>
                  </a:lnTo>
                  <a:lnTo>
                    <a:pt x="5037781" y="0"/>
                  </a:lnTo>
                  <a:lnTo>
                    <a:pt x="5059709" y="4381"/>
                  </a:lnTo>
                  <a:lnTo>
                    <a:pt x="5116651" y="30760"/>
                  </a:lnTo>
                  <a:lnTo>
                    <a:pt x="5160593" y="83297"/>
                  </a:lnTo>
                  <a:lnTo>
                    <a:pt x="5186854" y="122821"/>
                  </a:lnTo>
                  <a:lnTo>
                    <a:pt x="5213158" y="184210"/>
                  </a:lnTo>
                  <a:lnTo>
                    <a:pt x="5239419" y="232366"/>
                  </a:lnTo>
                  <a:lnTo>
                    <a:pt x="5239419" y="236748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371025" y="6345204"/>
              <a:ext cx="5240020" cy="1039494"/>
            </a:xfrm>
            <a:custGeom>
              <a:avLst/>
              <a:gdLst/>
              <a:ahLst/>
              <a:cxnLst/>
              <a:rect l="l" t="t" r="r" b="b"/>
              <a:pathLst>
                <a:path w="5240020" h="1039495">
                  <a:moveTo>
                    <a:pt x="0" y="499787"/>
                  </a:moveTo>
                  <a:lnTo>
                    <a:pt x="17524" y="504168"/>
                  </a:lnTo>
                  <a:lnTo>
                    <a:pt x="179709" y="552412"/>
                  </a:lnTo>
                  <a:lnTo>
                    <a:pt x="241159" y="565557"/>
                  </a:lnTo>
                  <a:lnTo>
                    <a:pt x="306898" y="574321"/>
                  </a:lnTo>
                  <a:lnTo>
                    <a:pt x="350797" y="574321"/>
                  </a:lnTo>
                  <a:lnTo>
                    <a:pt x="403362" y="574321"/>
                  </a:lnTo>
                  <a:lnTo>
                    <a:pt x="455970" y="569939"/>
                  </a:lnTo>
                  <a:lnTo>
                    <a:pt x="513000" y="556794"/>
                  </a:lnTo>
                  <a:lnTo>
                    <a:pt x="561188" y="548030"/>
                  </a:lnTo>
                  <a:lnTo>
                    <a:pt x="688376" y="508506"/>
                  </a:lnTo>
                  <a:lnTo>
                    <a:pt x="798014" y="477878"/>
                  </a:lnTo>
                  <a:lnTo>
                    <a:pt x="859333" y="460350"/>
                  </a:lnTo>
                  <a:lnTo>
                    <a:pt x="929536" y="451631"/>
                  </a:lnTo>
                  <a:lnTo>
                    <a:pt x="968970" y="451631"/>
                  </a:lnTo>
                  <a:lnTo>
                    <a:pt x="1025912" y="451631"/>
                  </a:lnTo>
                  <a:lnTo>
                    <a:pt x="1091738" y="460350"/>
                  </a:lnTo>
                  <a:lnTo>
                    <a:pt x="1153057" y="469114"/>
                  </a:lnTo>
                  <a:lnTo>
                    <a:pt x="1201376" y="486641"/>
                  </a:lnTo>
                  <a:lnTo>
                    <a:pt x="1460087" y="556794"/>
                  </a:lnTo>
                  <a:lnTo>
                    <a:pt x="1538912" y="574321"/>
                  </a:lnTo>
                  <a:lnTo>
                    <a:pt x="1587231" y="574321"/>
                  </a:lnTo>
                  <a:lnTo>
                    <a:pt x="1631043" y="574321"/>
                  </a:lnTo>
                  <a:lnTo>
                    <a:pt x="1692361" y="569939"/>
                  </a:lnTo>
                  <a:lnTo>
                    <a:pt x="1758188" y="556794"/>
                  </a:lnTo>
                  <a:lnTo>
                    <a:pt x="1810753" y="548030"/>
                  </a:lnTo>
                  <a:lnTo>
                    <a:pt x="1951071" y="504168"/>
                  </a:lnTo>
                  <a:lnTo>
                    <a:pt x="2043159" y="477878"/>
                  </a:lnTo>
                  <a:lnTo>
                    <a:pt x="2108897" y="464732"/>
                  </a:lnTo>
                  <a:lnTo>
                    <a:pt x="2174724" y="451631"/>
                  </a:lnTo>
                  <a:lnTo>
                    <a:pt x="2214159" y="451631"/>
                  </a:lnTo>
                  <a:lnTo>
                    <a:pt x="2271188" y="451631"/>
                  </a:lnTo>
                  <a:lnTo>
                    <a:pt x="2284362" y="451631"/>
                  </a:lnTo>
                  <a:lnTo>
                    <a:pt x="2284362" y="447117"/>
                  </a:lnTo>
                  <a:lnTo>
                    <a:pt x="2288738" y="359438"/>
                  </a:lnTo>
                  <a:lnTo>
                    <a:pt x="2293115" y="363820"/>
                  </a:lnTo>
                  <a:lnTo>
                    <a:pt x="2297492" y="407725"/>
                  </a:lnTo>
                  <a:lnTo>
                    <a:pt x="2297492" y="372671"/>
                  </a:lnTo>
                  <a:lnTo>
                    <a:pt x="2306246" y="276140"/>
                  </a:lnTo>
                  <a:lnTo>
                    <a:pt x="2310622" y="241129"/>
                  </a:lnTo>
                  <a:lnTo>
                    <a:pt x="2314999" y="245511"/>
                  </a:lnTo>
                  <a:lnTo>
                    <a:pt x="2319420" y="241129"/>
                  </a:lnTo>
                  <a:lnTo>
                    <a:pt x="2328173" y="210369"/>
                  </a:lnTo>
                  <a:lnTo>
                    <a:pt x="2332550" y="201606"/>
                  </a:lnTo>
                  <a:lnTo>
                    <a:pt x="2336927" y="192842"/>
                  </a:lnTo>
                  <a:lnTo>
                    <a:pt x="2345680" y="197224"/>
                  </a:lnTo>
                  <a:lnTo>
                    <a:pt x="2350057" y="175359"/>
                  </a:lnTo>
                  <a:lnTo>
                    <a:pt x="2354434" y="170977"/>
                  </a:lnTo>
                  <a:lnTo>
                    <a:pt x="2358810" y="175359"/>
                  </a:lnTo>
                  <a:lnTo>
                    <a:pt x="2363231" y="179741"/>
                  </a:lnTo>
                  <a:lnTo>
                    <a:pt x="2367608" y="184122"/>
                  </a:lnTo>
                  <a:lnTo>
                    <a:pt x="2371984" y="188460"/>
                  </a:lnTo>
                  <a:lnTo>
                    <a:pt x="2376361" y="201606"/>
                  </a:lnTo>
                  <a:lnTo>
                    <a:pt x="2380738" y="197224"/>
                  </a:lnTo>
                  <a:lnTo>
                    <a:pt x="2385115" y="192842"/>
                  </a:lnTo>
                  <a:lnTo>
                    <a:pt x="2389492" y="201606"/>
                  </a:lnTo>
                  <a:lnTo>
                    <a:pt x="2389492" y="197224"/>
                  </a:lnTo>
                  <a:lnTo>
                    <a:pt x="2411507" y="131453"/>
                  </a:lnTo>
                  <a:lnTo>
                    <a:pt x="2411507" y="113926"/>
                  </a:lnTo>
                  <a:lnTo>
                    <a:pt x="2420260" y="83297"/>
                  </a:lnTo>
                  <a:lnTo>
                    <a:pt x="2424637" y="78916"/>
                  </a:lnTo>
                  <a:lnTo>
                    <a:pt x="2437811" y="56919"/>
                  </a:lnTo>
                  <a:lnTo>
                    <a:pt x="2450941" y="35010"/>
                  </a:lnTo>
                  <a:lnTo>
                    <a:pt x="2459695" y="35010"/>
                  </a:lnTo>
                  <a:lnTo>
                    <a:pt x="2472825" y="26290"/>
                  </a:lnTo>
                  <a:lnTo>
                    <a:pt x="2481622" y="39392"/>
                  </a:lnTo>
                  <a:lnTo>
                    <a:pt x="2485999" y="39392"/>
                  </a:lnTo>
                  <a:lnTo>
                    <a:pt x="2503506" y="43774"/>
                  </a:lnTo>
                  <a:lnTo>
                    <a:pt x="2503506" y="39392"/>
                  </a:lnTo>
                  <a:lnTo>
                    <a:pt x="2512260" y="30628"/>
                  </a:lnTo>
                  <a:lnTo>
                    <a:pt x="2525434" y="26290"/>
                  </a:lnTo>
                  <a:lnTo>
                    <a:pt x="2551826" y="39392"/>
                  </a:lnTo>
                  <a:lnTo>
                    <a:pt x="2556202" y="43774"/>
                  </a:lnTo>
                  <a:lnTo>
                    <a:pt x="2591260" y="74534"/>
                  </a:lnTo>
                  <a:lnTo>
                    <a:pt x="2595637" y="83297"/>
                  </a:lnTo>
                  <a:lnTo>
                    <a:pt x="2600014" y="78916"/>
                  </a:lnTo>
                  <a:lnTo>
                    <a:pt x="2608767" y="70152"/>
                  </a:lnTo>
                  <a:lnTo>
                    <a:pt x="2626274" y="70152"/>
                  </a:lnTo>
                  <a:lnTo>
                    <a:pt x="2635071" y="78916"/>
                  </a:lnTo>
                  <a:lnTo>
                    <a:pt x="2643825" y="92061"/>
                  </a:lnTo>
                  <a:lnTo>
                    <a:pt x="2674594" y="175359"/>
                  </a:lnTo>
                  <a:lnTo>
                    <a:pt x="2700854" y="263038"/>
                  </a:lnTo>
                  <a:lnTo>
                    <a:pt x="2709651" y="276140"/>
                  </a:lnTo>
                  <a:lnTo>
                    <a:pt x="2718405" y="284904"/>
                  </a:lnTo>
                  <a:lnTo>
                    <a:pt x="2744666" y="298137"/>
                  </a:lnTo>
                  <a:lnTo>
                    <a:pt x="2757840" y="320045"/>
                  </a:lnTo>
                  <a:lnTo>
                    <a:pt x="2770970" y="350674"/>
                  </a:lnTo>
                  <a:lnTo>
                    <a:pt x="2779723" y="385816"/>
                  </a:lnTo>
                  <a:lnTo>
                    <a:pt x="2823666" y="530547"/>
                  </a:lnTo>
                  <a:lnTo>
                    <a:pt x="2845550" y="587466"/>
                  </a:lnTo>
                  <a:lnTo>
                    <a:pt x="2884984" y="657619"/>
                  </a:lnTo>
                  <a:lnTo>
                    <a:pt x="2906912" y="714626"/>
                  </a:lnTo>
                  <a:lnTo>
                    <a:pt x="2928796" y="776015"/>
                  </a:lnTo>
                  <a:lnTo>
                    <a:pt x="2985869" y="885603"/>
                  </a:lnTo>
                  <a:lnTo>
                    <a:pt x="3029680" y="964519"/>
                  </a:lnTo>
                  <a:lnTo>
                    <a:pt x="3047187" y="977665"/>
                  </a:lnTo>
                  <a:lnTo>
                    <a:pt x="3073492" y="999661"/>
                  </a:lnTo>
                  <a:lnTo>
                    <a:pt x="3104260" y="1025908"/>
                  </a:lnTo>
                  <a:lnTo>
                    <a:pt x="3117390" y="1034672"/>
                  </a:lnTo>
                  <a:lnTo>
                    <a:pt x="3130521" y="1039053"/>
                  </a:lnTo>
                  <a:lnTo>
                    <a:pt x="3139318" y="1039053"/>
                  </a:lnTo>
                  <a:lnTo>
                    <a:pt x="3156825" y="1034672"/>
                  </a:lnTo>
                  <a:lnTo>
                    <a:pt x="3178753" y="1021526"/>
                  </a:lnTo>
                  <a:lnTo>
                    <a:pt x="3200636" y="1004043"/>
                  </a:lnTo>
                  <a:lnTo>
                    <a:pt x="3235782" y="986428"/>
                  </a:lnTo>
                  <a:lnTo>
                    <a:pt x="3248956" y="968901"/>
                  </a:lnTo>
                  <a:lnTo>
                    <a:pt x="3262086" y="942610"/>
                  </a:lnTo>
                  <a:lnTo>
                    <a:pt x="3288347" y="894367"/>
                  </a:lnTo>
                  <a:lnTo>
                    <a:pt x="3319028" y="837447"/>
                  </a:lnTo>
                  <a:lnTo>
                    <a:pt x="3358550" y="762913"/>
                  </a:lnTo>
                  <a:lnTo>
                    <a:pt x="3380477" y="710244"/>
                  </a:lnTo>
                  <a:lnTo>
                    <a:pt x="3411159" y="618182"/>
                  </a:lnTo>
                  <a:lnTo>
                    <a:pt x="3454970" y="508506"/>
                  </a:lnTo>
                  <a:lnTo>
                    <a:pt x="3564564" y="245511"/>
                  </a:lnTo>
                  <a:lnTo>
                    <a:pt x="3603999" y="157832"/>
                  </a:lnTo>
                  <a:lnTo>
                    <a:pt x="3625926" y="118308"/>
                  </a:lnTo>
                  <a:lnTo>
                    <a:pt x="3652318" y="83297"/>
                  </a:lnTo>
                  <a:lnTo>
                    <a:pt x="3700506" y="30628"/>
                  </a:lnTo>
                  <a:lnTo>
                    <a:pt x="3735564" y="4381"/>
                  </a:lnTo>
                  <a:lnTo>
                    <a:pt x="3753071" y="0"/>
                  </a:lnTo>
                  <a:lnTo>
                    <a:pt x="3770709" y="0"/>
                  </a:lnTo>
                  <a:lnTo>
                    <a:pt x="3788216" y="8763"/>
                  </a:lnTo>
                  <a:lnTo>
                    <a:pt x="3818897" y="21908"/>
                  </a:lnTo>
                  <a:lnTo>
                    <a:pt x="3858332" y="56919"/>
                  </a:lnTo>
                  <a:lnTo>
                    <a:pt x="3906608" y="127071"/>
                  </a:lnTo>
                  <a:lnTo>
                    <a:pt x="3941666" y="188460"/>
                  </a:lnTo>
                  <a:lnTo>
                    <a:pt x="3972347" y="258657"/>
                  </a:lnTo>
                  <a:lnTo>
                    <a:pt x="4016158" y="355056"/>
                  </a:lnTo>
                  <a:lnTo>
                    <a:pt x="4073231" y="504168"/>
                  </a:lnTo>
                  <a:lnTo>
                    <a:pt x="4143303" y="679484"/>
                  </a:lnTo>
                  <a:lnTo>
                    <a:pt x="4195999" y="806687"/>
                  </a:lnTo>
                  <a:lnTo>
                    <a:pt x="4231057" y="868076"/>
                  </a:lnTo>
                  <a:lnTo>
                    <a:pt x="4257318" y="920745"/>
                  </a:lnTo>
                  <a:lnTo>
                    <a:pt x="4287999" y="960137"/>
                  </a:lnTo>
                  <a:lnTo>
                    <a:pt x="4314390" y="990898"/>
                  </a:lnTo>
                  <a:lnTo>
                    <a:pt x="4353825" y="1021526"/>
                  </a:lnTo>
                  <a:lnTo>
                    <a:pt x="4371332" y="1025908"/>
                  </a:lnTo>
                  <a:lnTo>
                    <a:pt x="4393260" y="1025908"/>
                  </a:lnTo>
                  <a:lnTo>
                    <a:pt x="4432694" y="1012763"/>
                  </a:lnTo>
                  <a:lnTo>
                    <a:pt x="4472216" y="982046"/>
                  </a:lnTo>
                  <a:lnTo>
                    <a:pt x="4516028" y="920745"/>
                  </a:lnTo>
                  <a:lnTo>
                    <a:pt x="4546709" y="872458"/>
                  </a:lnTo>
                  <a:lnTo>
                    <a:pt x="4581723" y="802305"/>
                  </a:lnTo>
                  <a:lnTo>
                    <a:pt x="4621289" y="710244"/>
                  </a:lnTo>
                  <a:lnTo>
                    <a:pt x="4669477" y="600568"/>
                  </a:lnTo>
                  <a:lnTo>
                    <a:pt x="4779115" y="311282"/>
                  </a:lnTo>
                  <a:lnTo>
                    <a:pt x="4827303" y="210369"/>
                  </a:lnTo>
                  <a:lnTo>
                    <a:pt x="4862448" y="144686"/>
                  </a:lnTo>
                  <a:lnTo>
                    <a:pt x="4893129" y="92061"/>
                  </a:lnTo>
                  <a:lnTo>
                    <a:pt x="4915013" y="56919"/>
                  </a:lnTo>
                  <a:lnTo>
                    <a:pt x="4963201" y="17527"/>
                  </a:lnTo>
                  <a:lnTo>
                    <a:pt x="4980752" y="4381"/>
                  </a:lnTo>
                  <a:lnTo>
                    <a:pt x="5002767" y="0"/>
                  </a:lnTo>
                  <a:lnTo>
                    <a:pt x="5020274" y="0"/>
                  </a:lnTo>
                  <a:lnTo>
                    <a:pt x="5059709" y="13145"/>
                  </a:lnTo>
                  <a:lnTo>
                    <a:pt x="5099143" y="48155"/>
                  </a:lnTo>
                  <a:lnTo>
                    <a:pt x="5125404" y="78916"/>
                  </a:lnTo>
                  <a:lnTo>
                    <a:pt x="5151796" y="118308"/>
                  </a:lnTo>
                  <a:lnTo>
                    <a:pt x="5182477" y="175359"/>
                  </a:lnTo>
                  <a:lnTo>
                    <a:pt x="5217535" y="245511"/>
                  </a:lnTo>
                  <a:lnTo>
                    <a:pt x="5239419" y="298137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371025" y="5520902"/>
              <a:ext cx="5240020" cy="2618105"/>
            </a:xfrm>
            <a:custGeom>
              <a:avLst/>
              <a:gdLst/>
              <a:ahLst/>
              <a:cxnLst/>
              <a:rect l="l" t="t" r="r" b="b"/>
              <a:pathLst>
                <a:path w="5240020" h="2618104">
                  <a:moveTo>
                    <a:pt x="0" y="1284653"/>
                  </a:moveTo>
                  <a:lnTo>
                    <a:pt x="4381" y="1284653"/>
                  </a:lnTo>
                  <a:lnTo>
                    <a:pt x="48192" y="1275933"/>
                  </a:lnTo>
                  <a:lnTo>
                    <a:pt x="100871" y="1275933"/>
                  </a:lnTo>
                  <a:lnTo>
                    <a:pt x="179709" y="1275933"/>
                  </a:lnTo>
                  <a:lnTo>
                    <a:pt x="228029" y="1284653"/>
                  </a:lnTo>
                  <a:lnTo>
                    <a:pt x="320028" y="1306562"/>
                  </a:lnTo>
                  <a:lnTo>
                    <a:pt x="372724" y="1319707"/>
                  </a:lnTo>
                  <a:lnTo>
                    <a:pt x="451550" y="1345954"/>
                  </a:lnTo>
                  <a:lnTo>
                    <a:pt x="591869" y="1385478"/>
                  </a:lnTo>
                  <a:lnTo>
                    <a:pt x="644565" y="1394241"/>
                  </a:lnTo>
                  <a:lnTo>
                    <a:pt x="740941" y="1403005"/>
                  </a:lnTo>
                  <a:lnTo>
                    <a:pt x="780463" y="1398623"/>
                  </a:lnTo>
                  <a:lnTo>
                    <a:pt x="846202" y="1389860"/>
                  </a:lnTo>
                  <a:lnTo>
                    <a:pt x="920782" y="1376714"/>
                  </a:lnTo>
                  <a:lnTo>
                    <a:pt x="968970" y="1363569"/>
                  </a:lnTo>
                  <a:lnTo>
                    <a:pt x="1065434" y="1332809"/>
                  </a:lnTo>
                  <a:lnTo>
                    <a:pt x="1223260" y="1289035"/>
                  </a:lnTo>
                  <a:lnTo>
                    <a:pt x="1275869" y="1280271"/>
                  </a:lnTo>
                  <a:lnTo>
                    <a:pt x="1346072" y="1275933"/>
                  </a:lnTo>
                  <a:lnTo>
                    <a:pt x="1381086" y="1275933"/>
                  </a:lnTo>
                  <a:lnTo>
                    <a:pt x="1451289" y="1280271"/>
                  </a:lnTo>
                  <a:lnTo>
                    <a:pt x="1525782" y="1293416"/>
                  </a:lnTo>
                  <a:lnTo>
                    <a:pt x="1582855" y="1310944"/>
                  </a:lnTo>
                  <a:lnTo>
                    <a:pt x="1810753" y="1381096"/>
                  </a:lnTo>
                  <a:lnTo>
                    <a:pt x="1876579" y="1389860"/>
                  </a:lnTo>
                  <a:lnTo>
                    <a:pt x="1955448" y="1398623"/>
                  </a:lnTo>
                  <a:lnTo>
                    <a:pt x="1999347" y="1398623"/>
                  </a:lnTo>
                  <a:lnTo>
                    <a:pt x="2047579" y="1394241"/>
                  </a:lnTo>
                  <a:lnTo>
                    <a:pt x="2117651" y="1385478"/>
                  </a:lnTo>
                  <a:lnTo>
                    <a:pt x="2174724" y="1372332"/>
                  </a:lnTo>
                  <a:lnTo>
                    <a:pt x="2222912" y="1359187"/>
                  </a:lnTo>
                  <a:lnTo>
                    <a:pt x="2284362" y="1341572"/>
                  </a:lnTo>
                  <a:lnTo>
                    <a:pt x="2284362" y="1350467"/>
                  </a:lnTo>
                  <a:lnTo>
                    <a:pt x="2288738" y="1661750"/>
                  </a:lnTo>
                  <a:lnTo>
                    <a:pt x="2293115" y="1683615"/>
                  </a:lnTo>
                  <a:lnTo>
                    <a:pt x="2293115" y="1679233"/>
                  </a:lnTo>
                  <a:lnTo>
                    <a:pt x="2297492" y="1560837"/>
                  </a:lnTo>
                  <a:lnTo>
                    <a:pt x="2297492" y="1582834"/>
                  </a:lnTo>
                  <a:lnTo>
                    <a:pt x="2310622" y="1907261"/>
                  </a:lnTo>
                  <a:lnTo>
                    <a:pt x="2332550" y="2025570"/>
                  </a:lnTo>
                  <a:lnTo>
                    <a:pt x="2336927" y="2034333"/>
                  </a:lnTo>
                  <a:lnTo>
                    <a:pt x="2345680" y="2029951"/>
                  </a:lnTo>
                  <a:lnTo>
                    <a:pt x="2350057" y="2038715"/>
                  </a:lnTo>
                  <a:lnTo>
                    <a:pt x="2354434" y="2038715"/>
                  </a:lnTo>
                  <a:lnTo>
                    <a:pt x="2354434" y="2034333"/>
                  </a:lnTo>
                  <a:lnTo>
                    <a:pt x="2363231" y="2025570"/>
                  </a:lnTo>
                  <a:lnTo>
                    <a:pt x="2367608" y="2029951"/>
                  </a:lnTo>
                  <a:lnTo>
                    <a:pt x="2367608" y="2025570"/>
                  </a:lnTo>
                  <a:lnTo>
                    <a:pt x="2376361" y="1951035"/>
                  </a:lnTo>
                  <a:lnTo>
                    <a:pt x="2376361" y="1955417"/>
                  </a:lnTo>
                  <a:lnTo>
                    <a:pt x="2380738" y="1973032"/>
                  </a:lnTo>
                  <a:lnTo>
                    <a:pt x="2389492" y="2104486"/>
                  </a:lnTo>
                  <a:lnTo>
                    <a:pt x="2393868" y="2122101"/>
                  </a:lnTo>
                  <a:lnTo>
                    <a:pt x="2398376" y="2122101"/>
                  </a:lnTo>
                  <a:lnTo>
                    <a:pt x="2398376" y="2130864"/>
                  </a:lnTo>
                  <a:lnTo>
                    <a:pt x="2411507" y="2297460"/>
                  </a:lnTo>
                  <a:lnTo>
                    <a:pt x="2420260" y="2393903"/>
                  </a:lnTo>
                  <a:lnTo>
                    <a:pt x="2433434" y="2455292"/>
                  </a:lnTo>
                  <a:lnTo>
                    <a:pt x="2437811" y="2459674"/>
                  </a:lnTo>
                  <a:lnTo>
                    <a:pt x="2446564" y="2472819"/>
                  </a:lnTo>
                  <a:lnTo>
                    <a:pt x="2446564" y="2468437"/>
                  </a:lnTo>
                  <a:lnTo>
                    <a:pt x="2455318" y="2450910"/>
                  </a:lnTo>
                  <a:lnTo>
                    <a:pt x="2459695" y="2459674"/>
                  </a:lnTo>
                  <a:lnTo>
                    <a:pt x="2459695" y="2464055"/>
                  </a:lnTo>
                  <a:lnTo>
                    <a:pt x="2464071" y="2459674"/>
                  </a:lnTo>
                  <a:lnTo>
                    <a:pt x="2468448" y="2437765"/>
                  </a:lnTo>
                  <a:lnTo>
                    <a:pt x="2477246" y="2358849"/>
                  </a:lnTo>
                  <a:lnTo>
                    <a:pt x="2481622" y="2371994"/>
                  </a:lnTo>
                  <a:lnTo>
                    <a:pt x="2485999" y="2389521"/>
                  </a:lnTo>
                  <a:lnTo>
                    <a:pt x="2490376" y="2389521"/>
                  </a:lnTo>
                  <a:lnTo>
                    <a:pt x="2494753" y="2389521"/>
                  </a:lnTo>
                  <a:lnTo>
                    <a:pt x="2503506" y="2402623"/>
                  </a:lnTo>
                  <a:lnTo>
                    <a:pt x="2507883" y="2429001"/>
                  </a:lnTo>
                  <a:lnTo>
                    <a:pt x="2521057" y="2516690"/>
                  </a:lnTo>
                  <a:lnTo>
                    <a:pt x="2529810" y="2560472"/>
                  </a:lnTo>
                  <a:lnTo>
                    <a:pt x="2538651" y="2577986"/>
                  </a:lnTo>
                  <a:lnTo>
                    <a:pt x="2543028" y="2582473"/>
                  </a:lnTo>
                  <a:lnTo>
                    <a:pt x="2543028" y="2577986"/>
                  </a:lnTo>
                  <a:lnTo>
                    <a:pt x="2556202" y="2551718"/>
                  </a:lnTo>
                  <a:lnTo>
                    <a:pt x="2560579" y="2547340"/>
                  </a:lnTo>
                  <a:lnTo>
                    <a:pt x="2564956" y="2538581"/>
                  </a:lnTo>
                  <a:lnTo>
                    <a:pt x="2569333" y="2494693"/>
                  </a:lnTo>
                  <a:lnTo>
                    <a:pt x="2578086" y="2424532"/>
                  </a:lnTo>
                  <a:lnTo>
                    <a:pt x="2595637" y="2349997"/>
                  </a:lnTo>
                  <a:lnTo>
                    <a:pt x="2600014" y="2341234"/>
                  </a:lnTo>
                  <a:lnTo>
                    <a:pt x="2608767" y="2332470"/>
                  </a:lnTo>
                  <a:lnTo>
                    <a:pt x="2613144" y="2332470"/>
                  </a:lnTo>
                  <a:lnTo>
                    <a:pt x="2635071" y="2358849"/>
                  </a:lnTo>
                  <a:lnTo>
                    <a:pt x="2639448" y="2354467"/>
                  </a:lnTo>
                  <a:lnTo>
                    <a:pt x="2639448" y="2349997"/>
                  </a:lnTo>
                  <a:lnTo>
                    <a:pt x="2648202" y="2323707"/>
                  </a:lnTo>
                  <a:lnTo>
                    <a:pt x="2665709" y="2266700"/>
                  </a:lnTo>
                  <a:lnTo>
                    <a:pt x="2678970" y="2139628"/>
                  </a:lnTo>
                  <a:lnTo>
                    <a:pt x="2709651" y="1951035"/>
                  </a:lnTo>
                  <a:lnTo>
                    <a:pt x="2718405" y="1911643"/>
                  </a:lnTo>
                  <a:lnTo>
                    <a:pt x="2731535" y="1885265"/>
                  </a:lnTo>
                  <a:lnTo>
                    <a:pt x="2735912" y="1867738"/>
                  </a:lnTo>
                  <a:lnTo>
                    <a:pt x="2749086" y="1828345"/>
                  </a:lnTo>
                  <a:lnTo>
                    <a:pt x="2766593" y="1736284"/>
                  </a:lnTo>
                  <a:lnTo>
                    <a:pt x="2788477" y="1560837"/>
                  </a:lnTo>
                  <a:lnTo>
                    <a:pt x="2810492" y="1359187"/>
                  </a:lnTo>
                  <a:lnTo>
                    <a:pt x="2828043" y="1280271"/>
                  </a:lnTo>
                  <a:lnTo>
                    <a:pt x="2867477" y="1100442"/>
                  </a:lnTo>
                  <a:lnTo>
                    <a:pt x="2880608" y="999661"/>
                  </a:lnTo>
                  <a:lnTo>
                    <a:pt x="2928796" y="662088"/>
                  </a:lnTo>
                  <a:lnTo>
                    <a:pt x="2946434" y="583172"/>
                  </a:lnTo>
                  <a:lnTo>
                    <a:pt x="2985869" y="425252"/>
                  </a:lnTo>
                  <a:lnTo>
                    <a:pt x="3034057" y="188460"/>
                  </a:lnTo>
                  <a:lnTo>
                    <a:pt x="3047187" y="149068"/>
                  </a:lnTo>
                  <a:lnTo>
                    <a:pt x="3060317" y="131585"/>
                  </a:lnTo>
                  <a:lnTo>
                    <a:pt x="3086709" y="92061"/>
                  </a:lnTo>
                  <a:lnTo>
                    <a:pt x="3104260" y="52625"/>
                  </a:lnTo>
                  <a:lnTo>
                    <a:pt x="3126144" y="4381"/>
                  </a:lnTo>
                  <a:lnTo>
                    <a:pt x="3134941" y="0"/>
                  </a:lnTo>
                  <a:lnTo>
                    <a:pt x="3143695" y="0"/>
                  </a:lnTo>
                  <a:lnTo>
                    <a:pt x="3148072" y="4381"/>
                  </a:lnTo>
                  <a:lnTo>
                    <a:pt x="3156825" y="13145"/>
                  </a:lnTo>
                  <a:lnTo>
                    <a:pt x="3169955" y="30628"/>
                  </a:lnTo>
                  <a:lnTo>
                    <a:pt x="3200636" y="92061"/>
                  </a:lnTo>
                  <a:lnTo>
                    <a:pt x="3235782" y="144686"/>
                  </a:lnTo>
                  <a:lnTo>
                    <a:pt x="3248956" y="179741"/>
                  </a:lnTo>
                  <a:lnTo>
                    <a:pt x="3262086" y="232366"/>
                  </a:lnTo>
                  <a:lnTo>
                    <a:pt x="3283970" y="337573"/>
                  </a:lnTo>
                  <a:lnTo>
                    <a:pt x="3323405" y="517401"/>
                  </a:lnTo>
                  <a:lnTo>
                    <a:pt x="3349709" y="640091"/>
                  </a:lnTo>
                  <a:lnTo>
                    <a:pt x="3371724" y="767295"/>
                  </a:lnTo>
                  <a:lnTo>
                    <a:pt x="3547057" y="1889734"/>
                  </a:lnTo>
                  <a:lnTo>
                    <a:pt x="3621549" y="2271081"/>
                  </a:lnTo>
                  <a:lnTo>
                    <a:pt x="3643564" y="2358849"/>
                  </a:lnTo>
                  <a:lnTo>
                    <a:pt x="3665448" y="2437765"/>
                  </a:lnTo>
                  <a:lnTo>
                    <a:pt x="3696129" y="2525449"/>
                  </a:lnTo>
                  <a:lnTo>
                    <a:pt x="3718013" y="2569232"/>
                  </a:lnTo>
                  <a:lnTo>
                    <a:pt x="3744317" y="2604365"/>
                  </a:lnTo>
                  <a:lnTo>
                    <a:pt x="3757448" y="2608742"/>
                  </a:lnTo>
                  <a:lnTo>
                    <a:pt x="3766333" y="2608742"/>
                  </a:lnTo>
                  <a:lnTo>
                    <a:pt x="3779463" y="2604365"/>
                  </a:lnTo>
                  <a:lnTo>
                    <a:pt x="3797014" y="2595606"/>
                  </a:lnTo>
                  <a:lnTo>
                    <a:pt x="3810144" y="2577986"/>
                  </a:lnTo>
                  <a:lnTo>
                    <a:pt x="3827651" y="2560472"/>
                  </a:lnTo>
                  <a:lnTo>
                    <a:pt x="3840825" y="2529826"/>
                  </a:lnTo>
                  <a:lnTo>
                    <a:pt x="3858332" y="2490302"/>
                  </a:lnTo>
                  <a:lnTo>
                    <a:pt x="3875839" y="2424532"/>
                  </a:lnTo>
                  <a:lnTo>
                    <a:pt x="3906608" y="2319325"/>
                  </a:lnTo>
                  <a:lnTo>
                    <a:pt x="3937289" y="2183402"/>
                  </a:lnTo>
                  <a:lnTo>
                    <a:pt x="3963593" y="2043097"/>
                  </a:lnTo>
                  <a:lnTo>
                    <a:pt x="4003028" y="1828345"/>
                  </a:lnTo>
                  <a:lnTo>
                    <a:pt x="4068854" y="1411769"/>
                  </a:lnTo>
                  <a:lnTo>
                    <a:pt x="4156477" y="854931"/>
                  </a:lnTo>
                  <a:lnTo>
                    <a:pt x="4204753" y="569939"/>
                  </a:lnTo>
                  <a:lnTo>
                    <a:pt x="4235434" y="420870"/>
                  </a:lnTo>
                  <a:lnTo>
                    <a:pt x="4266071" y="302518"/>
                  </a:lnTo>
                  <a:lnTo>
                    <a:pt x="4292375" y="210501"/>
                  </a:lnTo>
                  <a:lnTo>
                    <a:pt x="4314390" y="144686"/>
                  </a:lnTo>
                  <a:lnTo>
                    <a:pt x="4331897" y="105206"/>
                  </a:lnTo>
                  <a:lnTo>
                    <a:pt x="4366955" y="61388"/>
                  </a:lnTo>
                  <a:lnTo>
                    <a:pt x="4380086" y="52625"/>
                  </a:lnTo>
                  <a:lnTo>
                    <a:pt x="4393260" y="52625"/>
                  </a:lnTo>
                  <a:lnTo>
                    <a:pt x="4402013" y="52625"/>
                  </a:lnTo>
                  <a:lnTo>
                    <a:pt x="4441448" y="87679"/>
                  </a:lnTo>
                  <a:lnTo>
                    <a:pt x="4476593" y="166595"/>
                  </a:lnTo>
                  <a:lnTo>
                    <a:pt x="4498521" y="227984"/>
                  </a:lnTo>
                  <a:lnTo>
                    <a:pt x="4524781" y="320045"/>
                  </a:lnTo>
                  <a:lnTo>
                    <a:pt x="4551086" y="429722"/>
                  </a:lnTo>
                  <a:lnTo>
                    <a:pt x="4577346" y="578703"/>
                  </a:lnTo>
                  <a:lnTo>
                    <a:pt x="4616912" y="789160"/>
                  </a:lnTo>
                  <a:lnTo>
                    <a:pt x="4665100" y="1078577"/>
                  </a:lnTo>
                  <a:lnTo>
                    <a:pt x="4805375" y="1973032"/>
                  </a:lnTo>
                  <a:lnTo>
                    <a:pt x="4844810" y="2165875"/>
                  </a:lnTo>
                  <a:lnTo>
                    <a:pt x="4875579" y="2310605"/>
                  </a:lnTo>
                  <a:lnTo>
                    <a:pt x="4901883" y="2415768"/>
                  </a:lnTo>
                  <a:lnTo>
                    <a:pt x="4928187" y="2494693"/>
                  </a:lnTo>
                  <a:lnTo>
                    <a:pt x="4950071" y="2542963"/>
                  </a:lnTo>
                  <a:lnTo>
                    <a:pt x="4967578" y="2577986"/>
                  </a:lnTo>
                  <a:lnTo>
                    <a:pt x="4998390" y="2613120"/>
                  </a:lnTo>
                  <a:lnTo>
                    <a:pt x="5011521" y="2617501"/>
                  </a:lnTo>
                  <a:lnTo>
                    <a:pt x="5020274" y="2617501"/>
                  </a:lnTo>
                  <a:lnTo>
                    <a:pt x="5059709" y="2586851"/>
                  </a:lnTo>
                  <a:lnTo>
                    <a:pt x="5094767" y="2521067"/>
                  </a:lnTo>
                  <a:lnTo>
                    <a:pt x="5116651" y="2464055"/>
                  </a:lnTo>
                  <a:lnTo>
                    <a:pt x="5138666" y="2389521"/>
                  </a:lnTo>
                  <a:lnTo>
                    <a:pt x="5164970" y="2284314"/>
                  </a:lnTo>
                  <a:lnTo>
                    <a:pt x="5191231" y="2148391"/>
                  </a:lnTo>
                  <a:lnTo>
                    <a:pt x="5226288" y="1964181"/>
                  </a:lnTo>
                  <a:lnTo>
                    <a:pt x="5239419" y="1894116"/>
                  </a:lnTo>
                  <a:lnTo>
                    <a:pt x="5239419" y="1889734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 descr=""/>
          <p:cNvSpPr txBox="1"/>
          <p:nvPr/>
        </p:nvSpPr>
        <p:spPr>
          <a:xfrm>
            <a:off x="2511382" y="5275691"/>
            <a:ext cx="294703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87960" marR="5080" indent="-17589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4" name="object 4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5" name="object 4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8788" y="4161281"/>
            <a:ext cx="560451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76910" marR="5080" indent="-66484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96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86383" y="8289417"/>
            <a:ext cx="519049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8120" marR="5080" indent="-18605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 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60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60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60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60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60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c:LIMÓNA-X0005A</a:t>
            </a:r>
            <a:r>
              <a:rPr dirty="0" sz="550" spc="36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c:LIMÓNB-X0005B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X0005C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573" y="2257936"/>
                </a:moveTo>
                <a:lnTo>
                  <a:pt x="0" y="2257936"/>
                </a:lnTo>
              </a:path>
              <a:path w="52705" h="2258060">
                <a:moveTo>
                  <a:pt x="52573" y="1806349"/>
                </a:moveTo>
                <a:lnTo>
                  <a:pt x="0" y="1806349"/>
                </a:lnTo>
              </a:path>
              <a:path w="52705" h="2258060">
                <a:moveTo>
                  <a:pt x="52573" y="1354718"/>
                </a:moveTo>
                <a:lnTo>
                  <a:pt x="0" y="1354718"/>
                </a:lnTo>
              </a:path>
              <a:path w="52705" h="2258060">
                <a:moveTo>
                  <a:pt x="52573" y="903130"/>
                </a:moveTo>
                <a:lnTo>
                  <a:pt x="0" y="903130"/>
                </a:lnTo>
              </a:path>
              <a:path w="52705" h="2258060">
                <a:moveTo>
                  <a:pt x="52573" y="451631"/>
                </a:moveTo>
                <a:lnTo>
                  <a:pt x="0" y="451631"/>
                </a:lnTo>
              </a:path>
              <a:path w="52705" h="2258060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342337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7152" y="297187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9929" y="2520240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206865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1389037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364446" y="1250617"/>
            <a:ext cx="5252720" cy="2644140"/>
            <a:chOff x="1364446" y="1250617"/>
            <a:chExt cx="5252720" cy="2644140"/>
          </a:xfrm>
        </p:grpSpPr>
        <p:sp>
          <p:nvSpPr>
            <p:cNvPr id="17" name="object 17" descr=""/>
            <p:cNvSpPr/>
            <p:nvPr/>
          </p:nvSpPr>
          <p:spPr>
            <a:xfrm>
              <a:off x="1371025" y="1686917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71025" y="2020108"/>
              <a:ext cx="5240020" cy="1149350"/>
            </a:xfrm>
            <a:custGeom>
              <a:avLst/>
              <a:gdLst/>
              <a:ahLst/>
              <a:cxnLst/>
              <a:rect l="l" t="t" r="r" b="b"/>
              <a:pathLst>
                <a:path w="5240020" h="1149350">
                  <a:moveTo>
                    <a:pt x="0" y="605037"/>
                  </a:moveTo>
                  <a:lnTo>
                    <a:pt x="4381" y="605037"/>
                  </a:lnTo>
                  <a:lnTo>
                    <a:pt x="61335" y="600655"/>
                  </a:lnTo>
                  <a:lnTo>
                    <a:pt x="100871" y="596274"/>
                  </a:lnTo>
                  <a:lnTo>
                    <a:pt x="144682" y="587554"/>
                  </a:lnTo>
                  <a:lnTo>
                    <a:pt x="416536" y="539266"/>
                  </a:lnTo>
                  <a:lnTo>
                    <a:pt x="486739" y="534885"/>
                  </a:lnTo>
                  <a:lnTo>
                    <a:pt x="561188" y="530503"/>
                  </a:lnTo>
                  <a:lnTo>
                    <a:pt x="609376" y="534885"/>
                  </a:lnTo>
                  <a:lnTo>
                    <a:pt x="688376" y="539266"/>
                  </a:lnTo>
                  <a:lnTo>
                    <a:pt x="736564" y="548030"/>
                  </a:lnTo>
                  <a:lnTo>
                    <a:pt x="859333" y="569895"/>
                  </a:lnTo>
                  <a:lnTo>
                    <a:pt x="1004028" y="596274"/>
                  </a:lnTo>
                  <a:lnTo>
                    <a:pt x="1069855" y="600655"/>
                  </a:lnTo>
                  <a:lnTo>
                    <a:pt x="1157477" y="609419"/>
                  </a:lnTo>
                  <a:lnTo>
                    <a:pt x="1218883" y="605037"/>
                  </a:lnTo>
                  <a:lnTo>
                    <a:pt x="1354825" y="591892"/>
                  </a:lnTo>
                  <a:lnTo>
                    <a:pt x="1661724" y="539266"/>
                  </a:lnTo>
                  <a:lnTo>
                    <a:pt x="1758188" y="534885"/>
                  </a:lnTo>
                  <a:lnTo>
                    <a:pt x="1828303" y="530503"/>
                  </a:lnTo>
                  <a:lnTo>
                    <a:pt x="1907260" y="539266"/>
                  </a:lnTo>
                  <a:lnTo>
                    <a:pt x="2034405" y="556794"/>
                  </a:lnTo>
                  <a:lnTo>
                    <a:pt x="2144043" y="574277"/>
                  </a:lnTo>
                  <a:lnTo>
                    <a:pt x="2266811" y="596274"/>
                  </a:lnTo>
                  <a:lnTo>
                    <a:pt x="2266811" y="591892"/>
                  </a:lnTo>
                  <a:lnTo>
                    <a:pt x="2271188" y="495361"/>
                  </a:lnTo>
                  <a:lnTo>
                    <a:pt x="2275608" y="508638"/>
                  </a:lnTo>
                  <a:lnTo>
                    <a:pt x="2279985" y="482259"/>
                  </a:lnTo>
                  <a:lnTo>
                    <a:pt x="2288738" y="442823"/>
                  </a:lnTo>
                  <a:lnTo>
                    <a:pt x="2293115" y="429678"/>
                  </a:lnTo>
                  <a:lnTo>
                    <a:pt x="2297492" y="416445"/>
                  </a:lnTo>
                  <a:lnTo>
                    <a:pt x="2301869" y="429678"/>
                  </a:lnTo>
                  <a:lnTo>
                    <a:pt x="2301869" y="416445"/>
                  </a:lnTo>
                  <a:lnTo>
                    <a:pt x="2306246" y="407681"/>
                  </a:lnTo>
                  <a:lnTo>
                    <a:pt x="2310622" y="477878"/>
                  </a:lnTo>
                  <a:lnTo>
                    <a:pt x="2314999" y="455969"/>
                  </a:lnTo>
                  <a:lnTo>
                    <a:pt x="2323796" y="381434"/>
                  </a:lnTo>
                  <a:lnTo>
                    <a:pt x="2323796" y="368289"/>
                  </a:lnTo>
                  <a:lnTo>
                    <a:pt x="2328173" y="368289"/>
                  </a:lnTo>
                  <a:lnTo>
                    <a:pt x="2332550" y="355144"/>
                  </a:lnTo>
                  <a:lnTo>
                    <a:pt x="2345680" y="306900"/>
                  </a:lnTo>
                  <a:lnTo>
                    <a:pt x="2354434" y="293755"/>
                  </a:lnTo>
                  <a:lnTo>
                    <a:pt x="2358810" y="271758"/>
                  </a:lnTo>
                  <a:lnTo>
                    <a:pt x="2363231" y="254231"/>
                  </a:lnTo>
                  <a:lnTo>
                    <a:pt x="2371984" y="258613"/>
                  </a:lnTo>
                  <a:lnTo>
                    <a:pt x="2371984" y="249849"/>
                  </a:lnTo>
                  <a:lnTo>
                    <a:pt x="2389492" y="201693"/>
                  </a:lnTo>
                  <a:lnTo>
                    <a:pt x="2389492" y="206075"/>
                  </a:lnTo>
                  <a:lnTo>
                    <a:pt x="2393868" y="201693"/>
                  </a:lnTo>
                  <a:lnTo>
                    <a:pt x="2398376" y="179697"/>
                  </a:lnTo>
                  <a:lnTo>
                    <a:pt x="2407130" y="192842"/>
                  </a:lnTo>
                  <a:lnTo>
                    <a:pt x="2407130" y="188460"/>
                  </a:lnTo>
                  <a:lnTo>
                    <a:pt x="2415883" y="166551"/>
                  </a:lnTo>
                  <a:lnTo>
                    <a:pt x="2420260" y="157832"/>
                  </a:lnTo>
                  <a:lnTo>
                    <a:pt x="2424637" y="153450"/>
                  </a:lnTo>
                  <a:lnTo>
                    <a:pt x="2429014" y="149068"/>
                  </a:lnTo>
                  <a:lnTo>
                    <a:pt x="2437811" y="122777"/>
                  </a:lnTo>
                  <a:lnTo>
                    <a:pt x="2442188" y="118308"/>
                  </a:lnTo>
                  <a:lnTo>
                    <a:pt x="2446564" y="118308"/>
                  </a:lnTo>
                  <a:lnTo>
                    <a:pt x="2459695" y="109544"/>
                  </a:lnTo>
                  <a:lnTo>
                    <a:pt x="2464071" y="105162"/>
                  </a:lnTo>
                  <a:lnTo>
                    <a:pt x="2472825" y="96399"/>
                  </a:lnTo>
                  <a:lnTo>
                    <a:pt x="2481622" y="65770"/>
                  </a:lnTo>
                  <a:lnTo>
                    <a:pt x="2485999" y="52625"/>
                  </a:lnTo>
                  <a:lnTo>
                    <a:pt x="2494753" y="26246"/>
                  </a:lnTo>
                  <a:lnTo>
                    <a:pt x="2499129" y="26246"/>
                  </a:lnTo>
                  <a:lnTo>
                    <a:pt x="2503506" y="30628"/>
                  </a:lnTo>
                  <a:lnTo>
                    <a:pt x="2512260" y="48243"/>
                  </a:lnTo>
                  <a:lnTo>
                    <a:pt x="2521057" y="48243"/>
                  </a:lnTo>
                  <a:lnTo>
                    <a:pt x="2529810" y="39392"/>
                  </a:lnTo>
                  <a:lnTo>
                    <a:pt x="2538651" y="35010"/>
                  </a:lnTo>
                  <a:lnTo>
                    <a:pt x="2547449" y="26246"/>
                  </a:lnTo>
                  <a:lnTo>
                    <a:pt x="2551826" y="21865"/>
                  </a:lnTo>
                  <a:lnTo>
                    <a:pt x="2556202" y="21865"/>
                  </a:lnTo>
                  <a:lnTo>
                    <a:pt x="2586840" y="57007"/>
                  </a:lnTo>
                  <a:lnTo>
                    <a:pt x="2604390" y="48243"/>
                  </a:lnTo>
                  <a:lnTo>
                    <a:pt x="2608767" y="57007"/>
                  </a:lnTo>
                  <a:lnTo>
                    <a:pt x="2617521" y="70152"/>
                  </a:lnTo>
                  <a:lnTo>
                    <a:pt x="2626274" y="78916"/>
                  </a:lnTo>
                  <a:lnTo>
                    <a:pt x="2635071" y="83297"/>
                  </a:lnTo>
                  <a:lnTo>
                    <a:pt x="2639448" y="96399"/>
                  </a:lnTo>
                  <a:lnTo>
                    <a:pt x="2648202" y="105162"/>
                  </a:lnTo>
                  <a:lnTo>
                    <a:pt x="2665709" y="127159"/>
                  </a:lnTo>
                  <a:lnTo>
                    <a:pt x="2678970" y="153450"/>
                  </a:lnTo>
                  <a:lnTo>
                    <a:pt x="2696477" y="170933"/>
                  </a:lnTo>
                  <a:lnTo>
                    <a:pt x="2705275" y="188460"/>
                  </a:lnTo>
                  <a:lnTo>
                    <a:pt x="2770970" y="359525"/>
                  </a:lnTo>
                  <a:lnTo>
                    <a:pt x="2788477" y="407681"/>
                  </a:lnTo>
                  <a:lnTo>
                    <a:pt x="2814869" y="469114"/>
                  </a:lnTo>
                  <a:lnTo>
                    <a:pt x="2836796" y="526121"/>
                  </a:lnTo>
                  <a:lnTo>
                    <a:pt x="2849927" y="569895"/>
                  </a:lnTo>
                  <a:lnTo>
                    <a:pt x="2889361" y="679571"/>
                  </a:lnTo>
                  <a:lnTo>
                    <a:pt x="2911289" y="732109"/>
                  </a:lnTo>
                  <a:lnTo>
                    <a:pt x="2950811" y="846167"/>
                  </a:lnTo>
                  <a:lnTo>
                    <a:pt x="3003376" y="968989"/>
                  </a:lnTo>
                  <a:lnTo>
                    <a:pt x="3034057" y="1025908"/>
                  </a:lnTo>
                  <a:lnTo>
                    <a:pt x="3060317" y="1069770"/>
                  </a:lnTo>
                  <a:lnTo>
                    <a:pt x="3108637" y="1131202"/>
                  </a:lnTo>
                  <a:lnTo>
                    <a:pt x="3148072" y="1148730"/>
                  </a:lnTo>
                  <a:lnTo>
                    <a:pt x="3169955" y="1148730"/>
                  </a:lnTo>
                  <a:lnTo>
                    <a:pt x="3218143" y="1131202"/>
                  </a:lnTo>
                  <a:lnTo>
                    <a:pt x="3257709" y="1096061"/>
                  </a:lnTo>
                  <a:lnTo>
                    <a:pt x="3288347" y="1052286"/>
                  </a:lnTo>
                  <a:lnTo>
                    <a:pt x="3314651" y="1003999"/>
                  </a:lnTo>
                  <a:lnTo>
                    <a:pt x="3345332" y="938228"/>
                  </a:lnTo>
                  <a:lnTo>
                    <a:pt x="3384854" y="846167"/>
                  </a:lnTo>
                  <a:lnTo>
                    <a:pt x="3428666" y="723389"/>
                  </a:lnTo>
                  <a:lnTo>
                    <a:pt x="3476854" y="583172"/>
                  </a:lnTo>
                  <a:lnTo>
                    <a:pt x="3547057" y="385816"/>
                  </a:lnTo>
                  <a:lnTo>
                    <a:pt x="3599622" y="254231"/>
                  </a:lnTo>
                  <a:lnTo>
                    <a:pt x="3634811" y="170933"/>
                  </a:lnTo>
                  <a:lnTo>
                    <a:pt x="3665448" y="118308"/>
                  </a:lnTo>
                  <a:lnTo>
                    <a:pt x="3691753" y="74534"/>
                  </a:lnTo>
                  <a:lnTo>
                    <a:pt x="3735564" y="26246"/>
                  </a:lnTo>
                  <a:lnTo>
                    <a:pt x="3775086" y="4381"/>
                  </a:lnTo>
                  <a:lnTo>
                    <a:pt x="3792593" y="0"/>
                  </a:lnTo>
                  <a:lnTo>
                    <a:pt x="3810144" y="4381"/>
                  </a:lnTo>
                  <a:lnTo>
                    <a:pt x="3832028" y="8719"/>
                  </a:lnTo>
                  <a:lnTo>
                    <a:pt x="3867086" y="39392"/>
                  </a:lnTo>
                  <a:lnTo>
                    <a:pt x="3915405" y="105162"/>
                  </a:lnTo>
                  <a:lnTo>
                    <a:pt x="3941666" y="153450"/>
                  </a:lnTo>
                  <a:lnTo>
                    <a:pt x="3972347" y="223602"/>
                  </a:lnTo>
                  <a:lnTo>
                    <a:pt x="4011781" y="311282"/>
                  </a:lnTo>
                  <a:lnTo>
                    <a:pt x="4055680" y="429678"/>
                  </a:lnTo>
                  <a:lnTo>
                    <a:pt x="4217883" y="881221"/>
                  </a:lnTo>
                  <a:lnTo>
                    <a:pt x="4252941" y="960137"/>
                  </a:lnTo>
                  <a:lnTo>
                    <a:pt x="4283622" y="1021526"/>
                  </a:lnTo>
                  <a:lnTo>
                    <a:pt x="4309882" y="1061050"/>
                  </a:lnTo>
                  <a:lnTo>
                    <a:pt x="4336274" y="1096061"/>
                  </a:lnTo>
                  <a:lnTo>
                    <a:pt x="4380086" y="1131202"/>
                  </a:lnTo>
                  <a:lnTo>
                    <a:pt x="4397636" y="1139966"/>
                  </a:lnTo>
                  <a:lnTo>
                    <a:pt x="4415143" y="1139966"/>
                  </a:lnTo>
                  <a:lnTo>
                    <a:pt x="4432694" y="1139966"/>
                  </a:lnTo>
                  <a:lnTo>
                    <a:pt x="4450201" y="1131202"/>
                  </a:lnTo>
                  <a:lnTo>
                    <a:pt x="4472216" y="1122439"/>
                  </a:lnTo>
                  <a:lnTo>
                    <a:pt x="4489723" y="1104824"/>
                  </a:lnTo>
                  <a:lnTo>
                    <a:pt x="4537912" y="1043435"/>
                  </a:lnTo>
                  <a:lnTo>
                    <a:pt x="4564216" y="995236"/>
                  </a:lnTo>
                  <a:lnTo>
                    <a:pt x="4594985" y="929465"/>
                  </a:lnTo>
                  <a:lnTo>
                    <a:pt x="4630042" y="846167"/>
                  </a:lnTo>
                  <a:lnTo>
                    <a:pt x="4673854" y="723389"/>
                  </a:lnTo>
                  <a:lnTo>
                    <a:pt x="4752810" y="495361"/>
                  </a:lnTo>
                  <a:lnTo>
                    <a:pt x="4818549" y="324427"/>
                  </a:lnTo>
                  <a:lnTo>
                    <a:pt x="4853563" y="232366"/>
                  </a:lnTo>
                  <a:lnTo>
                    <a:pt x="4888753" y="153450"/>
                  </a:lnTo>
                  <a:lnTo>
                    <a:pt x="4919390" y="100781"/>
                  </a:lnTo>
                  <a:lnTo>
                    <a:pt x="4945694" y="61388"/>
                  </a:lnTo>
                  <a:lnTo>
                    <a:pt x="4971955" y="30628"/>
                  </a:lnTo>
                  <a:lnTo>
                    <a:pt x="5011521" y="4381"/>
                  </a:lnTo>
                  <a:lnTo>
                    <a:pt x="5029028" y="0"/>
                  </a:lnTo>
                  <a:lnTo>
                    <a:pt x="5046579" y="0"/>
                  </a:lnTo>
                  <a:lnTo>
                    <a:pt x="5103520" y="26246"/>
                  </a:lnTo>
                  <a:lnTo>
                    <a:pt x="5147419" y="74534"/>
                  </a:lnTo>
                  <a:lnTo>
                    <a:pt x="5169347" y="113926"/>
                  </a:lnTo>
                  <a:lnTo>
                    <a:pt x="5199984" y="170933"/>
                  </a:lnTo>
                  <a:lnTo>
                    <a:pt x="5230665" y="241129"/>
                  </a:lnTo>
                  <a:lnTo>
                    <a:pt x="5239419" y="258613"/>
                  </a:lnTo>
                  <a:lnTo>
                    <a:pt x="5239419" y="262995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71025" y="2085879"/>
              <a:ext cx="5240020" cy="1021715"/>
            </a:xfrm>
            <a:custGeom>
              <a:avLst/>
              <a:gdLst/>
              <a:ahLst/>
              <a:cxnLst/>
              <a:rect l="l" t="t" r="r" b="b"/>
              <a:pathLst>
                <a:path w="5240020" h="1021714">
                  <a:moveTo>
                    <a:pt x="0" y="499743"/>
                  </a:moveTo>
                  <a:lnTo>
                    <a:pt x="162207" y="526121"/>
                  </a:lnTo>
                  <a:lnTo>
                    <a:pt x="258710" y="534885"/>
                  </a:lnTo>
                  <a:lnTo>
                    <a:pt x="328782" y="539266"/>
                  </a:lnTo>
                  <a:lnTo>
                    <a:pt x="381478" y="539266"/>
                  </a:lnTo>
                  <a:lnTo>
                    <a:pt x="504246" y="526121"/>
                  </a:lnTo>
                  <a:lnTo>
                    <a:pt x="591869" y="517401"/>
                  </a:lnTo>
                  <a:lnTo>
                    <a:pt x="802391" y="482259"/>
                  </a:lnTo>
                  <a:lnTo>
                    <a:pt x="907608" y="473496"/>
                  </a:lnTo>
                  <a:lnTo>
                    <a:pt x="960217" y="469114"/>
                  </a:lnTo>
                  <a:lnTo>
                    <a:pt x="1012782" y="473496"/>
                  </a:lnTo>
                  <a:lnTo>
                    <a:pt x="1100492" y="477878"/>
                  </a:lnTo>
                  <a:lnTo>
                    <a:pt x="1148680" y="482259"/>
                  </a:lnTo>
                  <a:lnTo>
                    <a:pt x="1262695" y="499743"/>
                  </a:lnTo>
                  <a:lnTo>
                    <a:pt x="1416144" y="526121"/>
                  </a:lnTo>
                  <a:lnTo>
                    <a:pt x="1499521" y="534885"/>
                  </a:lnTo>
                  <a:lnTo>
                    <a:pt x="1587231" y="539266"/>
                  </a:lnTo>
                  <a:lnTo>
                    <a:pt x="1631043" y="534885"/>
                  </a:lnTo>
                  <a:lnTo>
                    <a:pt x="1749434" y="530503"/>
                  </a:lnTo>
                  <a:lnTo>
                    <a:pt x="1837057" y="517401"/>
                  </a:lnTo>
                  <a:lnTo>
                    <a:pt x="2043159" y="482259"/>
                  </a:lnTo>
                  <a:lnTo>
                    <a:pt x="2130913" y="473496"/>
                  </a:lnTo>
                  <a:lnTo>
                    <a:pt x="2209782" y="469114"/>
                  </a:lnTo>
                  <a:lnTo>
                    <a:pt x="2257970" y="473496"/>
                  </a:lnTo>
                  <a:lnTo>
                    <a:pt x="2266811" y="473496"/>
                  </a:lnTo>
                  <a:lnTo>
                    <a:pt x="2266811" y="469114"/>
                  </a:lnTo>
                  <a:lnTo>
                    <a:pt x="2271188" y="390198"/>
                  </a:lnTo>
                  <a:lnTo>
                    <a:pt x="2275608" y="403343"/>
                  </a:lnTo>
                  <a:lnTo>
                    <a:pt x="2275608" y="398962"/>
                  </a:lnTo>
                  <a:lnTo>
                    <a:pt x="2279985" y="381434"/>
                  </a:lnTo>
                  <a:lnTo>
                    <a:pt x="2288738" y="350674"/>
                  </a:lnTo>
                  <a:lnTo>
                    <a:pt x="2293115" y="337573"/>
                  </a:lnTo>
                  <a:lnTo>
                    <a:pt x="2297492" y="328809"/>
                  </a:lnTo>
                  <a:lnTo>
                    <a:pt x="2301869" y="337573"/>
                  </a:lnTo>
                  <a:lnTo>
                    <a:pt x="2306246" y="324427"/>
                  </a:lnTo>
                  <a:lnTo>
                    <a:pt x="2306246" y="320045"/>
                  </a:lnTo>
                  <a:lnTo>
                    <a:pt x="2306246" y="328809"/>
                  </a:lnTo>
                  <a:lnTo>
                    <a:pt x="2310622" y="368289"/>
                  </a:lnTo>
                  <a:lnTo>
                    <a:pt x="2314999" y="328809"/>
                  </a:lnTo>
                  <a:lnTo>
                    <a:pt x="2319420" y="249893"/>
                  </a:lnTo>
                  <a:lnTo>
                    <a:pt x="2323796" y="236748"/>
                  </a:lnTo>
                  <a:lnTo>
                    <a:pt x="2332550" y="241129"/>
                  </a:lnTo>
                  <a:lnTo>
                    <a:pt x="2336927" y="227984"/>
                  </a:lnTo>
                  <a:lnTo>
                    <a:pt x="2341303" y="219220"/>
                  </a:lnTo>
                  <a:lnTo>
                    <a:pt x="2345680" y="223602"/>
                  </a:lnTo>
                  <a:lnTo>
                    <a:pt x="2350057" y="223602"/>
                  </a:lnTo>
                  <a:lnTo>
                    <a:pt x="2354434" y="223602"/>
                  </a:lnTo>
                  <a:lnTo>
                    <a:pt x="2354434" y="227984"/>
                  </a:lnTo>
                  <a:lnTo>
                    <a:pt x="2358810" y="227984"/>
                  </a:lnTo>
                  <a:lnTo>
                    <a:pt x="2358810" y="223602"/>
                  </a:lnTo>
                  <a:lnTo>
                    <a:pt x="2363231" y="227984"/>
                  </a:lnTo>
                  <a:lnTo>
                    <a:pt x="2367608" y="236748"/>
                  </a:lnTo>
                  <a:lnTo>
                    <a:pt x="2371984" y="232366"/>
                  </a:lnTo>
                  <a:lnTo>
                    <a:pt x="2376361" y="214839"/>
                  </a:lnTo>
                  <a:lnTo>
                    <a:pt x="2389492" y="149068"/>
                  </a:lnTo>
                  <a:lnTo>
                    <a:pt x="2393868" y="144686"/>
                  </a:lnTo>
                  <a:lnTo>
                    <a:pt x="2393868" y="131453"/>
                  </a:lnTo>
                  <a:lnTo>
                    <a:pt x="2398376" y="113926"/>
                  </a:lnTo>
                  <a:lnTo>
                    <a:pt x="2402753" y="118308"/>
                  </a:lnTo>
                  <a:lnTo>
                    <a:pt x="2407130" y="140304"/>
                  </a:lnTo>
                  <a:lnTo>
                    <a:pt x="2411507" y="135923"/>
                  </a:lnTo>
                  <a:lnTo>
                    <a:pt x="2429014" y="87679"/>
                  </a:lnTo>
                  <a:lnTo>
                    <a:pt x="2433434" y="57007"/>
                  </a:lnTo>
                  <a:lnTo>
                    <a:pt x="2437811" y="57007"/>
                  </a:lnTo>
                  <a:lnTo>
                    <a:pt x="2446564" y="57007"/>
                  </a:lnTo>
                  <a:lnTo>
                    <a:pt x="2455318" y="39392"/>
                  </a:lnTo>
                  <a:lnTo>
                    <a:pt x="2459695" y="43774"/>
                  </a:lnTo>
                  <a:lnTo>
                    <a:pt x="2468448" y="65770"/>
                  </a:lnTo>
                  <a:lnTo>
                    <a:pt x="2472825" y="65770"/>
                  </a:lnTo>
                  <a:lnTo>
                    <a:pt x="2490376" y="35010"/>
                  </a:lnTo>
                  <a:lnTo>
                    <a:pt x="2499129" y="30628"/>
                  </a:lnTo>
                  <a:lnTo>
                    <a:pt x="2503506" y="30628"/>
                  </a:lnTo>
                  <a:lnTo>
                    <a:pt x="2512260" y="39392"/>
                  </a:lnTo>
                  <a:lnTo>
                    <a:pt x="2521057" y="35010"/>
                  </a:lnTo>
                  <a:lnTo>
                    <a:pt x="2534275" y="21865"/>
                  </a:lnTo>
                  <a:lnTo>
                    <a:pt x="2538651" y="17527"/>
                  </a:lnTo>
                  <a:lnTo>
                    <a:pt x="2556202" y="26246"/>
                  </a:lnTo>
                  <a:lnTo>
                    <a:pt x="2564956" y="35010"/>
                  </a:lnTo>
                  <a:lnTo>
                    <a:pt x="2573709" y="43774"/>
                  </a:lnTo>
                  <a:lnTo>
                    <a:pt x="2582463" y="57007"/>
                  </a:lnTo>
                  <a:lnTo>
                    <a:pt x="2586840" y="52537"/>
                  </a:lnTo>
                  <a:lnTo>
                    <a:pt x="2595637" y="43774"/>
                  </a:lnTo>
                  <a:lnTo>
                    <a:pt x="2604390" y="52537"/>
                  </a:lnTo>
                  <a:lnTo>
                    <a:pt x="2617521" y="74534"/>
                  </a:lnTo>
                  <a:lnTo>
                    <a:pt x="2656955" y="105162"/>
                  </a:lnTo>
                  <a:lnTo>
                    <a:pt x="2665709" y="131453"/>
                  </a:lnTo>
                  <a:lnTo>
                    <a:pt x="2687724" y="192842"/>
                  </a:lnTo>
                  <a:lnTo>
                    <a:pt x="2705275" y="210457"/>
                  </a:lnTo>
                  <a:lnTo>
                    <a:pt x="2714028" y="227984"/>
                  </a:lnTo>
                  <a:lnTo>
                    <a:pt x="2722782" y="249893"/>
                  </a:lnTo>
                  <a:lnTo>
                    <a:pt x="2735912" y="276140"/>
                  </a:lnTo>
                  <a:lnTo>
                    <a:pt x="2753463" y="298137"/>
                  </a:lnTo>
                  <a:lnTo>
                    <a:pt x="2757840" y="311282"/>
                  </a:lnTo>
                  <a:lnTo>
                    <a:pt x="2775347" y="350674"/>
                  </a:lnTo>
                  <a:lnTo>
                    <a:pt x="2801651" y="425208"/>
                  </a:lnTo>
                  <a:lnTo>
                    <a:pt x="2819289" y="469114"/>
                  </a:lnTo>
                  <a:lnTo>
                    <a:pt x="2832420" y="512888"/>
                  </a:lnTo>
                  <a:lnTo>
                    <a:pt x="2871854" y="600699"/>
                  </a:lnTo>
                  <a:lnTo>
                    <a:pt x="2889361" y="648855"/>
                  </a:lnTo>
                  <a:lnTo>
                    <a:pt x="2928796" y="736535"/>
                  </a:lnTo>
                  <a:lnTo>
                    <a:pt x="2946434" y="771633"/>
                  </a:lnTo>
                  <a:lnTo>
                    <a:pt x="3025303" y="925083"/>
                  </a:lnTo>
                  <a:lnTo>
                    <a:pt x="3051564" y="960137"/>
                  </a:lnTo>
                  <a:lnTo>
                    <a:pt x="3104260" y="1003999"/>
                  </a:lnTo>
                  <a:lnTo>
                    <a:pt x="3134941" y="1021526"/>
                  </a:lnTo>
                  <a:lnTo>
                    <a:pt x="3152448" y="1021526"/>
                  </a:lnTo>
                  <a:lnTo>
                    <a:pt x="3161202" y="1017144"/>
                  </a:lnTo>
                  <a:lnTo>
                    <a:pt x="3183129" y="1012763"/>
                  </a:lnTo>
                  <a:lnTo>
                    <a:pt x="3218143" y="990898"/>
                  </a:lnTo>
                  <a:lnTo>
                    <a:pt x="3266463" y="933847"/>
                  </a:lnTo>
                  <a:lnTo>
                    <a:pt x="3323405" y="837447"/>
                  </a:lnTo>
                  <a:lnTo>
                    <a:pt x="3358550" y="762913"/>
                  </a:lnTo>
                  <a:lnTo>
                    <a:pt x="3393608" y="683953"/>
                  </a:lnTo>
                  <a:lnTo>
                    <a:pt x="3481230" y="460350"/>
                  </a:lnTo>
                  <a:lnTo>
                    <a:pt x="3529550" y="346292"/>
                  </a:lnTo>
                  <a:lnTo>
                    <a:pt x="3582115" y="223602"/>
                  </a:lnTo>
                  <a:lnTo>
                    <a:pt x="3617173" y="149068"/>
                  </a:lnTo>
                  <a:lnTo>
                    <a:pt x="3643564" y="105162"/>
                  </a:lnTo>
                  <a:lnTo>
                    <a:pt x="3674202" y="65770"/>
                  </a:lnTo>
                  <a:lnTo>
                    <a:pt x="3700506" y="35010"/>
                  </a:lnTo>
                  <a:lnTo>
                    <a:pt x="3744317" y="4381"/>
                  </a:lnTo>
                  <a:lnTo>
                    <a:pt x="3761825" y="0"/>
                  </a:lnTo>
                  <a:lnTo>
                    <a:pt x="3779463" y="0"/>
                  </a:lnTo>
                  <a:lnTo>
                    <a:pt x="3818897" y="13145"/>
                  </a:lnTo>
                  <a:lnTo>
                    <a:pt x="3862709" y="48155"/>
                  </a:lnTo>
                  <a:lnTo>
                    <a:pt x="3911028" y="118308"/>
                  </a:lnTo>
                  <a:lnTo>
                    <a:pt x="3946042" y="170977"/>
                  </a:lnTo>
                  <a:lnTo>
                    <a:pt x="3976723" y="232366"/>
                  </a:lnTo>
                  <a:lnTo>
                    <a:pt x="4020535" y="333191"/>
                  </a:lnTo>
                  <a:lnTo>
                    <a:pt x="4081985" y="495405"/>
                  </a:lnTo>
                  <a:lnTo>
                    <a:pt x="4165230" y="697099"/>
                  </a:lnTo>
                  <a:lnTo>
                    <a:pt x="4209129" y="793542"/>
                  </a:lnTo>
                  <a:lnTo>
                    <a:pt x="4244187" y="863694"/>
                  </a:lnTo>
                  <a:lnTo>
                    <a:pt x="4274868" y="916363"/>
                  </a:lnTo>
                  <a:lnTo>
                    <a:pt x="4305506" y="951374"/>
                  </a:lnTo>
                  <a:lnTo>
                    <a:pt x="4327521" y="977665"/>
                  </a:lnTo>
                  <a:lnTo>
                    <a:pt x="4349448" y="995279"/>
                  </a:lnTo>
                  <a:lnTo>
                    <a:pt x="4366955" y="1003999"/>
                  </a:lnTo>
                  <a:lnTo>
                    <a:pt x="4388883" y="1008381"/>
                  </a:lnTo>
                  <a:lnTo>
                    <a:pt x="4406390" y="1008381"/>
                  </a:lnTo>
                  <a:lnTo>
                    <a:pt x="4428318" y="1003999"/>
                  </a:lnTo>
                  <a:lnTo>
                    <a:pt x="4445825" y="995279"/>
                  </a:lnTo>
                  <a:lnTo>
                    <a:pt x="4463463" y="982134"/>
                  </a:lnTo>
                  <a:lnTo>
                    <a:pt x="4485347" y="960137"/>
                  </a:lnTo>
                  <a:lnTo>
                    <a:pt x="4511651" y="933847"/>
                  </a:lnTo>
                  <a:lnTo>
                    <a:pt x="4533535" y="894367"/>
                  </a:lnTo>
                  <a:lnTo>
                    <a:pt x="4564216" y="841829"/>
                  </a:lnTo>
                  <a:lnTo>
                    <a:pt x="4599361" y="771633"/>
                  </a:lnTo>
                  <a:lnTo>
                    <a:pt x="4643173" y="675233"/>
                  </a:lnTo>
                  <a:lnTo>
                    <a:pt x="4704535" y="526121"/>
                  </a:lnTo>
                  <a:lnTo>
                    <a:pt x="4792245" y="306900"/>
                  </a:lnTo>
                  <a:lnTo>
                    <a:pt x="4831680" y="214839"/>
                  </a:lnTo>
                  <a:lnTo>
                    <a:pt x="4871202" y="140304"/>
                  </a:lnTo>
                  <a:lnTo>
                    <a:pt x="4897506" y="92061"/>
                  </a:lnTo>
                  <a:lnTo>
                    <a:pt x="4923767" y="57007"/>
                  </a:lnTo>
                  <a:lnTo>
                    <a:pt x="4971955" y="17527"/>
                  </a:lnTo>
                  <a:lnTo>
                    <a:pt x="5011521" y="0"/>
                  </a:lnTo>
                  <a:lnTo>
                    <a:pt x="5029028" y="0"/>
                  </a:lnTo>
                  <a:lnTo>
                    <a:pt x="5050955" y="0"/>
                  </a:lnTo>
                  <a:lnTo>
                    <a:pt x="5085969" y="21865"/>
                  </a:lnTo>
                  <a:lnTo>
                    <a:pt x="5134201" y="74534"/>
                  </a:lnTo>
                  <a:lnTo>
                    <a:pt x="5160593" y="113926"/>
                  </a:lnTo>
                  <a:lnTo>
                    <a:pt x="5191231" y="166595"/>
                  </a:lnTo>
                  <a:lnTo>
                    <a:pt x="5226288" y="236748"/>
                  </a:lnTo>
                  <a:lnTo>
                    <a:pt x="5239419" y="267376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71025" y="1257195"/>
              <a:ext cx="5240020" cy="2630805"/>
            </a:xfrm>
            <a:custGeom>
              <a:avLst/>
              <a:gdLst/>
              <a:ahLst/>
              <a:cxnLst/>
              <a:rect l="l" t="t" r="r" b="b"/>
              <a:pathLst>
                <a:path w="5240020" h="2630804">
                  <a:moveTo>
                    <a:pt x="0" y="1302180"/>
                  </a:moveTo>
                  <a:lnTo>
                    <a:pt x="4381" y="1302180"/>
                  </a:lnTo>
                  <a:lnTo>
                    <a:pt x="61335" y="1297798"/>
                  </a:lnTo>
                  <a:lnTo>
                    <a:pt x="83346" y="1297798"/>
                  </a:lnTo>
                  <a:lnTo>
                    <a:pt x="153444" y="1297798"/>
                  </a:lnTo>
                  <a:lnTo>
                    <a:pt x="192883" y="1302180"/>
                  </a:lnTo>
                  <a:lnTo>
                    <a:pt x="306898" y="1315325"/>
                  </a:lnTo>
                  <a:lnTo>
                    <a:pt x="583115" y="1359187"/>
                  </a:lnTo>
                  <a:lnTo>
                    <a:pt x="657695" y="1363569"/>
                  </a:lnTo>
                  <a:lnTo>
                    <a:pt x="780463" y="1367951"/>
                  </a:lnTo>
                  <a:lnTo>
                    <a:pt x="890014" y="1359187"/>
                  </a:lnTo>
                  <a:lnTo>
                    <a:pt x="933913" y="1350467"/>
                  </a:lnTo>
                  <a:lnTo>
                    <a:pt x="1144303" y="1315325"/>
                  </a:lnTo>
                  <a:lnTo>
                    <a:pt x="1227681" y="1306562"/>
                  </a:lnTo>
                  <a:lnTo>
                    <a:pt x="1341695" y="1297798"/>
                  </a:lnTo>
                  <a:lnTo>
                    <a:pt x="1433695" y="1302180"/>
                  </a:lnTo>
                  <a:lnTo>
                    <a:pt x="1512651" y="1306562"/>
                  </a:lnTo>
                  <a:lnTo>
                    <a:pt x="1556463" y="1315325"/>
                  </a:lnTo>
                  <a:lnTo>
                    <a:pt x="1788869" y="1354805"/>
                  </a:lnTo>
                  <a:lnTo>
                    <a:pt x="1863449" y="1363569"/>
                  </a:lnTo>
                  <a:lnTo>
                    <a:pt x="1920390" y="1367951"/>
                  </a:lnTo>
                  <a:lnTo>
                    <a:pt x="1999347" y="1367951"/>
                  </a:lnTo>
                  <a:lnTo>
                    <a:pt x="2043159" y="1367951"/>
                  </a:lnTo>
                  <a:lnTo>
                    <a:pt x="2192231" y="1350467"/>
                  </a:lnTo>
                  <a:lnTo>
                    <a:pt x="2266811" y="1337190"/>
                  </a:lnTo>
                  <a:lnTo>
                    <a:pt x="2266811" y="1346085"/>
                  </a:lnTo>
                  <a:lnTo>
                    <a:pt x="2275608" y="1648473"/>
                  </a:lnTo>
                  <a:lnTo>
                    <a:pt x="2279985" y="1692378"/>
                  </a:lnTo>
                  <a:lnTo>
                    <a:pt x="2284362" y="1705524"/>
                  </a:lnTo>
                  <a:lnTo>
                    <a:pt x="2293115" y="1714287"/>
                  </a:lnTo>
                  <a:lnTo>
                    <a:pt x="2297492" y="1718669"/>
                  </a:lnTo>
                  <a:lnTo>
                    <a:pt x="2297492" y="1731902"/>
                  </a:lnTo>
                  <a:lnTo>
                    <a:pt x="2297492" y="1723051"/>
                  </a:lnTo>
                  <a:lnTo>
                    <a:pt x="2301869" y="1709906"/>
                  </a:lnTo>
                  <a:lnTo>
                    <a:pt x="2306246" y="1714287"/>
                  </a:lnTo>
                  <a:lnTo>
                    <a:pt x="2306246" y="1687997"/>
                  </a:lnTo>
                  <a:lnTo>
                    <a:pt x="2310622" y="1578452"/>
                  </a:lnTo>
                  <a:lnTo>
                    <a:pt x="2314999" y="1644135"/>
                  </a:lnTo>
                  <a:lnTo>
                    <a:pt x="2323796" y="1850210"/>
                  </a:lnTo>
                  <a:lnTo>
                    <a:pt x="2332550" y="1946654"/>
                  </a:lnTo>
                  <a:lnTo>
                    <a:pt x="2336927" y="1981796"/>
                  </a:lnTo>
                  <a:lnTo>
                    <a:pt x="2341303" y="2008043"/>
                  </a:lnTo>
                  <a:lnTo>
                    <a:pt x="2345680" y="2008043"/>
                  </a:lnTo>
                  <a:lnTo>
                    <a:pt x="2350057" y="2021188"/>
                  </a:lnTo>
                  <a:lnTo>
                    <a:pt x="2354434" y="2034333"/>
                  </a:lnTo>
                  <a:lnTo>
                    <a:pt x="2354434" y="2029951"/>
                  </a:lnTo>
                  <a:lnTo>
                    <a:pt x="2354434" y="2003661"/>
                  </a:lnTo>
                  <a:lnTo>
                    <a:pt x="2358810" y="1959799"/>
                  </a:lnTo>
                  <a:lnTo>
                    <a:pt x="2363231" y="1964268"/>
                  </a:lnTo>
                  <a:lnTo>
                    <a:pt x="2363231" y="1990559"/>
                  </a:lnTo>
                  <a:lnTo>
                    <a:pt x="2385115" y="2236027"/>
                  </a:lnTo>
                  <a:lnTo>
                    <a:pt x="2389492" y="2266700"/>
                  </a:lnTo>
                  <a:lnTo>
                    <a:pt x="2393868" y="2266700"/>
                  </a:lnTo>
                  <a:lnTo>
                    <a:pt x="2393868" y="2275551"/>
                  </a:lnTo>
                  <a:lnTo>
                    <a:pt x="2398376" y="2306223"/>
                  </a:lnTo>
                  <a:lnTo>
                    <a:pt x="2398376" y="2301842"/>
                  </a:lnTo>
                  <a:lnTo>
                    <a:pt x="2407130" y="2240409"/>
                  </a:lnTo>
                  <a:lnTo>
                    <a:pt x="2411507" y="2218544"/>
                  </a:lnTo>
                  <a:lnTo>
                    <a:pt x="2415883" y="2214162"/>
                  </a:lnTo>
                  <a:lnTo>
                    <a:pt x="2415883" y="2222926"/>
                  </a:lnTo>
                  <a:lnTo>
                    <a:pt x="2420260" y="2249172"/>
                  </a:lnTo>
                  <a:lnTo>
                    <a:pt x="2437811" y="2376376"/>
                  </a:lnTo>
                  <a:lnTo>
                    <a:pt x="2442188" y="2415768"/>
                  </a:lnTo>
                  <a:lnTo>
                    <a:pt x="2446564" y="2442146"/>
                  </a:lnTo>
                  <a:lnTo>
                    <a:pt x="2450941" y="2442146"/>
                  </a:lnTo>
                  <a:lnTo>
                    <a:pt x="2450941" y="2433383"/>
                  </a:lnTo>
                  <a:lnTo>
                    <a:pt x="2464071" y="2385139"/>
                  </a:lnTo>
                  <a:lnTo>
                    <a:pt x="2468448" y="2402623"/>
                  </a:lnTo>
                  <a:lnTo>
                    <a:pt x="2477246" y="2455292"/>
                  </a:lnTo>
                  <a:lnTo>
                    <a:pt x="2481622" y="2499066"/>
                  </a:lnTo>
                  <a:lnTo>
                    <a:pt x="2490376" y="2529822"/>
                  </a:lnTo>
                  <a:lnTo>
                    <a:pt x="2499129" y="2569227"/>
                  </a:lnTo>
                  <a:lnTo>
                    <a:pt x="2499129" y="2564850"/>
                  </a:lnTo>
                  <a:lnTo>
                    <a:pt x="2503506" y="2556091"/>
                  </a:lnTo>
                  <a:lnTo>
                    <a:pt x="2521057" y="2464055"/>
                  </a:lnTo>
                  <a:lnTo>
                    <a:pt x="2521057" y="2472819"/>
                  </a:lnTo>
                  <a:lnTo>
                    <a:pt x="2529810" y="2477157"/>
                  </a:lnTo>
                  <a:lnTo>
                    <a:pt x="2534275" y="2485921"/>
                  </a:lnTo>
                  <a:lnTo>
                    <a:pt x="2538651" y="2503553"/>
                  </a:lnTo>
                  <a:lnTo>
                    <a:pt x="2547449" y="2534199"/>
                  </a:lnTo>
                  <a:lnTo>
                    <a:pt x="2551826" y="2534199"/>
                  </a:lnTo>
                  <a:lnTo>
                    <a:pt x="2551826" y="2521067"/>
                  </a:lnTo>
                  <a:lnTo>
                    <a:pt x="2569333" y="2450910"/>
                  </a:lnTo>
                  <a:lnTo>
                    <a:pt x="2573709" y="2450910"/>
                  </a:lnTo>
                  <a:lnTo>
                    <a:pt x="2582463" y="2450910"/>
                  </a:lnTo>
                  <a:lnTo>
                    <a:pt x="2591260" y="2464055"/>
                  </a:lnTo>
                  <a:lnTo>
                    <a:pt x="2595637" y="2481539"/>
                  </a:lnTo>
                  <a:lnTo>
                    <a:pt x="2600014" y="2481539"/>
                  </a:lnTo>
                  <a:lnTo>
                    <a:pt x="2604390" y="2468437"/>
                  </a:lnTo>
                  <a:lnTo>
                    <a:pt x="2608767" y="2424619"/>
                  </a:lnTo>
                  <a:lnTo>
                    <a:pt x="2626274" y="2341234"/>
                  </a:lnTo>
                  <a:lnTo>
                    <a:pt x="2635071" y="2310605"/>
                  </a:lnTo>
                  <a:lnTo>
                    <a:pt x="2639448" y="2306223"/>
                  </a:lnTo>
                  <a:lnTo>
                    <a:pt x="2648202" y="2301842"/>
                  </a:lnTo>
                  <a:lnTo>
                    <a:pt x="2652579" y="2293078"/>
                  </a:lnTo>
                  <a:lnTo>
                    <a:pt x="2656955" y="2262318"/>
                  </a:lnTo>
                  <a:lnTo>
                    <a:pt x="2674594" y="2144009"/>
                  </a:lnTo>
                  <a:lnTo>
                    <a:pt x="2687724" y="2113249"/>
                  </a:lnTo>
                  <a:lnTo>
                    <a:pt x="2692101" y="2100104"/>
                  </a:lnTo>
                  <a:lnTo>
                    <a:pt x="2696477" y="2091340"/>
                  </a:lnTo>
                  <a:lnTo>
                    <a:pt x="2705275" y="2073813"/>
                  </a:lnTo>
                  <a:lnTo>
                    <a:pt x="2714028" y="2016806"/>
                  </a:lnTo>
                  <a:lnTo>
                    <a:pt x="2740289" y="1837065"/>
                  </a:lnTo>
                  <a:lnTo>
                    <a:pt x="2753463" y="1771294"/>
                  </a:lnTo>
                  <a:lnTo>
                    <a:pt x="2770970" y="1652855"/>
                  </a:lnTo>
                  <a:lnTo>
                    <a:pt x="2788477" y="1534546"/>
                  </a:lnTo>
                  <a:lnTo>
                    <a:pt x="2810492" y="1433721"/>
                  </a:lnTo>
                  <a:lnTo>
                    <a:pt x="2823666" y="1328427"/>
                  </a:lnTo>
                  <a:lnTo>
                    <a:pt x="2841173" y="1205737"/>
                  </a:lnTo>
                  <a:lnTo>
                    <a:pt x="2867477" y="1052286"/>
                  </a:lnTo>
                  <a:lnTo>
                    <a:pt x="2898115" y="868076"/>
                  </a:lnTo>
                  <a:lnTo>
                    <a:pt x="2920042" y="758531"/>
                  </a:lnTo>
                  <a:lnTo>
                    <a:pt x="2963941" y="499874"/>
                  </a:lnTo>
                  <a:lnTo>
                    <a:pt x="2981492" y="385816"/>
                  </a:lnTo>
                  <a:lnTo>
                    <a:pt x="2998999" y="324427"/>
                  </a:lnTo>
                  <a:lnTo>
                    <a:pt x="3012129" y="271890"/>
                  </a:lnTo>
                  <a:lnTo>
                    <a:pt x="3025303" y="227984"/>
                  </a:lnTo>
                  <a:lnTo>
                    <a:pt x="3051564" y="135923"/>
                  </a:lnTo>
                  <a:lnTo>
                    <a:pt x="3064694" y="96443"/>
                  </a:lnTo>
                  <a:lnTo>
                    <a:pt x="3082333" y="52625"/>
                  </a:lnTo>
                  <a:lnTo>
                    <a:pt x="3095507" y="26246"/>
                  </a:lnTo>
                  <a:lnTo>
                    <a:pt x="3104260" y="13145"/>
                  </a:lnTo>
                  <a:lnTo>
                    <a:pt x="3113014" y="13145"/>
                  </a:lnTo>
                  <a:lnTo>
                    <a:pt x="3130521" y="8763"/>
                  </a:lnTo>
                  <a:lnTo>
                    <a:pt x="3148072" y="0"/>
                  </a:lnTo>
                  <a:lnTo>
                    <a:pt x="3156825" y="0"/>
                  </a:lnTo>
                  <a:lnTo>
                    <a:pt x="3200636" y="43905"/>
                  </a:lnTo>
                  <a:lnTo>
                    <a:pt x="3231405" y="122821"/>
                  </a:lnTo>
                  <a:lnTo>
                    <a:pt x="3257709" y="210457"/>
                  </a:lnTo>
                  <a:lnTo>
                    <a:pt x="3283970" y="311282"/>
                  </a:lnTo>
                  <a:lnTo>
                    <a:pt x="3310274" y="429722"/>
                  </a:lnTo>
                  <a:lnTo>
                    <a:pt x="3345332" y="613801"/>
                  </a:lnTo>
                  <a:lnTo>
                    <a:pt x="3376101" y="797924"/>
                  </a:lnTo>
                  <a:lnTo>
                    <a:pt x="3433042" y="1157493"/>
                  </a:lnTo>
                  <a:lnTo>
                    <a:pt x="3503246" y="1604699"/>
                  </a:lnTo>
                  <a:lnTo>
                    <a:pt x="3577738" y="2051948"/>
                  </a:lnTo>
                  <a:lnTo>
                    <a:pt x="3608375" y="2205398"/>
                  </a:lnTo>
                  <a:lnTo>
                    <a:pt x="3643564" y="2363230"/>
                  </a:lnTo>
                  <a:lnTo>
                    <a:pt x="3665448" y="2450910"/>
                  </a:lnTo>
                  <a:lnTo>
                    <a:pt x="3691753" y="2521067"/>
                  </a:lnTo>
                  <a:lnTo>
                    <a:pt x="3709260" y="2560472"/>
                  </a:lnTo>
                  <a:lnTo>
                    <a:pt x="3744317" y="2608738"/>
                  </a:lnTo>
                  <a:lnTo>
                    <a:pt x="3766333" y="2621874"/>
                  </a:lnTo>
                  <a:lnTo>
                    <a:pt x="3779463" y="2621874"/>
                  </a:lnTo>
                  <a:lnTo>
                    <a:pt x="3792593" y="2613120"/>
                  </a:lnTo>
                  <a:lnTo>
                    <a:pt x="3805767" y="2604360"/>
                  </a:lnTo>
                  <a:lnTo>
                    <a:pt x="3836405" y="2551713"/>
                  </a:lnTo>
                  <a:lnTo>
                    <a:pt x="3853955" y="2507930"/>
                  </a:lnTo>
                  <a:lnTo>
                    <a:pt x="3871462" y="2450910"/>
                  </a:lnTo>
                  <a:lnTo>
                    <a:pt x="3897767" y="2363230"/>
                  </a:lnTo>
                  <a:lnTo>
                    <a:pt x="3924159" y="2257936"/>
                  </a:lnTo>
                  <a:lnTo>
                    <a:pt x="3954840" y="2100104"/>
                  </a:lnTo>
                  <a:lnTo>
                    <a:pt x="3989854" y="1902880"/>
                  </a:lnTo>
                  <a:lnTo>
                    <a:pt x="4033665" y="1639753"/>
                  </a:lnTo>
                  <a:lnTo>
                    <a:pt x="4187246" y="653324"/>
                  </a:lnTo>
                  <a:lnTo>
                    <a:pt x="4226680" y="464732"/>
                  </a:lnTo>
                  <a:lnTo>
                    <a:pt x="4257318" y="324427"/>
                  </a:lnTo>
                  <a:lnTo>
                    <a:pt x="4283622" y="223602"/>
                  </a:lnTo>
                  <a:lnTo>
                    <a:pt x="4305506" y="153450"/>
                  </a:lnTo>
                  <a:lnTo>
                    <a:pt x="4327521" y="100824"/>
                  </a:lnTo>
                  <a:lnTo>
                    <a:pt x="4345072" y="65770"/>
                  </a:lnTo>
                  <a:lnTo>
                    <a:pt x="4362579" y="48243"/>
                  </a:lnTo>
                  <a:lnTo>
                    <a:pt x="4375709" y="35010"/>
                  </a:lnTo>
                  <a:lnTo>
                    <a:pt x="4388883" y="30628"/>
                  </a:lnTo>
                  <a:lnTo>
                    <a:pt x="4397636" y="30628"/>
                  </a:lnTo>
                  <a:lnTo>
                    <a:pt x="4437071" y="61388"/>
                  </a:lnTo>
                  <a:lnTo>
                    <a:pt x="4472216" y="127203"/>
                  </a:lnTo>
                  <a:lnTo>
                    <a:pt x="4489723" y="179741"/>
                  </a:lnTo>
                  <a:lnTo>
                    <a:pt x="4511651" y="254275"/>
                  </a:lnTo>
                  <a:lnTo>
                    <a:pt x="4537912" y="350806"/>
                  </a:lnTo>
                  <a:lnTo>
                    <a:pt x="4564216" y="486641"/>
                  </a:lnTo>
                  <a:lnTo>
                    <a:pt x="4599361" y="666470"/>
                  </a:lnTo>
                  <a:lnTo>
                    <a:pt x="4638796" y="907600"/>
                  </a:lnTo>
                  <a:lnTo>
                    <a:pt x="4700158" y="1306562"/>
                  </a:lnTo>
                  <a:lnTo>
                    <a:pt x="4787868" y="1850210"/>
                  </a:lnTo>
                  <a:lnTo>
                    <a:pt x="4827303" y="2086959"/>
                  </a:lnTo>
                  <a:lnTo>
                    <a:pt x="4862448" y="2253554"/>
                  </a:lnTo>
                  <a:lnTo>
                    <a:pt x="4893129" y="2380758"/>
                  </a:lnTo>
                  <a:lnTo>
                    <a:pt x="4915013" y="2468437"/>
                  </a:lnTo>
                  <a:lnTo>
                    <a:pt x="4941318" y="2534199"/>
                  </a:lnTo>
                  <a:lnTo>
                    <a:pt x="4958825" y="2573605"/>
                  </a:lnTo>
                  <a:lnTo>
                    <a:pt x="4989506" y="2621874"/>
                  </a:lnTo>
                  <a:lnTo>
                    <a:pt x="5002767" y="2630629"/>
                  </a:lnTo>
                  <a:lnTo>
                    <a:pt x="5015898" y="2630629"/>
                  </a:lnTo>
                  <a:lnTo>
                    <a:pt x="5029028" y="2630629"/>
                  </a:lnTo>
                  <a:lnTo>
                    <a:pt x="5037781" y="2621874"/>
                  </a:lnTo>
                  <a:lnTo>
                    <a:pt x="5050955" y="2613120"/>
                  </a:lnTo>
                  <a:lnTo>
                    <a:pt x="5068462" y="2591224"/>
                  </a:lnTo>
                  <a:lnTo>
                    <a:pt x="5099143" y="2516685"/>
                  </a:lnTo>
                  <a:lnTo>
                    <a:pt x="5121027" y="2455292"/>
                  </a:lnTo>
                  <a:lnTo>
                    <a:pt x="5143042" y="2371994"/>
                  </a:lnTo>
                  <a:lnTo>
                    <a:pt x="5169347" y="2262318"/>
                  </a:lnTo>
                  <a:lnTo>
                    <a:pt x="5199984" y="2113249"/>
                  </a:lnTo>
                  <a:lnTo>
                    <a:pt x="5235042" y="1911643"/>
                  </a:lnTo>
                  <a:lnTo>
                    <a:pt x="5239419" y="1902880"/>
                  </a:lnTo>
                  <a:lnTo>
                    <a:pt x="5239419" y="1898498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616643" y="822706"/>
            <a:ext cx="274129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863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82550" marR="5080" indent="-7048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307403" y="5357261"/>
            <a:ext cx="5309870" cy="2766695"/>
            <a:chOff x="1307403" y="5357261"/>
            <a:chExt cx="5309870" cy="2766695"/>
          </a:xfrm>
        </p:grpSpPr>
        <p:sp>
          <p:nvSpPr>
            <p:cNvPr id="23" name="object 23" descr=""/>
            <p:cNvSpPr/>
            <p:nvPr/>
          </p:nvSpPr>
          <p:spPr>
            <a:xfrm>
              <a:off x="1371025" y="5363929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59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59">
                  <a:moveTo>
                    <a:pt x="0" y="2709567"/>
                  </a:moveTo>
                  <a:lnTo>
                    <a:pt x="0" y="2753350"/>
                  </a:lnTo>
                </a:path>
                <a:path w="5240020" h="2753359">
                  <a:moveTo>
                    <a:pt x="749695" y="2709567"/>
                  </a:moveTo>
                  <a:lnTo>
                    <a:pt x="749695" y="2753350"/>
                  </a:lnTo>
                </a:path>
                <a:path w="5240020" h="2753359">
                  <a:moveTo>
                    <a:pt x="1495101" y="2709567"/>
                  </a:moveTo>
                  <a:lnTo>
                    <a:pt x="1495101" y="2753350"/>
                  </a:lnTo>
                </a:path>
                <a:path w="5240020" h="2753359">
                  <a:moveTo>
                    <a:pt x="2244796" y="2709567"/>
                  </a:moveTo>
                  <a:lnTo>
                    <a:pt x="2244796" y="2753350"/>
                  </a:lnTo>
                </a:path>
                <a:path w="5240020" h="2753359">
                  <a:moveTo>
                    <a:pt x="2994622" y="2709567"/>
                  </a:moveTo>
                  <a:lnTo>
                    <a:pt x="2994622" y="2753350"/>
                  </a:lnTo>
                </a:path>
                <a:path w="5240020" h="2753359">
                  <a:moveTo>
                    <a:pt x="3744317" y="2709567"/>
                  </a:moveTo>
                  <a:lnTo>
                    <a:pt x="3744317" y="2753350"/>
                  </a:lnTo>
                </a:path>
                <a:path w="5240020" h="2753359">
                  <a:moveTo>
                    <a:pt x="4489723" y="2709567"/>
                  </a:moveTo>
                  <a:lnTo>
                    <a:pt x="4489723" y="2753350"/>
                  </a:lnTo>
                </a:path>
                <a:path w="5240020" h="2753359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20720" y="5363929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14070" y="807349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95247" y="7998459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976630" algn="l"/>
                <a:tab pos="1722120" algn="l"/>
                <a:tab pos="2472055" algn="l"/>
                <a:tab pos="3221990" algn="l"/>
                <a:tab pos="3971290" algn="l"/>
                <a:tab pos="4716780" algn="l"/>
                <a:tab pos="505904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c:MENDEA-X0006A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c:MENDEB-X0006B</a:t>
            </a:r>
            <a:r>
              <a:rPr dirty="0" sz="550" spc="38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c:MENDEC-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X0006C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314070" y="5363929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59">
                <a:moveTo>
                  <a:pt x="52573" y="2257936"/>
                </a:moveTo>
                <a:lnTo>
                  <a:pt x="0" y="2257936"/>
                </a:lnTo>
              </a:path>
              <a:path w="52705" h="2258059">
                <a:moveTo>
                  <a:pt x="52573" y="1806349"/>
                </a:moveTo>
                <a:lnTo>
                  <a:pt x="0" y="1806349"/>
                </a:lnTo>
              </a:path>
              <a:path w="52705" h="2258059">
                <a:moveTo>
                  <a:pt x="52573" y="1354718"/>
                </a:moveTo>
                <a:lnTo>
                  <a:pt x="0" y="1354718"/>
                </a:lnTo>
              </a:path>
              <a:path w="52705" h="2258059">
                <a:moveTo>
                  <a:pt x="52573" y="903130"/>
                </a:moveTo>
                <a:lnTo>
                  <a:pt x="0" y="903130"/>
                </a:lnTo>
              </a:path>
              <a:path w="52705" h="2258059">
                <a:moveTo>
                  <a:pt x="52573" y="451631"/>
                </a:moveTo>
                <a:lnTo>
                  <a:pt x="0" y="451631"/>
                </a:lnTo>
              </a:path>
              <a:path w="52705" h="225805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1117152" y="7552014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7152" y="7100514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39929" y="6648883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6197295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5517679"/>
            <a:ext cx="22860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5294077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1364446" y="5379260"/>
            <a:ext cx="5252720" cy="2653030"/>
            <a:chOff x="1364446" y="5379260"/>
            <a:chExt cx="5252720" cy="2653030"/>
          </a:xfrm>
        </p:grpSpPr>
        <p:sp>
          <p:nvSpPr>
            <p:cNvPr id="35" name="object 35" descr=""/>
            <p:cNvSpPr/>
            <p:nvPr/>
          </p:nvSpPr>
          <p:spPr>
            <a:xfrm>
              <a:off x="1371025" y="5815560"/>
              <a:ext cx="5231130" cy="1806575"/>
            </a:xfrm>
            <a:custGeom>
              <a:avLst/>
              <a:gdLst/>
              <a:ahLst/>
              <a:cxnLst/>
              <a:rect l="l" t="t" r="r" b="b"/>
              <a:pathLst>
                <a:path w="5231130" h="1806575">
                  <a:moveTo>
                    <a:pt x="0" y="1806305"/>
                  </a:moveTo>
                  <a:lnTo>
                    <a:pt x="5230665" y="1806305"/>
                  </a:lnTo>
                </a:path>
                <a:path w="5231130" h="1806575">
                  <a:moveTo>
                    <a:pt x="0" y="1354718"/>
                  </a:moveTo>
                  <a:lnTo>
                    <a:pt x="5230665" y="1354718"/>
                  </a:lnTo>
                </a:path>
                <a:path w="5231130" h="1806575">
                  <a:moveTo>
                    <a:pt x="0" y="903086"/>
                  </a:moveTo>
                  <a:lnTo>
                    <a:pt x="5230665" y="903086"/>
                  </a:lnTo>
                </a:path>
                <a:path w="5231130" h="1806575">
                  <a:moveTo>
                    <a:pt x="0" y="451499"/>
                  </a:moveTo>
                  <a:lnTo>
                    <a:pt x="5230665" y="451499"/>
                  </a:lnTo>
                </a:path>
                <a:path w="5231130" h="1806575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371025" y="6126842"/>
              <a:ext cx="5240020" cy="1196975"/>
            </a:xfrm>
            <a:custGeom>
              <a:avLst/>
              <a:gdLst/>
              <a:ahLst/>
              <a:cxnLst/>
              <a:rect l="l" t="t" r="r" b="b"/>
              <a:pathLst>
                <a:path w="5240020" h="1196975">
                  <a:moveTo>
                    <a:pt x="0" y="600568"/>
                  </a:moveTo>
                  <a:lnTo>
                    <a:pt x="4381" y="600568"/>
                  </a:lnTo>
                  <a:lnTo>
                    <a:pt x="122776" y="591804"/>
                  </a:lnTo>
                  <a:lnTo>
                    <a:pt x="197260" y="587422"/>
                  </a:lnTo>
                  <a:lnTo>
                    <a:pt x="416536" y="578703"/>
                  </a:lnTo>
                  <a:lnTo>
                    <a:pt x="526174" y="578703"/>
                  </a:lnTo>
                  <a:lnTo>
                    <a:pt x="666449" y="583084"/>
                  </a:lnTo>
                  <a:lnTo>
                    <a:pt x="754071" y="591804"/>
                  </a:lnTo>
                  <a:lnTo>
                    <a:pt x="863709" y="600568"/>
                  </a:lnTo>
                  <a:lnTo>
                    <a:pt x="947043" y="605081"/>
                  </a:lnTo>
                  <a:lnTo>
                    <a:pt x="1087362" y="605081"/>
                  </a:lnTo>
                  <a:lnTo>
                    <a:pt x="1284622" y="600568"/>
                  </a:lnTo>
                  <a:lnTo>
                    <a:pt x="1359202" y="596186"/>
                  </a:lnTo>
                  <a:lnTo>
                    <a:pt x="1455710" y="587422"/>
                  </a:lnTo>
                  <a:lnTo>
                    <a:pt x="1696738" y="574321"/>
                  </a:lnTo>
                  <a:lnTo>
                    <a:pt x="1902883" y="583084"/>
                  </a:lnTo>
                  <a:lnTo>
                    <a:pt x="2012521" y="591804"/>
                  </a:lnTo>
                  <a:lnTo>
                    <a:pt x="2113274" y="600568"/>
                  </a:lnTo>
                  <a:lnTo>
                    <a:pt x="2196608" y="605081"/>
                  </a:lnTo>
                  <a:lnTo>
                    <a:pt x="2257970" y="605081"/>
                  </a:lnTo>
                  <a:lnTo>
                    <a:pt x="2262434" y="526033"/>
                  </a:lnTo>
                  <a:lnTo>
                    <a:pt x="2262434" y="539266"/>
                  </a:lnTo>
                  <a:lnTo>
                    <a:pt x="2266811" y="534885"/>
                  </a:lnTo>
                  <a:lnTo>
                    <a:pt x="2284362" y="429590"/>
                  </a:lnTo>
                  <a:lnTo>
                    <a:pt x="2288738" y="420870"/>
                  </a:lnTo>
                  <a:lnTo>
                    <a:pt x="2288738" y="425252"/>
                  </a:lnTo>
                  <a:lnTo>
                    <a:pt x="2293115" y="420870"/>
                  </a:lnTo>
                  <a:lnTo>
                    <a:pt x="2297492" y="412107"/>
                  </a:lnTo>
                  <a:lnTo>
                    <a:pt x="2301869" y="407725"/>
                  </a:lnTo>
                  <a:lnTo>
                    <a:pt x="2310622" y="407725"/>
                  </a:lnTo>
                  <a:lnTo>
                    <a:pt x="2314999" y="416489"/>
                  </a:lnTo>
                  <a:lnTo>
                    <a:pt x="2319420" y="425252"/>
                  </a:lnTo>
                  <a:lnTo>
                    <a:pt x="2319420" y="482259"/>
                  </a:lnTo>
                  <a:lnTo>
                    <a:pt x="2323796" y="469114"/>
                  </a:lnTo>
                  <a:lnTo>
                    <a:pt x="2332550" y="363820"/>
                  </a:lnTo>
                  <a:lnTo>
                    <a:pt x="2341303" y="350674"/>
                  </a:lnTo>
                  <a:lnTo>
                    <a:pt x="2345680" y="337573"/>
                  </a:lnTo>
                  <a:lnTo>
                    <a:pt x="2350057" y="298137"/>
                  </a:lnTo>
                  <a:lnTo>
                    <a:pt x="2350057" y="302518"/>
                  </a:lnTo>
                  <a:lnTo>
                    <a:pt x="2358810" y="320045"/>
                  </a:lnTo>
                  <a:lnTo>
                    <a:pt x="2358810" y="315664"/>
                  </a:lnTo>
                  <a:lnTo>
                    <a:pt x="2363231" y="293667"/>
                  </a:lnTo>
                  <a:lnTo>
                    <a:pt x="2371984" y="241129"/>
                  </a:lnTo>
                  <a:lnTo>
                    <a:pt x="2380738" y="205987"/>
                  </a:lnTo>
                  <a:lnTo>
                    <a:pt x="2389492" y="188460"/>
                  </a:lnTo>
                  <a:lnTo>
                    <a:pt x="2393868" y="188460"/>
                  </a:lnTo>
                  <a:lnTo>
                    <a:pt x="2402753" y="166595"/>
                  </a:lnTo>
                  <a:lnTo>
                    <a:pt x="2407130" y="153450"/>
                  </a:lnTo>
                  <a:lnTo>
                    <a:pt x="2411507" y="157832"/>
                  </a:lnTo>
                  <a:lnTo>
                    <a:pt x="2415883" y="162213"/>
                  </a:lnTo>
                  <a:lnTo>
                    <a:pt x="2420260" y="157832"/>
                  </a:lnTo>
                  <a:lnTo>
                    <a:pt x="2433434" y="127071"/>
                  </a:lnTo>
                  <a:lnTo>
                    <a:pt x="2437811" y="127071"/>
                  </a:lnTo>
                  <a:lnTo>
                    <a:pt x="2437811" y="118308"/>
                  </a:lnTo>
                  <a:lnTo>
                    <a:pt x="2446564" y="105206"/>
                  </a:lnTo>
                  <a:lnTo>
                    <a:pt x="2446564" y="109544"/>
                  </a:lnTo>
                  <a:lnTo>
                    <a:pt x="2455318" y="122690"/>
                  </a:lnTo>
                  <a:lnTo>
                    <a:pt x="2459695" y="118308"/>
                  </a:lnTo>
                  <a:lnTo>
                    <a:pt x="2464071" y="105206"/>
                  </a:lnTo>
                  <a:lnTo>
                    <a:pt x="2472825" y="83297"/>
                  </a:lnTo>
                  <a:lnTo>
                    <a:pt x="2490376" y="52537"/>
                  </a:lnTo>
                  <a:lnTo>
                    <a:pt x="2494753" y="48155"/>
                  </a:lnTo>
                  <a:lnTo>
                    <a:pt x="2499129" y="39392"/>
                  </a:lnTo>
                  <a:lnTo>
                    <a:pt x="2507883" y="30628"/>
                  </a:lnTo>
                  <a:lnTo>
                    <a:pt x="2507883" y="35010"/>
                  </a:lnTo>
                  <a:lnTo>
                    <a:pt x="2512260" y="43774"/>
                  </a:lnTo>
                  <a:lnTo>
                    <a:pt x="2521057" y="56919"/>
                  </a:lnTo>
                  <a:lnTo>
                    <a:pt x="2529810" y="61301"/>
                  </a:lnTo>
                  <a:lnTo>
                    <a:pt x="2534275" y="52537"/>
                  </a:lnTo>
                  <a:lnTo>
                    <a:pt x="2543028" y="26290"/>
                  </a:lnTo>
                  <a:lnTo>
                    <a:pt x="2547449" y="21908"/>
                  </a:lnTo>
                  <a:lnTo>
                    <a:pt x="2551826" y="26290"/>
                  </a:lnTo>
                  <a:lnTo>
                    <a:pt x="2569333" y="39392"/>
                  </a:lnTo>
                  <a:lnTo>
                    <a:pt x="2578086" y="39392"/>
                  </a:lnTo>
                  <a:lnTo>
                    <a:pt x="2586840" y="39392"/>
                  </a:lnTo>
                  <a:lnTo>
                    <a:pt x="2591260" y="43774"/>
                  </a:lnTo>
                  <a:lnTo>
                    <a:pt x="2600014" y="52537"/>
                  </a:lnTo>
                  <a:lnTo>
                    <a:pt x="2608767" y="56919"/>
                  </a:lnTo>
                  <a:lnTo>
                    <a:pt x="2621897" y="83297"/>
                  </a:lnTo>
                  <a:lnTo>
                    <a:pt x="2639448" y="118308"/>
                  </a:lnTo>
                  <a:lnTo>
                    <a:pt x="2648202" y="127071"/>
                  </a:lnTo>
                  <a:lnTo>
                    <a:pt x="2670086" y="153450"/>
                  </a:lnTo>
                  <a:lnTo>
                    <a:pt x="2687724" y="166595"/>
                  </a:lnTo>
                  <a:lnTo>
                    <a:pt x="2705275" y="192842"/>
                  </a:lnTo>
                  <a:lnTo>
                    <a:pt x="2709651" y="210369"/>
                  </a:lnTo>
                  <a:lnTo>
                    <a:pt x="2753463" y="341954"/>
                  </a:lnTo>
                  <a:lnTo>
                    <a:pt x="2784100" y="429590"/>
                  </a:lnTo>
                  <a:lnTo>
                    <a:pt x="2801651" y="460350"/>
                  </a:lnTo>
                  <a:lnTo>
                    <a:pt x="2814869" y="482259"/>
                  </a:lnTo>
                  <a:lnTo>
                    <a:pt x="2823666" y="512888"/>
                  </a:lnTo>
                  <a:lnTo>
                    <a:pt x="2858680" y="622564"/>
                  </a:lnTo>
                  <a:lnTo>
                    <a:pt x="2898115" y="745298"/>
                  </a:lnTo>
                  <a:lnTo>
                    <a:pt x="2920042" y="806687"/>
                  </a:lnTo>
                  <a:lnTo>
                    <a:pt x="2972695" y="938228"/>
                  </a:lnTo>
                  <a:lnTo>
                    <a:pt x="2998999" y="1008425"/>
                  </a:lnTo>
                  <a:lnTo>
                    <a:pt x="3055941" y="1113588"/>
                  </a:lnTo>
                  <a:lnTo>
                    <a:pt x="3082333" y="1144348"/>
                  </a:lnTo>
                  <a:lnTo>
                    <a:pt x="3108637" y="1170639"/>
                  </a:lnTo>
                  <a:lnTo>
                    <a:pt x="3121767" y="1174977"/>
                  </a:lnTo>
                  <a:lnTo>
                    <a:pt x="3139318" y="1183740"/>
                  </a:lnTo>
                  <a:lnTo>
                    <a:pt x="3156825" y="1192504"/>
                  </a:lnTo>
                  <a:lnTo>
                    <a:pt x="3178753" y="1196886"/>
                  </a:lnTo>
                  <a:lnTo>
                    <a:pt x="3187506" y="1192504"/>
                  </a:lnTo>
                  <a:lnTo>
                    <a:pt x="3200636" y="1188122"/>
                  </a:lnTo>
                  <a:lnTo>
                    <a:pt x="3218143" y="1170639"/>
                  </a:lnTo>
                  <a:lnTo>
                    <a:pt x="3248956" y="1131115"/>
                  </a:lnTo>
                  <a:lnTo>
                    <a:pt x="3283970" y="1087341"/>
                  </a:lnTo>
                  <a:lnTo>
                    <a:pt x="3305897" y="1052199"/>
                  </a:lnTo>
                  <a:lnTo>
                    <a:pt x="3362970" y="916363"/>
                  </a:lnTo>
                  <a:lnTo>
                    <a:pt x="3428666" y="740916"/>
                  </a:lnTo>
                  <a:lnTo>
                    <a:pt x="3498869" y="534885"/>
                  </a:lnTo>
                  <a:lnTo>
                    <a:pt x="3564564" y="337573"/>
                  </a:lnTo>
                  <a:lnTo>
                    <a:pt x="3608375" y="232366"/>
                  </a:lnTo>
                  <a:lnTo>
                    <a:pt x="3656695" y="131453"/>
                  </a:lnTo>
                  <a:lnTo>
                    <a:pt x="3678579" y="87679"/>
                  </a:lnTo>
                  <a:lnTo>
                    <a:pt x="3704883" y="56919"/>
                  </a:lnTo>
                  <a:lnTo>
                    <a:pt x="3722390" y="35010"/>
                  </a:lnTo>
                  <a:lnTo>
                    <a:pt x="3748694" y="17527"/>
                  </a:lnTo>
                  <a:lnTo>
                    <a:pt x="3770709" y="4381"/>
                  </a:lnTo>
                  <a:lnTo>
                    <a:pt x="3788216" y="0"/>
                  </a:lnTo>
                  <a:lnTo>
                    <a:pt x="3801390" y="4381"/>
                  </a:lnTo>
                  <a:lnTo>
                    <a:pt x="3818897" y="8763"/>
                  </a:lnTo>
                  <a:lnTo>
                    <a:pt x="3858332" y="39392"/>
                  </a:lnTo>
                  <a:lnTo>
                    <a:pt x="3906608" y="100824"/>
                  </a:lnTo>
                  <a:lnTo>
                    <a:pt x="3928535" y="144686"/>
                  </a:lnTo>
                  <a:lnTo>
                    <a:pt x="3959216" y="205987"/>
                  </a:lnTo>
                  <a:lnTo>
                    <a:pt x="3994230" y="289285"/>
                  </a:lnTo>
                  <a:lnTo>
                    <a:pt x="4038042" y="412107"/>
                  </a:lnTo>
                  <a:lnTo>
                    <a:pt x="4103868" y="605081"/>
                  </a:lnTo>
                  <a:lnTo>
                    <a:pt x="4182869" y="832934"/>
                  </a:lnTo>
                  <a:lnTo>
                    <a:pt x="4226680" y="942610"/>
                  </a:lnTo>
                  <a:lnTo>
                    <a:pt x="4266071" y="1025908"/>
                  </a:lnTo>
                  <a:lnTo>
                    <a:pt x="4292375" y="1078577"/>
                  </a:lnTo>
                  <a:lnTo>
                    <a:pt x="4318767" y="1117969"/>
                  </a:lnTo>
                  <a:lnTo>
                    <a:pt x="4362579" y="1161875"/>
                  </a:lnTo>
                  <a:lnTo>
                    <a:pt x="4402013" y="1183740"/>
                  </a:lnTo>
                  <a:lnTo>
                    <a:pt x="4415143" y="1183740"/>
                  </a:lnTo>
                  <a:lnTo>
                    <a:pt x="4472216" y="1157493"/>
                  </a:lnTo>
                  <a:lnTo>
                    <a:pt x="4511651" y="1109206"/>
                  </a:lnTo>
                  <a:lnTo>
                    <a:pt x="4537912" y="1069814"/>
                  </a:lnTo>
                  <a:lnTo>
                    <a:pt x="4564216" y="1017144"/>
                  </a:lnTo>
                  <a:lnTo>
                    <a:pt x="4594985" y="946992"/>
                  </a:lnTo>
                  <a:lnTo>
                    <a:pt x="4630042" y="859312"/>
                  </a:lnTo>
                  <a:lnTo>
                    <a:pt x="4682607" y="719007"/>
                  </a:lnTo>
                  <a:lnTo>
                    <a:pt x="4836056" y="280522"/>
                  </a:lnTo>
                  <a:lnTo>
                    <a:pt x="4866825" y="197224"/>
                  </a:lnTo>
                  <a:lnTo>
                    <a:pt x="4901883" y="131453"/>
                  </a:lnTo>
                  <a:lnTo>
                    <a:pt x="4928187" y="87679"/>
                  </a:lnTo>
                  <a:lnTo>
                    <a:pt x="4954448" y="48155"/>
                  </a:lnTo>
                  <a:lnTo>
                    <a:pt x="4993882" y="13145"/>
                  </a:lnTo>
                  <a:lnTo>
                    <a:pt x="5033405" y="0"/>
                  </a:lnTo>
                  <a:lnTo>
                    <a:pt x="5046579" y="0"/>
                  </a:lnTo>
                  <a:lnTo>
                    <a:pt x="5085969" y="17527"/>
                  </a:lnTo>
                  <a:lnTo>
                    <a:pt x="5125404" y="56919"/>
                  </a:lnTo>
                  <a:lnTo>
                    <a:pt x="5151796" y="92061"/>
                  </a:lnTo>
                  <a:lnTo>
                    <a:pt x="5173723" y="140217"/>
                  </a:lnTo>
                  <a:lnTo>
                    <a:pt x="5204405" y="197224"/>
                  </a:lnTo>
                  <a:lnTo>
                    <a:pt x="5239419" y="280522"/>
                  </a:lnTo>
                  <a:lnTo>
                    <a:pt x="5239419" y="284904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371025" y="6223285"/>
              <a:ext cx="5240020" cy="1004569"/>
            </a:xfrm>
            <a:custGeom>
              <a:avLst/>
              <a:gdLst/>
              <a:ahLst/>
              <a:cxnLst/>
              <a:rect l="l" t="t" r="r" b="b"/>
              <a:pathLst>
                <a:path w="5240020" h="1004570">
                  <a:moveTo>
                    <a:pt x="0" y="499743"/>
                  </a:moveTo>
                  <a:lnTo>
                    <a:pt x="4381" y="499743"/>
                  </a:lnTo>
                  <a:lnTo>
                    <a:pt x="162207" y="508638"/>
                  </a:lnTo>
                  <a:lnTo>
                    <a:pt x="284970" y="508638"/>
                  </a:lnTo>
                  <a:lnTo>
                    <a:pt x="425289" y="504124"/>
                  </a:lnTo>
                  <a:lnTo>
                    <a:pt x="622637" y="490979"/>
                  </a:lnTo>
                  <a:lnTo>
                    <a:pt x="793594" y="482259"/>
                  </a:lnTo>
                  <a:lnTo>
                    <a:pt x="916405" y="482259"/>
                  </a:lnTo>
                  <a:lnTo>
                    <a:pt x="1144303" y="490979"/>
                  </a:lnTo>
                  <a:lnTo>
                    <a:pt x="1332898" y="504124"/>
                  </a:lnTo>
                  <a:lnTo>
                    <a:pt x="1473217" y="508638"/>
                  </a:lnTo>
                  <a:lnTo>
                    <a:pt x="1560840" y="508638"/>
                  </a:lnTo>
                  <a:lnTo>
                    <a:pt x="1709912" y="499743"/>
                  </a:lnTo>
                  <a:lnTo>
                    <a:pt x="2043159" y="482259"/>
                  </a:lnTo>
                  <a:lnTo>
                    <a:pt x="2161594" y="482259"/>
                  </a:lnTo>
                  <a:lnTo>
                    <a:pt x="2257970" y="486641"/>
                  </a:lnTo>
                  <a:lnTo>
                    <a:pt x="2262434" y="412063"/>
                  </a:lnTo>
                  <a:lnTo>
                    <a:pt x="2262434" y="420827"/>
                  </a:lnTo>
                  <a:lnTo>
                    <a:pt x="2266811" y="412063"/>
                  </a:lnTo>
                  <a:lnTo>
                    <a:pt x="2275608" y="346292"/>
                  </a:lnTo>
                  <a:lnTo>
                    <a:pt x="2279985" y="346292"/>
                  </a:lnTo>
                  <a:lnTo>
                    <a:pt x="2279985" y="350674"/>
                  </a:lnTo>
                  <a:lnTo>
                    <a:pt x="2284362" y="346292"/>
                  </a:lnTo>
                  <a:lnTo>
                    <a:pt x="2288738" y="333147"/>
                  </a:lnTo>
                  <a:lnTo>
                    <a:pt x="2293115" y="337529"/>
                  </a:lnTo>
                  <a:lnTo>
                    <a:pt x="2297492" y="333147"/>
                  </a:lnTo>
                  <a:lnTo>
                    <a:pt x="2301869" y="333147"/>
                  </a:lnTo>
                  <a:lnTo>
                    <a:pt x="2306246" y="324427"/>
                  </a:lnTo>
                  <a:lnTo>
                    <a:pt x="2310622" y="324427"/>
                  </a:lnTo>
                  <a:lnTo>
                    <a:pt x="2319420" y="333147"/>
                  </a:lnTo>
                  <a:lnTo>
                    <a:pt x="2319420" y="377053"/>
                  </a:lnTo>
                  <a:lnTo>
                    <a:pt x="2323796" y="355144"/>
                  </a:lnTo>
                  <a:lnTo>
                    <a:pt x="2332550" y="262995"/>
                  </a:lnTo>
                  <a:lnTo>
                    <a:pt x="2336927" y="249893"/>
                  </a:lnTo>
                  <a:lnTo>
                    <a:pt x="2341303" y="249893"/>
                  </a:lnTo>
                  <a:lnTo>
                    <a:pt x="2345680" y="249893"/>
                  </a:lnTo>
                  <a:lnTo>
                    <a:pt x="2350057" y="245511"/>
                  </a:lnTo>
                  <a:lnTo>
                    <a:pt x="2350057" y="258613"/>
                  </a:lnTo>
                  <a:lnTo>
                    <a:pt x="2358810" y="284991"/>
                  </a:lnTo>
                  <a:lnTo>
                    <a:pt x="2363231" y="271758"/>
                  </a:lnTo>
                  <a:lnTo>
                    <a:pt x="2371984" y="192842"/>
                  </a:lnTo>
                  <a:lnTo>
                    <a:pt x="2380738" y="153450"/>
                  </a:lnTo>
                  <a:lnTo>
                    <a:pt x="2393868" y="127159"/>
                  </a:lnTo>
                  <a:lnTo>
                    <a:pt x="2398376" y="122690"/>
                  </a:lnTo>
                  <a:lnTo>
                    <a:pt x="2402753" y="113926"/>
                  </a:lnTo>
                  <a:lnTo>
                    <a:pt x="2407130" y="100781"/>
                  </a:lnTo>
                  <a:lnTo>
                    <a:pt x="2411507" y="109544"/>
                  </a:lnTo>
                  <a:lnTo>
                    <a:pt x="2415883" y="127159"/>
                  </a:lnTo>
                  <a:lnTo>
                    <a:pt x="2420260" y="127159"/>
                  </a:lnTo>
                  <a:lnTo>
                    <a:pt x="2424637" y="113926"/>
                  </a:lnTo>
                  <a:lnTo>
                    <a:pt x="2433434" y="96399"/>
                  </a:lnTo>
                  <a:lnTo>
                    <a:pt x="2437811" y="87679"/>
                  </a:lnTo>
                  <a:lnTo>
                    <a:pt x="2446564" y="52625"/>
                  </a:lnTo>
                  <a:lnTo>
                    <a:pt x="2459695" y="83297"/>
                  </a:lnTo>
                  <a:lnTo>
                    <a:pt x="2464071" y="83297"/>
                  </a:lnTo>
                  <a:lnTo>
                    <a:pt x="2477246" y="61388"/>
                  </a:lnTo>
                  <a:lnTo>
                    <a:pt x="2485999" y="48243"/>
                  </a:lnTo>
                  <a:lnTo>
                    <a:pt x="2499129" y="35010"/>
                  </a:lnTo>
                  <a:lnTo>
                    <a:pt x="2507883" y="26246"/>
                  </a:lnTo>
                  <a:lnTo>
                    <a:pt x="2512260" y="26246"/>
                  </a:lnTo>
                  <a:lnTo>
                    <a:pt x="2516636" y="35010"/>
                  </a:lnTo>
                  <a:lnTo>
                    <a:pt x="2521057" y="39392"/>
                  </a:lnTo>
                  <a:lnTo>
                    <a:pt x="2529810" y="35010"/>
                  </a:lnTo>
                  <a:lnTo>
                    <a:pt x="2538651" y="21865"/>
                  </a:lnTo>
                  <a:lnTo>
                    <a:pt x="2547449" y="8763"/>
                  </a:lnTo>
                  <a:lnTo>
                    <a:pt x="2547449" y="13101"/>
                  </a:lnTo>
                  <a:lnTo>
                    <a:pt x="2569333" y="39392"/>
                  </a:lnTo>
                  <a:lnTo>
                    <a:pt x="2573709" y="35010"/>
                  </a:lnTo>
                  <a:lnTo>
                    <a:pt x="2582463" y="30628"/>
                  </a:lnTo>
                  <a:lnTo>
                    <a:pt x="2591260" y="35010"/>
                  </a:lnTo>
                  <a:lnTo>
                    <a:pt x="2600014" y="39392"/>
                  </a:lnTo>
                  <a:lnTo>
                    <a:pt x="2604390" y="39392"/>
                  </a:lnTo>
                  <a:lnTo>
                    <a:pt x="2608767" y="52625"/>
                  </a:lnTo>
                  <a:lnTo>
                    <a:pt x="2635071" y="100781"/>
                  </a:lnTo>
                  <a:lnTo>
                    <a:pt x="2643825" y="96399"/>
                  </a:lnTo>
                  <a:lnTo>
                    <a:pt x="2648202" y="100781"/>
                  </a:lnTo>
                  <a:lnTo>
                    <a:pt x="2665709" y="127159"/>
                  </a:lnTo>
                  <a:lnTo>
                    <a:pt x="2674594" y="144686"/>
                  </a:lnTo>
                  <a:lnTo>
                    <a:pt x="2687724" y="153450"/>
                  </a:lnTo>
                  <a:lnTo>
                    <a:pt x="2696477" y="166595"/>
                  </a:lnTo>
                  <a:lnTo>
                    <a:pt x="2705275" y="175315"/>
                  </a:lnTo>
                  <a:lnTo>
                    <a:pt x="2714028" y="192842"/>
                  </a:lnTo>
                  <a:lnTo>
                    <a:pt x="2722782" y="219220"/>
                  </a:lnTo>
                  <a:lnTo>
                    <a:pt x="2735912" y="262995"/>
                  </a:lnTo>
                  <a:lnTo>
                    <a:pt x="2797274" y="385816"/>
                  </a:lnTo>
                  <a:lnTo>
                    <a:pt x="2806028" y="407725"/>
                  </a:lnTo>
                  <a:lnTo>
                    <a:pt x="2819289" y="438441"/>
                  </a:lnTo>
                  <a:lnTo>
                    <a:pt x="2845550" y="504124"/>
                  </a:lnTo>
                  <a:lnTo>
                    <a:pt x="2858680" y="539266"/>
                  </a:lnTo>
                  <a:lnTo>
                    <a:pt x="2893738" y="635710"/>
                  </a:lnTo>
                  <a:lnTo>
                    <a:pt x="2906912" y="661957"/>
                  </a:lnTo>
                  <a:lnTo>
                    <a:pt x="2920042" y="692717"/>
                  </a:lnTo>
                  <a:lnTo>
                    <a:pt x="2946434" y="749768"/>
                  </a:lnTo>
                  <a:lnTo>
                    <a:pt x="2963941" y="780396"/>
                  </a:lnTo>
                  <a:lnTo>
                    <a:pt x="3012129" y="876840"/>
                  </a:lnTo>
                  <a:lnTo>
                    <a:pt x="3064694" y="951374"/>
                  </a:lnTo>
                  <a:lnTo>
                    <a:pt x="3095507" y="977752"/>
                  </a:lnTo>
                  <a:lnTo>
                    <a:pt x="3113014" y="986516"/>
                  </a:lnTo>
                  <a:lnTo>
                    <a:pt x="3126144" y="990898"/>
                  </a:lnTo>
                  <a:lnTo>
                    <a:pt x="3148072" y="999617"/>
                  </a:lnTo>
                  <a:lnTo>
                    <a:pt x="3169955" y="1003999"/>
                  </a:lnTo>
                  <a:lnTo>
                    <a:pt x="3187506" y="999617"/>
                  </a:lnTo>
                  <a:lnTo>
                    <a:pt x="3200636" y="995236"/>
                  </a:lnTo>
                  <a:lnTo>
                    <a:pt x="3283970" y="903218"/>
                  </a:lnTo>
                  <a:lnTo>
                    <a:pt x="3310274" y="863694"/>
                  </a:lnTo>
                  <a:lnTo>
                    <a:pt x="3332158" y="824302"/>
                  </a:lnTo>
                  <a:lnTo>
                    <a:pt x="3367347" y="741004"/>
                  </a:lnTo>
                  <a:lnTo>
                    <a:pt x="3481230" y="473496"/>
                  </a:lnTo>
                  <a:lnTo>
                    <a:pt x="3533927" y="341911"/>
                  </a:lnTo>
                  <a:lnTo>
                    <a:pt x="3568984" y="258613"/>
                  </a:lnTo>
                  <a:lnTo>
                    <a:pt x="3612796" y="170933"/>
                  </a:lnTo>
                  <a:lnTo>
                    <a:pt x="3652318" y="105162"/>
                  </a:lnTo>
                  <a:lnTo>
                    <a:pt x="3678579" y="70152"/>
                  </a:lnTo>
                  <a:lnTo>
                    <a:pt x="3696129" y="43774"/>
                  </a:lnTo>
                  <a:lnTo>
                    <a:pt x="3722390" y="26246"/>
                  </a:lnTo>
                  <a:lnTo>
                    <a:pt x="3748694" y="8763"/>
                  </a:lnTo>
                  <a:lnTo>
                    <a:pt x="3766333" y="0"/>
                  </a:lnTo>
                  <a:lnTo>
                    <a:pt x="3783840" y="0"/>
                  </a:lnTo>
                  <a:lnTo>
                    <a:pt x="3805767" y="0"/>
                  </a:lnTo>
                  <a:lnTo>
                    <a:pt x="3818897" y="8763"/>
                  </a:lnTo>
                  <a:lnTo>
                    <a:pt x="3840825" y="21865"/>
                  </a:lnTo>
                  <a:lnTo>
                    <a:pt x="3862709" y="43774"/>
                  </a:lnTo>
                  <a:lnTo>
                    <a:pt x="3915405" y="105162"/>
                  </a:lnTo>
                  <a:lnTo>
                    <a:pt x="3941666" y="153450"/>
                  </a:lnTo>
                  <a:lnTo>
                    <a:pt x="3972347" y="210457"/>
                  </a:lnTo>
                  <a:lnTo>
                    <a:pt x="4020535" y="315664"/>
                  </a:lnTo>
                  <a:lnTo>
                    <a:pt x="4081985" y="464732"/>
                  </a:lnTo>
                  <a:lnTo>
                    <a:pt x="4182869" y="710244"/>
                  </a:lnTo>
                  <a:lnTo>
                    <a:pt x="4226680" y="797924"/>
                  </a:lnTo>
                  <a:lnTo>
                    <a:pt x="4261694" y="863694"/>
                  </a:lnTo>
                  <a:lnTo>
                    <a:pt x="4287999" y="911982"/>
                  </a:lnTo>
                  <a:lnTo>
                    <a:pt x="4314390" y="938228"/>
                  </a:lnTo>
                  <a:lnTo>
                    <a:pt x="4336274" y="964519"/>
                  </a:lnTo>
                  <a:lnTo>
                    <a:pt x="4362579" y="977752"/>
                  </a:lnTo>
                  <a:lnTo>
                    <a:pt x="4380086" y="990898"/>
                  </a:lnTo>
                  <a:lnTo>
                    <a:pt x="4402013" y="990898"/>
                  </a:lnTo>
                  <a:lnTo>
                    <a:pt x="4419520" y="990898"/>
                  </a:lnTo>
                  <a:lnTo>
                    <a:pt x="4437071" y="986516"/>
                  </a:lnTo>
                  <a:lnTo>
                    <a:pt x="4454709" y="977752"/>
                  </a:lnTo>
                  <a:lnTo>
                    <a:pt x="4476593" y="960137"/>
                  </a:lnTo>
                  <a:lnTo>
                    <a:pt x="4502897" y="938228"/>
                  </a:lnTo>
                  <a:lnTo>
                    <a:pt x="4524781" y="903218"/>
                  </a:lnTo>
                  <a:lnTo>
                    <a:pt x="4551086" y="863694"/>
                  </a:lnTo>
                  <a:lnTo>
                    <a:pt x="4581723" y="806687"/>
                  </a:lnTo>
                  <a:lnTo>
                    <a:pt x="4621289" y="727771"/>
                  </a:lnTo>
                  <a:lnTo>
                    <a:pt x="4665100" y="622564"/>
                  </a:lnTo>
                  <a:lnTo>
                    <a:pt x="4748434" y="416445"/>
                  </a:lnTo>
                  <a:lnTo>
                    <a:pt x="4809752" y="276140"/>
                  </a:lnTo>
                  <a:lnTo>
                    <a:pt x="4849187" y="184079"/>
                  </a:lnTo>
                  <a:lnTo>
                    <a:pt x="4884376" y="127159"/>
                  </a:lnTo>
                  <a:lnTo>
                    <a:pt x="4910636" y="83297"/>
                  </a:lnTo>
                  <a:lnTo>
                    <a:pt x="4936941" y="48243"/>
                  </a:lnTo>
                  <a:lnTo>
                    <a:pt x="4963201" y="26246"/>
                  </a:lnTo>
                  <a:lnTo>
                    <a:pt x="4985129" y="8763"/>
                  </a:lnTo>
                  <a:lnTo>
                    <a:pt x="5002767" y="0"/>
                  </a:lnTo>
                  <a:lnTo>
                    <a:pt x="5024651" y="0"/>
                  </a:lnTo>
                  <a:lnTo>
                    <a:pt x="5042202" y="0"/>
                  </a:lnTo>
                  <a:lnTo>
                    <a:pt x="5099143" y="30628"/>
                  </a:lnTo>
                  <a:lnTo>
                    <a:pt x="5147419" y="83297"/>
                  </a:lnTo>
                  <a:lnTo>
                    <a:pt x="5173723" y="127159"/>
                  </a:lnTo>
                  <a:lnTo>
                    <a:pt x="5204405" y="179697"/>
                  </a:lnTo>
                  <a:lnTo>
                    <a:pt x="5239419" y="249893"/>
                  </a:lnTo>
                </a:path>
              </a:pathLst>
            </a:custGeom>
            <a:ln w="13157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371025" y="5385838"/>
              <a:ext cx="5240020" cy="2639695"/>
            </a:xfrm>
            <a:custGeom>
              <a:avLst/>
              <a:gdLst/>
              <a:ahLst/>
              <a:cxnLst/>
              <a:rect l="l" t="t" r="r" b="b"/>
              <a:pathLst>
                <a:path w="5240020" h="2639695">
                  <a:moveTo>
                    <a:pt x="0" y="1315325"/>
                  </a:moveTo>
                  <a:lnTo>
                    <a:pt x="4381" y="1315325"/>
                  </a:lnTo>
                  <a:lnTo>
                    <a:pt x="92108" y="1315325"/>
                  </a:lnTo>
                  <a:lnTo>
                    <a:pt x="245536" y="1324089"/>
                  </a:lnTo>
                  <a:lnTo>
                    <a:pt x="284970" y="1328427"/>
                  </a:lnTo>
                  <a:lnTo>
                    <a:pt x="469101" y="1341572"/>
                  </a:lnTo>
                  <a:lnTo>
                    <a:pt x="648942" y="1350467"/>
                  </a:lnTo>
                  <a:lnTo>
                    <a:pt x="854956" y="1341572"/>
                  </a:lnTo>
                  <a:lnTo>
                    <a:pt x="968970" y="1332809"/>
                  </a:lnTo>
                  <a:lnTo>
                    <a:pt x="1218883" y="1315325"/>
                  </a:lnTo>
                  <a:lnTo>
                    <a:pt x="1341695" y="1315325"/>
                  </a:lnTo>
                  <a:lnTo>
                    <a:pt x="1569593" y="1332809"/>
                  </a:lnTo>
                  <a:lnTo>
                    <a:pt x="1780115" y="1346085"/>
                  </a:lnTo>
                  <a:lnTo>
                    <a:pt x="1942318" y="1350467"/>
                  </a:lnTo>
                  <a:lnTo>
                    <a:pt x="1994970" y="1346085"/>
                  </a:lnTo>
                  <a:lnTo>
                    <a:pt x="2086970" y="1341572"/>
                  </a:lnTo>
                  <a:lnTo>
                    <a:pt x="2236042" y="1328427"/>
                  </a:lnTo>
                  <a:lnTo>
                    <a:pt x="2257970" y="1328427"/>
                  </a:lnTo>
                  <a:lnTo>
                    <a:pt x="2262434" y="1661750"/>
                  </a:lnTo>
                  <a:lnTo>
                    <a:pt x="2266811" y="1701142"/>
                  </a:lnTo>
                  <a:lnTo>
                    <a:pt x="2275608" y="1718669"/>
                  </a:lnTo>
                  <a:lnTo>
                    <a:pt x="2279985" y="1723051"/>
                  </a:lnTo>
                  <a:lnTo>
                    <a:pt x="2284362" y="1714287"/>
                  </a:lnTo>
                  <a:lnTo>
                    <a:pt x="2284362" y="1718669"/>
                  </a:lnTo>
                  <a:lnTo>
                    <a:pt x="2288738" y="1740666"/>
                  </a:lnTo>
                  <a:lnTo>
                    <a:pt x="2293115" y="1701142"/>
                  </a:lnTo>
                  <a:lnTo>
                    <a:pt x="2306246" y="1714287"/>
                  </a:lnTo>
                  <a:lnTo>
                    <a:pt x="2310622" y="1709906"/>
                  </a:lnTo>
                  <a:lnTo>
                    <a:pt x="2310622" y="1714287"/>
                  </a:lnTo>
                  <a:lnTo>
                    <a:pt x="2314999" y="1718669"/>
                  </a:lnTo>
                  <a:lnTo>
                    <a:pt x="2314999" y="1714287"/>
                  </a:lnTo>
                  <a:lnTo>
                    <a:pt x="2319420" y="1696760"/>
                  </a:lnTo>
                  <a:lnTo>
                    <a:pt x="2319420" y="1565219"/>
                  </a:lnTo>
                  <a:lnTo>
                    <a:pt x="2323796" y="1587215"/>
                  </a:lnTo>
                  <a:lnTo>
                    <a:pt x="2332550" y="1828345"/>
                  </a:lnTo>
                  <a:lnTo>
                    <a:pt x="2345680" y="1951035"/>
                  </a:lnTo>
                  <a:lnTo>
                    <a:pt x="2345680" y="1920363"/>
                  </a:lnTo>
                  <a:lnTo>
                    <a:pt x="2350057" y="1907261"/>
                  </a:lnTo>
                  <a:lnTo>
                    <a:pt x="2350057" y="1915981"/>
                  </a:lnTo>
                  <a:lnTo>
                    <a:pt x="2354434" y="1986177"/>
                  </a:lnTo>
                  <a:lnTo>
                    <a:pt x="2376361" y="2297460"/>
                  </a:lnTo>
                  <a:lnTo>
                    <a:pt x="2380738" y="2301842"/>
                  </a:lnTo>
                  <a:lnTo>
                    <a:pt x="2380738" y="2297460"/>
                  </a:lnTo>
                  <a:lnTo>
                    <a:pt x="2385115" y="2288696"/>
                  </a:lnTo>
                  <a:lnTo>
                    <a:pt x="2389492" y="2293078"/>
                  </a:lnTo>
                  <a:lnTo>
                    <a:pt x="2393868" y="2306223"/>
                  </a:lnTo>
                  <a:lnTo>
                    <a:pt x="2398376" y="2301842"/>
                  </a:lnTo>
                  <a:lnTo>
                    <a:pt x="2398376" y="2293078"/>
                  </a:lnTo>
                  <a:lnTo>
                    <a:pt x="2402753" y="2297460"/>
                  </a:lnTo>
                  <a:lnTo>
                    <a:pt x="2407130" y="2319325"/>
                  </a:lnTo>
                  <a:lnTo>
                    <a:pt x="2407130" y="2314943"/>
                  </a:lnTo>
                  <a:lnTo>
                    <a:pt x="2424637" y="2196635"/>
                  </a:lnTo>
                  <a:lnTo>
                    <a:pt x="2429014" y="2196635"/>
                  </a:lnTo>
                  <a:lnTo>
                    <a:pt x="2429014" y="2222926"/>
                  </a:lnTo>
                  <a:lnTo>
                    <a:pt x="2442188" y="2319325"/>
                  </a:lnTo>
                  <a:lnTo>
                    <a:pt x="2442188" y="2332470"/>
                  </a:lnTo>
                  <a:lnTo>
                    <a:pt x="2446564" y="2328088"/>
                  </a:lnTo>
                  <a:lnTo>
                    <a:pt x="2450941" y="2328088"/>
                  </a:lnTo>
                  <a:lnTo>
                    <a:pt x="2455318" y="2336852"/>
                  </a:lnTo>
                  <a:lnTo>
                    <a:pt x="2455318" y="2367612"/>
                  </a:lnTo>
                  <a:lnTo>
                    <a:pt x="2472825" y="2534199"/>
                  </a:lnTo>
                  <a:lnTo>
                    <a:pt x="2485999" y="2595606"/>
                  </a:lnTo>
                  <a:lnTo>
                    <a:pt x="2490376" y="2591224"/>
                  </a:lnTo>
                  <a:lnTo>
                    <a:pt x="2499129" y="2591224"/>
                  </a:lnTo>
                  <a:lnTo>
                    <a:pt x="2521057" y="2494689"/>
                  </a:lnTo>
                  <a:lnTo>
                    <a:pt x="2525434" y="2442146"/>
                  </a:lnTo>
                  <a:lnTo>
                    <a:pt x="2529810" y="2437765"/>
                  </a:lnTo>
                  <a:lnTo>
                    <a:pt x="2534275" y="2442146"/>
                  </a:lnTo>
                  <a:lnTo>
                    <a:pt x="2538651" y="2455292"/>
                  </a:lnTo>
                  <a:lnTo>
                    <a:pt x="2543028" y="2450910"/>
                  </a:lnTo>
                  <a:lnTo>
                    <a:pt x="2551826" y="2433383"/>
                  </a:lnTo>
                  <a:lnTo>
                    <a:pt x="2556202" y="2429001"/>
                  </a:lnTo>
                  <a:lnTo>
                    <a:pt x="2560579" y="2433383"/>
                  </a:lnTo>
                  <a:lnTo>
                    <a:pt x="2564956" y="2455292"/>
                  </a:lnTo>
                  <a:lnTo>
                    <a:pt x="2586840" y="2525444"/>
                  </a:lnTo>
                  <a:lnTo>
                    <a:pt x="2591260" y="2525444"/>
                  </a:lnTo>
                  <a:lnTo>
                    <a:pt x="2608767" y="2494689"/>
                  </a:lnTo>
                  <a:lnTo>
                    <a:pt x="2613144" y="2464055"/>
                  </a:lnTo>
                  <a:lnTo>
                    <a:pt x="2635071" y="2297460"/>
                  </a:lnTo>
                  <a:lnTo>
                    <a:pt x="2648202" y="2240409"/>
                  </a:lnTo>
                  <a:lnTo>
                    <a:pt x="2661332" y="2183402"/>
                  </a:lnTo>
                  <a:lnTo>
                    <a:pt x="2670086" y="2165875"/>
                  </a:lnTo>
                  <a:lnTo>
                    <a:pt x="2674594" y="2161493"/>
                  </a:lnTo>
                  <a:lnTo>
                    <a:pt x="2683347" y="2157111"/>
                  </a:lnTo>
                  <a:lnTo>
                    <a:pt x="2692101" y="2144009"/>
                  </a:lnTo>
                  <a:lnTo>
                    <a:pt x="2709651" y="2082577"/>
                  </a:lnTo>
                  <a:lnTo>
                    <a:pt x="2718405" y="2038715"/>
                  </a:lnTo>
                  <a:lnTo>
                    <a:pt x="2766593" y="1661750"/>
                  </a:lnTo>
                  <a:lnTo>
                    <a:pt x="2775347" y="1609081"/>
                  </a:lnTo>
                  <a:lnTo>
                    <a:pt x="2806028" y="1490641"/>
                  </a:lnTo>
                  <a:lnTo>
                    <a:pt x="2814869" y="1446867"/>
                  </a:lnTo>
                  <a:lnTo>
                    <a:pt x="2823666" y="1367951"/>
                  </a:lnTo>
                  <a:lnTo>
                    <a:pt x="2863101" y="1034672"/>
                  </a:lnTo>
                  <a:lnTo>
                    <a:pt x="2876231" y="955756"/>
                  </a:lnTo>
                  <a:lnTo>
                    <a:pt x="2902492" y="841829"/>
                  </a:lnTo>
                  <a:lnTo>
                    <a:pt x="2915666" y="784778"/>
                  </a:lnTo>
                  <a:lnTo>
                    <a:pt x="2933173" y="697099"/>
                  </a:lnTo>
                  <a:lnTo>
                    <a:pt x="2977115" y="390198"/>
                  </a:lnTo>
                  <a:lnTo>
                    <a:pt x="2994622" y="328809"/>
                  </a:lnTo>
                  <a:lnTo>
                    <a:pt x="3003376" y="293755"/>
                  </a:lnTo>
                  <a:lnTo>
                    <a:pt x="3025303" y="249893"/>
                  </a:lnTo>
                  <a:lnTo>
                    <a:pt x="3038434" y="197355"/>
                  </a:lnTo>
                  <a:lnTo>
                    <a:pt x="3077868" y="35010"/>
                  </a:lnTo>
                  <a:lnTo>
                    <a:pt x="3091130" y="13145"/>
                  </a:lnTo>
                  <a:lnTo>
                    <a:pt x="3099883" y="4381"/>
                  </a:lnTo>
                  <a:lnTo>
                    <a:pt x="3108637" y="4381"/>
                  </a:lnTo>
                  <a:lnTo>
                    <a:pt x="3117390" y="4381"/>
                  </a:lnTo>
                  <a:lnTo>
                    <a:pt x="3130521" y="8763"/>
                  </a:lnTo>
                  <a:lnTo>
                    <a:pt x="3143695" y="8763"/>
                  </a:lnTo>
                  <a:lnTo>
                    <a:pt x="3165579" y="0"/>
                  </a:lnTo>
                  <a:lnTo>
                    <a:pt x="3178753" y="0"/>
                  </a:lnTo>
                  <a:lnTo>
                    <a:pt x="3183129" y="4381"/>
                  </a:lnTo>
                  <a:lnTo>
                    <a:pt x="3191883" y="13145"/>
                  </a:lnTo>
                  <a:lnTo>
                    <a:pt x="3200636" y="30628"/>
                  </a:lnTo>
                  <a:lnTo>
                    <a:pt x="3213767" y="57007"/>
                  </a:lnTo>
                  <a:lnTo>
                    <a:pt x="3235782" y="140304"/>
                  </a:lnTo>
                  <a:lnTo>
                    <a:pt x="3301521" y="372671"/>
                  </a:lnTo>
                  <a:lnTo>
                    <a:pt x="3319028" y="464732"/>
                  </a:lnTo>
                  <a:lnTo>
                    <a:pt x="3424289" y="1091679"/>
                  </a:lnTo>
                  <a:lnTo>
                    <a:pt x="3485607" y="1486303"/>
                  </a:lnTo>
                  <a:lnTo>
                    <a:pt x="3595245" y="2144009"/>
                  </a:lnTo>
                  <a:lnTo>
                    <a:pt x="3625926" y="2288696"/>
                  </a:lnTo>
                  <a:lnTo>
                    <a:pt x="3665448" y="2450910"/>
                  </a:lnTo>
                  <a:lnTo>
                    <a:pt x="3682999" y="2512308"/>
                  </a:lnTo>
                  <a:lnTo>
                    <a:pt x="3700506" y="2551713"/>
                  </a:lnTo>
                  <a:lnTo>
                    <a:pt x="3739941" y="2608738"/>
                  </a:lnTo>
                  <a:lnTo>
                    <a:pt x="3770709" y="2630629"/>
                  </a:lnTo>
                  <a:lnTo>
                    <a:pt x="3779463" y="2630629"/>
                  </a:lnTo>
                  <a:lnTo>
                    <a:pt x="3810144" y="2604360"/>
                  </a:lnTo>
                  <a:lnTo>
                    <a:pt x="3849579" y="2525444"/>
                  </a:lnTo>
                  <a:lnTo>
                    <a:pt x="3871462" y="2464055"/>
                  </a:lnTo>
                  <a:lnTo>
                    <a:pt x="3893390" y="2398241"/>
                  </a:lnTo>
                  <a:lnTo>
                    <a:pt x="3911028" y="2310605"/>
                  </a:lnTo>
                  <a:lnTo>
                    <a:pt x="3941666" y="2170256"/>
                  </a:lnTo>
                  <a:lnTo>
                    <a:pt x="3985477" y="1933508"/>
                  </a:lnTo>
                  <a:lnTo>
                    <a:pt x="4020535" y="1723051"/>
                  </a:lnTo>
                  <a:lnTo>
                    <a:pt x="4200376" y="591936"/>
                  </a:lnTo>
                  <a:lnTo>
                    <a:pt x="4239810" y="403343"/>
                  </a:lnTo>
                  <a:lnTo>
                    <a:pt x="4266071" y="276271"/>
                  </a:lnTo>
                  <a:lnTo>
                    <a:pt x="4292375" y="188460"/>
                  </a:lnTo>
                  <a:lnTo>
                    <a:pt x="4314390" y="127203"/>
                  </a:lnTo>
                  <a:lnTo>
                    <a:pt x="4331897" y="83297"/>
                  </a:lnTo>
                  <a:lnTo>
                    <a:pt x="4366955" y="35010"/>
                  </a:lnTo>
                  <a:lnTo>
                    <a:pt x="4393260" y="21908"/>
                  </a:lnTo>
                  <a:lnTo>
                    <a:pt x="4402013" y="21908"/>
                  </a:lnTo>
                  <a:lnTo>
                    <a:pt x="4441448" y="61388"/>
                  </a:lnTo>
                  <a:lnTo>
                    <a:pt x="4459086" y="96443"/>
                  </a:lnTo>
                  <a:lnTo>
                    <a:pt x="4476593" y="140304"/>
                  </a:lnTo>
                  <a:lnTo>
                    <a:pt x="4498521" y="197355"/>
                  </a:lnTo>
                  <a:lnTo>
                    <a:pt x="4520405" y="280653"/>
                  </a:lnTo>
                  <a:lnTo>
                    <a:pt x="4546709" y="398962"/>
                  </a:lnTo>
                  <a:lnTo>
                    <a:pt x="4577346" y="552412"/>
                  </a:lnTo>
                  <a:lnTo>
                    <a:pt x="4612535" y="749768"/>
                  </a:lnTo>
                  <a:lnTo>
                    <a:pt x="4660723" y="1034672"/>
                  </a:lnTo>
                  <a:lnTo>
                    <a:pt x="4818549" y="2025570"/>
                  </a:lnTo>
                  <a:lnTo>
                    <a:pt x="4853563" y="2218544"/>
                  </a:lnTo>
                  <a:lnTo>
                    <a:pt x="4884376" y="2354467"/>
                  </a:lnTo>
                  <a:lnTo>
                    <a:pt x="4910636" y="2450910"/>
                  </a:lnTo>
                  <a:lnTo>
                    <a:pt x="4932564" y="2521067"/>
                  </a:lnTo>
                  <a:lnTo>
                    <a:pt x="4954448" y="2573605"/>
                  </a:lnTo>
                  <a:lnTo>
                    <a:pt x="4989506" y="2621874"/>
                  </a:lnTo>
                  <a:lnTo>
                    <a:pt x="5011521" y="2639388"/>
                  </a:lnTo>
                  <a:lnTo>
                    <a:pt x="5024651" y="2639388"/>
                  </a:lnTo>
                  <a:lnTo>
                    <a:pt x="5037781" y="2630629"/>
                  </a:lnTo>
                  <a:lnTo>
                    <a:pt x="5050955" y="2621874"/>
                  </a:lnTo>
                  <a:lnTo>
                    <a:pt x="5064086" y="2604360"/>
                  </a:lnTo>
                  <a:lnTo>
                    <a:pt x="5081593" y="2573605"/>
                  </a:lnTo>
                  <a:lnTo>
                    <a:pt x="5099143" y="2534199"/>
                  </a:lnTo>
                  <a:lnTo>
                    <a:pt x="5116651" y="2472819"/>
                  </a:lnTo>
                  <a:lnTo>
                    <a:pt x="5143042" y="2393859"/>
                  </a:lnTo>
                  <a:lnTo>
                    <a:pt x="5169347" y="2284314"/>
                  </a:lnTo>
                  <a:lnTo>
                    <a:pt x="5195607" y="2139628"/>
                  </a:lnTo>
                  <a:lnTo>
                    <a:pt x="5230665" y="1942272"/>
                  </a:lnTo>
                  <a:lnTo>
                    <a:pt x="5239419" y="1907261"/>
                  </a:lnTo>
                  <a:lnTo>
                    <a:pt x="5239419" y="1902880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2572832" y="5136245"/>
            <a:ext cx="282892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6364" marR="5080" indent="-11430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 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FALLA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1" name="object 4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1164945" y="5804916"/>
          <a:ext cx="5519420" cy="16808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3480"/>
                <a:gridCol w="680084"/>
                <a:gridCol w="619125"/>
                <a:gridCol w="680085"/>
                <a:gridCol w="744220"/>
                <a:gridCol w="744220"/>
                <a:gridCol w="789939"/>
              </a:tblGrid>
              <a:tr h="222250">
                <a:tc gridSpan="7">
                  <a:txBody>
                    <a:bodyPr/>
                    <a:lstStyle/>
                    <a:p>
                      <a:pPr marL="518159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MACAS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-343,8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-382,1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898,5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-368,5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889,0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64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0,993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-1,133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-385,6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-344,0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-401,7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-336,8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-831,5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-679,9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1789,1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 descr=""/>
          <p:cNvGrpSpPr/>
          <p:nvPr/>
        </p:nvGrpSpPr>
        <p:grpSpPr>
          <a:xfrm>
            <a:off x="1355595" y="1228618"/>
            <a:ext cx="5261610" cy="2766695"/>
            <a:chOff x="1355595" y="1228618"/>
            <a:chExt cx="5261610" cy="2766695"/>
          </a:xfrm>
        </p:grpSpPr>
        <p:sp>
          <p:nvSpPr>
            <p:cNvPr id="4" name="object 4" descr=""/>
            <p:cNvSpPr/>
            <p:nvPr/>
          </p:nvSpPr>
          <p:spPr>
            <a:xfrm>
              <a:off x="1419218" y="1235286"/>
              <a:ext cx="5191760" cy="2753360"/>
            </a:xfrm>
            <a:custGeom>
              <a:avLst/>
              <a:gdLst/>
              <a:ahLst/>
              <a:cxnLst/>
              <a:rect l="l" t="t" r="r" b="b"/>
              <a:pathLst>
                <a:path w="5191759" h="2753360">
                  <a:moveTo>
                    <a:pt x="0" y="2709567"/>
                  </a:moveTo>
                  <a:lnTo>
                    <a:pt x="5191231" y="2709567"/>
                  </a:lnTo>
                  <a:lnTo>
                    <a:pt x="5191231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191759" h="2753360">
                  <a:moveTo>
                    <a:pt x="0" y="2709567"/>
                  </a:moveTo>
                  <a:lnTo>
                    <a:pt x="0" y="2753350"/>
                  </a:lnTo>
                </a:path>
                <a:path w="5191759" h="2753360">
                  <a:moveTo>
                    <a:pt x="741024" y="2709567"/>
                  </a:moveTo>
                  <a:lnTo>
                    <a:pt x="741024" y="2753350"/>
                  </a:lnTo>
                </a:path>
                <a:path w="5191759" h="2753360">
                  <a:moveTo>
                    <a:pt x="1481966" y="2709567"/>
                  </a:moveTo>
                  <a:lnTo>
                    <a:pt x="1481966" y="2753350"/>
                  </a:lnTo>
                </a:path>
                <a:path w="5191759" h="2753360">
                  <a:moveTo>
                    <a:pt x="2222995" y="2709567"/>
                  </a:moveTo>
                  <a:lnTo>
                    <a:pt x="2222995" y="2753350"/>
                  </a:lnTo>
                </a:path>
                <a:path w="5191759" h="2753360">
                  <a:moveTo>
                    <a:pt x="2968314" y="2709567"/>
                  </a:moveTo>
                  <a:lnTo>
                    <a:pt x="2968314" y="2753350"/>
                  </a:lnTo>
                </a:path>
                <a:path w="5191759" h="2753360">
                  <a:moveTo>
                    <a:pt x="3709255" y="2709567"/>
                  </a:moveTo>
                  <a:lnTo>
                    <a:pt x="3709255" y="2753350"/>
                  </a:lnTo>
                </a:path>
                <a:path w="5191759" h="2753360">
                  <a:moveTo>
                    <a:pt x="4450328" y="2709567"/>
                  </a:moveTo>
                  <a:lnTo>
                    <a:pt x="4450328" y="2753350"/>
                  </a:lnTo>
                </a:path>
                <a:path w="5191759" h="2753360">
                  <a:moveTo>
                    <a:pt x="5191226" y="2709567"/>
                  </a:moveTo>
                  <a:lnTo>
                    <a:pt x="5191226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60242" y="1235286"/>
              <a:ext cx="3709670" cy="2710180"/>
            </a:xfrm>
            <a:custGeom>
              <a:avLst/>
              <a:gdLst/>
              <a:ahLst/>
              <a:cxnLst/>
              <a:rect l="l" t="t" r="r" b="b"/>
              <a:pathLst>
                <a:path w="3709670" h="2710179">
                  <a:moveTo>
                    <a:pt x="0" y="0"/>
                  </a:moveTo>
                  <a:lnTo>
                    <a:pt x="0" y="2709567"/>
                  </a:lnTo>
                </a:path>
                <a:path w="3709670" h="2710179">
                  <a:moveTo>
                    <a:pt x="740941" y="0"/>
                  </a:moveTo>
                  <a:lnTo>
                    <a:pt x="740941" y="2709567"/>
                  </a:lnTo>
                </a:path>
                <a:path w="3709670" h="2710179">
                  <a:moveTo>
                    <a:pt x="1481970" y="0"/>
                  </a:moveTo>
                  <a:lnTo>
                    <a:pt x="1481970" y="2709567"/>
                  </a:lnTo>
                </a:path>
                <a:path w="3709670" h="2710179">
                  <a:moveTo>
                    <a:pt x="2227289" y="0"/>
                  </a:moveTo>
                  <a:lnTo>
                    <a:pt x="2227289" y="2709567"/>
                  </a:lnTo>
                </a:path>
                <a:path w="3709670" h="2710179">
                  <a:moveTo>
                    <a:pt x="2968230" y="0"/>
                  </a:moveTo>
                  <a:lnTo>
                    <a:pt x="2968230" y="2709567"/>
                  </a:lnTo>
                </a:path>
                <a:path w="3709670" h="2710179">
                  <a:moveTo>
                    <a:pt x="3709303" y="0"/>
                  </a:moveTo>
                  <a:lnTo>
                    <a:pt x="3709303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62263" y="1914901"/>
              <a:ext cx="52705" cy="2030095"/>
            </a:xfrm>
            <a:custGeom>
              <a:avLst/>
              <a:gdLst/>
              <a:ahLst/>
              <a:cxnLst/>
              <a:rect l="l" t="t" r="r" b="b"/>
              <a:pathLst>
                <a:path w="52705" h="2030095">
                  <a:moveTo>
                    <a:pt x="52573" y="2029951"/>
                  </a:moveTo>
                  <a:lnTo>
                    <a:pt x="0" y="2029951"/>
                  </a:lnTo>
                </a:path>
                <a:path w="52705" h="2030095">
                  <a:moveTo>
                    <a:pt x="52573" y="1692378"/>
                  </a:moveTo>
                  <a:lnTo>
                    <a:pt x="0" y="1692378"/>
                  </a:lnTo>
                </a:path>
                <a:path w="52705" h="2030095">
                  <a:moveTo>
                    <a:pt x="52573" y="1354718"/>
                  </a:moveTo>
                  <a:lnTo>
                    <a:pt x="0" y="1354718"/>
                  </a:lnTo>
                </a:path>
                <a:path w="52705" h="2030095">
                  <a:moveTo>
                    <a:pt x="52573" y="1012807"/>
                  </a:moveTo>
                  <a:lnTo>
                    <a:pt x="0" y="1012807"/>
                  </a:lnTo>
                </a:path>
                <a:path w="52705" h="2030095">
                  <a:moveTo>
                    <a:pt x="52573" y="675102"/>
                  </a:moveTo>
                  <a:lnTo>
                    <a:pt x="0" y="675102"/>
                  </a:lnTo>
                </a:path>
                <a:path w="52705" h="2030095">
                  <a:moveTo>
                    <a:pt x="52573" y="337573"/>
                  </a:moveTo>
                  <a:lnTo>
                    <a:pt x="0" y="337573"/>
                  </a:lnTo>
                </a:path>
                <a:path w="52705" h="203009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66596" y="1845049"/>
            <a:ext cx="5631815" cy="394207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34162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1000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4098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4289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435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435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34352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-1500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-2000</a:t>
            </a:r>
            <a:endParaRPr sz="650">
              <a:latin typeface="Microsoft Sans Serif"/>
              <a:cs typeface="Microsoft Sans Serif"/>
            </a:endParaRPr>
          </a:p>
          <a:p>
            <a:pPr marL="325755">
              <a:lnSpc>
                <a:spcPts val="750"/>
              </a:lnSpc>
              <a:spcBef>
                <a:spcPts val="50"/>
              </a:spcBef>
              <a:tabLst>
                <a:tab pos="1045210" algn="l"/>
                <a:tab pos="1786255" algn="l"/>
                <a:tab pos="2526665" algn="l"/>
                <a:tab pos="3272154" algn="l"/>
                <a:tab pos="4013200" algn="l"/>
                <a:tab pos="4754245" algn="l"/>
                <a:tab pos="5092065" algn="l"/>
                <a:tab pos="54952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  <a:p>
            <a:pPr marL="41275">
              <a:lnSpc>
                <a:spcPts val="63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FALLA_FASE_TIERRA_EN_MACAS_138KV_2012.pl4;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8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c:X0024A-MACASA</a:t>
            </a:r>
            <a:r>
              <a:rPr dirty="0" sz="550" spc="39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c:X0024B-MACASB</a:t>
            </a:r>
            <a:r>
              <a:rPr dirty="0" sz="550" spc="39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c:X0024C-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  <a:p>
            <a:pPr algn="ctr" marL="280670" marR="271780">
              <a:lnSpc>
                <a:spcPct val="111700"/>
              </a:lnSpc>
              <a:spcBef>
                <a:spcPts val="3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(138kV-</a:t>
            </a:r>
            <a:r>
              <a:rPr dirty="0" sz="1200" spc="-10">
                <a:latin typeface="Microsoft Sans Serif"/>
                <a:cs typeface="Microsoft Sans Serif"/>
              </a:rPr>
              <a:t>2012).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700" marR="6985" indent="762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46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>
                <a:latin typeface="Microsoft Sans Serif"/>
                <a:cs typeface="Microsoft Sans Serif"/>
              </a:rPr>
              <a:t> resultantes, 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138kV-2012,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62263" y="1235286"/>
            <a:ext cx="52705" cy="337820"/>
          </a:xfrm>
          <a:custGeom>
            <a:avLst/>
            <a:gdLst/>
            <a:ahLst/>
            <a:cxnLst/>
            <a:rect l="l" t="t" r="r" b="b"/>
            <a:pathLst>
              <a:path w="52705" h="337819">
                <a:moveTo>
                  <a:pt x="52573" y="337573"/>
                </a:moveTo>
                <a:lnTo>
                  <a:pt x="0" y="337573"/>
                </a:lnTo>
              </a:path>
              <a:path w="52705" h="337819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43439" y="1165434"/>
            <a:ext cx="27686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2000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48590">
              <a:lnSpc>
                <a:spcPts val="1350"/>
              </a:lnSpc>
              <a:spcBef>
                <a:spcPts val="60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1500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412639" y="1373438"/>
            <a:ext cx="5204460" cy="2402840"/>
            <a:chOff x="1412639" y="1373438"/>
            <a:chExt cx="5204460" cy="2402840"/>
          </a:xfrm>
        </p:grpSpPr>
        <p:sp>
          <p:nvSpPr>
            <p:cNvPr id="11" name="object 11" descr=""/>
            <p:cNvSpPr/>
            <p:nvPr/>
          </p:nvSpPr>
          <p:spPr>
            <a:xfrm>
              <a:off x="1419218" y="1572859"/>
              <a:ext cx="5182870" cy="2034539"/>
            </a:xfrm>
            <a:custGeom>
              <a:avLst/>
              <a:gdLst/>
              <a:ahLst/>
              <a:cxnLst/>
              <a:rect l="l" t="t" r="r" b="b"/>
              <a:pathLst>
                <a:path w="5182870" h="2034539">
                  <a:moveTo>
                    <a:pt x="0" y="2034421"/>
                  </a:moveTo>
                  <a:lnTo>
                    <a:pt x="5182473" y="2034421"/>
                  </a:lnTo>
                </a:path>
                <a:path w="5182870" h="2034539">
                  <a:moveTo>
                    <a:pt x="0" y="1696760"/>
                  </a:moveTo>
                  <a:lnTo>
                    <a:pt x="5182473" y="1696760"/>
                  </a:lnTo>
                </a:path>
                <a:path w="5182870" h="2034539">
                  <a:moveTo>
                    <a:pt x="0" y="1354849"/>
                  </a:moveTo>
                  <a:lnTo>
                    <a:pt x="5182473" y="1354849"/>
                  </a:lnTo>
                </a:path>
                <a:path w="5182870" h="2034539">
                  <a:moveTo>
                    <a:pt x="0" y="1017144"/>
                  </a:moveTo>
                  <a:lnTo>
                    <a:pt x="5182473" y="1017144"/>
                  </a:lnTo>
                </a:path>
                <a:path w="5182870" h="2034539">
                  <a:moveTo>
                    <a:pt x="0" y="679615"/>
                  </a:moveTo>
                  <a:lnTo>
                    <a:pt x="5182473" y="679615"/>
                  </a:lnTo>
                </a:path>
                <a:path w="5182870" h="2034539">
                  <a:moveTo>
                    <a:pt x="0" y="342042"/>
                  </a:moveTo>
                  <a:lnTo>
                    <a:pt x="5182473" y="342042"/>
                  </a:lnTo>
                </a:path>
                <a:path w="5182870" h="2034539">
                  <a:moveTo>
                    <a:pt x="0" y="0"/>
                  </a:moveTo>
                  <a:lnTo>
                    <a:pt x="5182473" y="0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419218" y="2041973"/>
              <a:ext cx="5191760" cy="1109345"/>
            </a:xfrm>
            <a:custGeom>
              <a:avLst/>
              <a:gdLst/>
              <a:ahLst/>
              <a:cxnLst/>
              <a:rect l="l" t="t" r="r" b="b"/>
              <a:pathLst>
                <a:path w="5191759" h="1109345">
                  <a:moveTo>
                    <a:pt x="0" y="530547"/>
                  </a:moveTo>
                  <a:lnTo>
                    <a:pt x="4381" y="530547"/>
                  </a:lnTo>
                  <a:lnTo>
                    <a:pt x="149068" y="539310"/>
                  </a:lnTo>
                  <a:lnTo>
                    <a:pt x="241155" y="543648"/>
                  </a:lnTo>
                  <a:lnTo>
                    <a:pt x="434170" y="561307"/>
                  </a:lnTo>
                  <a:lnTo>
                    <a:pt x="587575" y="565689"/>
                  </a:lnTo>
                  <a:lnTo>
                    <a:pt x="749822" y="561307"/>
                  </a:lnTo>
                  <a:lnTo>
                    <a:pt x="925155" y="543648"/>
                  </a:lnTo>
                  <a:lnTo>
                    <a:pt x="1021662" y="539310"/>
                  </a:lnTo>
                  <a:lnTo>
                    <a:pt x="1205749" y="530547"/>
                  </a:lnTo>
                  <a:lnTo>
                    <a:pt x="1376705" y="534928"/>
                  </a:lnTo>
                  <a:lnTo>
                    <a:pt x="1758183" y="565689"/>
                  </a:lnTo>
                  <a:lnTo>
                    <a:pt x="1841561" y="565689"/>
                  </a:lnTo>
                  <a:lnTo>
                    <a:pt x="1986212" y="561307"/>
                  </a:lnTo>
                  <a:lnTo>
                    <a:pt x="2174720" y="543648"/>
                  </a:lnTo>
                  <a:lnTo>
                    <a:pt x="2227416" y="539310"/>
                  </a:lnTo>
                  <a:lnTo>
                    <a:pt x="2227416" y="513020"/>
                  </a:lnTo>
                  <a:lnTo>
                    <a:pt x="2236169" y="434103"/>
                  </a:lnTo>
                  <a:lnTo>
                    <a:pt x="2244923" y="394580"/>
                  </a:lnTo>
                  <a:lnTo>
                    <a:pt x="2253676" y="377096"/>
                  </a:lnTo>
                  <a:lnTo>
                    <a:pt x="2258053" y="377096"/>
                  </a:lnTo>
                  <a:lnTo>
                    <a:pt x="2262430" y="363951"/>
                  </a:lnTo>
                  <a:lnTo>
                    <a:pt x="2271227" y="359569"/>
                  </a:lnTo>
                  <a:lnTo>
                    <a:pt x="2275604" y="359569"/>
                  </a:lnTo>
                  <a:lnTo>
                    <a:pt x="2284357" y="359569"/>
                  </a:lnTo>
                  <a:lnTo>
                    <a:pt x="2293111" y="355187"/>
                  </a:lnTo>
                  <a:lnTo>
                    <a:pt x="2310618" y="355187"/>
                  </a:lnTo>
                  <a:lnTo>
                    <a:pt x="2315038" y="372715"/>
                  </a:lnTo>
                  <a:lnTo>
                    <a:pt x="2315038" y="390198"/>
                  </a:lnTo>
                  <a:lnTo>
                    <a:pt x="2319415" y="385816"/>
                  </a:lnTo>
                  <a:lnTo>
                    <a:pt x="2319415" y="372715"/>
                  </a:lnTo>
                  <a:lnTo>
                    <a:pt x="2345676" y="227984"/>
                  </a:lnTo>
                  <a:lnTo>
                    <a:pt x="2367691" y="157832"/>
                  </a:lnTo>
                  <a:lnTo>
                    <a:pt x="2380821" y="122821"/>
                  </a:lnTo>
                  <a:lnTo>
                    <a:pt x="2385242" y="114058"/>
                  </a:lnTo>
                  <a:lnTo>
                    <a:pt x="2398372" y="109676"/>
                  </a:lnTo>
                  <a:lnTo>
                    <a:pt x="2402749" y="100912"/>
                  </a:lnTo>
                  <a:lnTo>
                    <a:pt x="2407125" y="109676"/>
                  </a:lnTo>
                  <a:lnTo>
                    <a:pt x="2415879" y="122821"/>
                  </a:lnTo>
                  <a:lnTo>
                    <a:pt x="2420256" y="122821"/>
                  </a:lnTo>
                  <a:lnTo>
                    <a:pt x="2424633" y="114058"/>
                  </a:lnTo>
                  <a:lnTo>
                    <a:pt x="2446560" y="57050"/>
                  </a:lnTo>
                  <a:lnTo>
                    <a:pt x="2472864" y="52669"/>
                  </a:lnTo>
                  <a:lnTo>
                    <a:pt x="2486082" y="48287"/>
                  </a:lnTo>
                  <a:lnTo>
                    <a:pt x="2490459" y="43905"/>
                  </a:lnTo>
                  <a:lnTo>
                    <a:pt x="2503633" y="30760"/>
                  </a:lnTo>
                  <a:lnTo>
                    <a:pt x="2508010" y="35141"/>
                  </a:lnTo>
                  <a:lnTo>
                    <a:pt x="2521140" y="57050"/>
                  </a:lnTo>
                  <a:lnTo>
                    <a:pt x="2525517" y="52669"/>
                  </a:lnTo>
                  <a:lnTo>
                    <a:pt x="2534270" y="43905"/>
                  </a:lnTo>
                  <a:lnTo>
                    <a:pt x="2547444" y="26378"/>
                  </a:lnTo>
                  <a:lnTo>
                    <a:pt x="2551821" y="21908"/>
                  </a:lnTo>
                  <a:lnTo>
                    <a:pt x="2560575" y="21908"/>
                  </a:lnTo>
                  <a:lnTo>
                    <a:pt x="2564951" y="30760"/>
                  </a:lnTo>
                  <a:lnTo>
                    <a:pt x="2578082" y="52669"/>
                  </a:lnTo>
                  <a:lnTo>
                    <a:pt x="2600009" y="92061"/>
                  </a:lnTo>
                  <a:lnTo>
                    <a:pt x="2608763" y="109676"/>
                  </a:lnTo>
                  <a:lnTo>
                    <a:pt x="2621893" y="144686"/>
                  </a:lnTo>
                  <a:lnTo>
                    <a:pt x="2630778" y="153450"/>
                  </a:lnTo>
                  <a:lnTo>
                    <a:pt x="2639531" y="153450"/>
                  </a:lnTo>
                  <a:lnTo>
                    <a:pt x="2652662" y="157832"/>
                  </a:lnTo>
                  <a:lnTo>
                    <a:pt x="2661459" y="162213"/>
                  </a:lnTo>
                  <a:lnTo>
                    <a:pt x="2670212" y="179828"/>
                  </a:lnTo>
                  <a:lnTo>
                    <a:pt x="2678966" y="197355"/>
                  </a:lnTo>
                  <a:lnTo>
                    <a:pt x="2705270" y="267508"/>
                  </a:lnTo>
                  <a:lnTo>
                    <a:pt x="2735908" y="377096"/>
                  </a:lnTo>
                  <a:lnTo>
                    <a:pt x="2749082" y="398962"/>
                  </a:lnTo>
                  <a:lnTo>
                    <a:pt x="2779850" y="442867"/>
                  </a:lnTo>
                  <a:lnTo>
                    <a:pt x="2806111" y="504256"/>
                  </a:lnTo>
                  <a:lnTo>
                    <a:pt x="2819285" y="552412"/>
                  </a:lnTo>
                  <a:lnTo>
                    <a:pt x="2845545" y="657706"/>
                  </a:lnTo>
                  <a:lnTo>
                    <a:pt x="2863096" y="705862"/>
                  </a:lnTo>
                  <a:lnTo>
                    <a:pt x="2898242" y="771677"/>
                  </a:lnTo>
                  <a:lnTo>
                    <a:pt x="2915749" y="806819"/>
                  </a:lnTo>
                  <a:lnTo>
                    <a:pt x="2972734" y="942654"/>
                  </a:lnTo>
                  <a:lnTo>
                    <a:pt x="2998995" y="999661"/>
                  </a:lnTo>
                  <a:lnTo>
                    <a:pt x="3038517" y="1056668"/>
                  </a:lnTo>
                  <a:lnTo>
                    <a:pt x="3051691" y="1069814"/>
                  </a:lnTo>
                  <a:lnTo>
                    <a:pt x="3064821" y="1074195"/>
                  </a:lnTo>
                  <a:lnTo>
                    <a:pt x="3095502" y="1087341"/>
                  </a:lnTo>
                  <a:lnTo>
                    <a:pt x="3126140" y="1104956"/>
                  </a:lnTo>
                  <a:lnTo>
                    <a:pt x="3143690" y="1109337"/>
                  </a:lnTo>
                  <a:lnTo>
                    <a:pt x="3152444" y="1109337"/>
                  </a:lnTo>
                  <a:lnTo>
                    <a:pt x="3161197" y="1104956"/>
                  </a:lnTo>
                  <a:lnTo>
                    <a:pt x="3174459" y="1096104"/>
                  </a:lnTo>
                  <a:lnTo>
                    <a:pt x="3191966" y="1074195"/>
                  </a:lnTo>
                  <a:lnTo>
                    <a:pt x="3240154" y="1008425"/>
                  </a:lnTo>
                  <a:lnTo>
                    <a:pt x="3262082" y="982134"/>
                  </a:lnTo>
                  <a:lnTo>
                    <a:pt x="3279589" y="955887"/>
                  </a:lnTo>
                  <a:lnTo>
                    <a:pt x="3297140" y="911982"/>
                  </a:lnTo>
                  <a:lnTo>
                    <a:pt x="3323531" y="846211"/>
                  </a:lnTo>
                  <a:lnTo>
                    <a:pt x="3371720" y="736622"/>
                  </a:lnTo>
                  <a:lnTo>
                    <a:pt x="3411154" y="631328"/>
                  </a:lnTo>
                  <a:lnTo>
                    <a:pt x="3516371" y="333278"/>
                  </a:lnTo>
                  <a:lnTo>
                    <a:pt x="3551429" y="254362"/>
                  </a:lnTo>
                  <a:lnTo>
                    <a:pt x="3604126" y="140348"/>
                  </a:lnTo>
                  <a:lnTo>
                    <a:pt x="3630386" y="92061"/>
                  </a:lnTo>
                  <a:lnTo>
                    <a:pt x="3652314" y="65770"/>
                  </a:lnTo>
                  <a:lnTo>
                    <a:pt x="3669821" y="43905"/>
                  </a:lnTo>
                  <a:lnTo>
                    <a:pt x="3700502" y="21908"/>
                  </a:lnTo>
                  <a:lnTo>
                    <a:pt x="3726894" y="4381"/>
                  </a:lnTo>
                  <a:lnTo>
                    <a:pt x="3744401" y="0"/>
                  </a:lnTo>
                  <a:lnTo>
                    <a:pt x="3761951" y="0"/>
                  </a:lnTo>
                  <a:lnTo>
                    <a:pt x="3775082" y="8763"/>
                  </a:lnTo>
                  <a:lnTo>
                    <a:pt x="3792633" y="17527"/>
                  </a:lnTo>
                  <a:lnTo>
                    <a:pt x="3845197" y="74534"/>
                  </a:lnTo>
                  <a:lnTo>
                    <a:pt x="3893473" y="144686"/>
                  </a:lnTo>
                  <a:lnTo>
                    <a:pt x="3919777" y="201737"/>
                  </a:lnTo>
                  <a:lnTo>
                    <a:pt x="3959212" y="289417"/>
                  </a:lnTo>
                  <a:lnTo>
                    <a:pt x="4007488" y="420958"/>
                  </a:lnTo>
                  <a:lnTo>
                    <a:pt x="4081980" y="626946"/>
                  </a:lnTo>
                  <a:lnTo>
                    <a:pt x="4134676" y="762913"/>
                  </a:lnTo>
                  <a:lnTo>
                    <a:pt x="4174067" y="859356"/>
                  </a:lnTo>
                  <a:lnTo>
                    <a:pt x="4217879" y="951505"/>
                  </a:lnTo>
                  <a:lnTo>
                    <a:pt x="4248560" y="999661"/>
                  </a:lnTo>
                  <a:lnTo>
                    <a:pt x="4270575" y="1034803"/>
                  </a:lnTo>
                  <a:lnTo>
                    <a:pt x="4292502" y="1061050"/>
                  </a:lnTo>
                  <a:lnTo>
                    <a:pt x="4314386" y="1078577"/>
                  </a:lnTo>
                  <a:lnTo>
                    <a:pt x="4336314" y="1087341"/>
                  </a:lnTo>
                  <a:lnTo>
                    <a:pt x="4353821" y="1091723"/>
                  </a:lnTo>
                  <a:lnTo>
                    <a:pt x="4371328" y="1096104"/>
                  </a:lnTo>
                  <a:lnTo>
                    <a:pt x="4388879" y="1091723"/>
                  </a:lnTo>
                  <a:lnTo>
                    <a:pt x="4406517" y="1082959"/>
                  </a:lnTo>
                  <a:lnTo>
                    <a:pt x="4424024" y="1065432"/>
                  </a:lnTo>
                  <a:lnTo>
                    <a:pt x="4445908" y="1043567"/>
                  </a:lnTo>
                  <a:lnTo>
                    <a:pt x="4498516" y="973370"/>
                  </a:lnTo>
                  <a:lnTo>
                    <a:pt x="4524777" y="920745"/>
                  </a:lnTo>
                  <a:lnTo>
                    <a:pt x="4555546" y="850593"/>
                  </a:lnTo>
                  <a:lnTo>
                    <a:pt x="4599357" y="749768"/>
                  </a:lnTo>
                  <a:lnTo>
                    <a:pt x="4656342" y="596317"/>
                  </a:lnTo>
                  <a:lnTo>
                    <a:pt x="4757183" y="320045"/>
                  </a:lnTo>
                  <a:lnTo>
                    <a:pt x="4805371" y="210501"/>
                  </a:lnTo>
                  <a:lnTo>
                    <a:pt x="4836183" y="140348"/>
                  </a:lnTo>
                  <a:lnTo>
                    <a:pt x="4866821" y="92061"/>
                  </a:lnTo>
                  <a:lnTo>
                    <a:pt x="4888748" y="57050"/>
                  </a:lnTo>
                  <a:lnTo>
                    <a:pt x="4915009" y="35141"/>
                  </a:lnTo>
                  <a:lnTo>
                    <a:pt x="4936936" y="17527"/>
                  </a:lnTo>
                  <a:lnTo>
                    <a:pt x="4954575" y="4381"/>
                  </a:lnTo>
                  <a:lnTo>
                    <a:pt x="4976459" y="0"/>
                  </a:lnTo>
                  <a:lnTo>
                    <a:pt x="4994009" y="0"/>
                  </a:lnTo>
                  <a:lnTo>
                    <a:pt x="5029023" y="17527"/>
                  </a:lnTo>
                  <a:lnTo>
                    <a:pt x="5068458" y="52669"/>
                  </a:lnTo>
                  <a:lnTo>
                    <a:pt x="5094850" y="87679"/>
                  </a:lnTo>
                  <a:lnTo>
                    <a:pt x="5121154" y="127203"/>
                  </a:lnTo>
                  <a:lnTo>
                    <a:pt x="5147415" y="184210"/>
                  </a:lnTo>
                  <a:lnTo>
                    <a:pt x="5182473" y="258744"/>
                  </a:lnTo>
                  <a:lnTo>
                    <a:pt x="5191226" y="280653"/>
                  </a:lnTo>
                </a:path>
              </a:pathLst>
            </a:custGeom>
            <a:ln w="1315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419218" y="2142886"/>
              <a:ext cx="5191760" cy="908050"/>
            </a:xfrm>
            <a:custGeom>
              <a:avLst/>
              <a:gdLst/>
              <a:ahLst/>
              <a:cxnLst/>
              <a:rect l="l" t="t" r="r" b="b"/>
              <a:pathLst>
                <a:path w="5191759" h="908050">
                  <a:moveTo>
                    <a:pt x="0" y="451499"/>
                  </a:moveTo>
                  <a:lnTo>
                    <a:pt x="4381" y="451499"/>
                  </a:lnTo>
                  <a:lnTo>
                    <a:pt x="284966" y="434016"/>
                  </a:lnTo>
                  <a:lnTo>
                    <a:pt x="372720" y="429634"/>
                  </a:lnTo>
                  <a:lnTo>
                    <a:pt x="539299" y="434016"/>
                  </a:lnTo>
                  <a:lnTo>
                    <a:pt x="692749" y="447117"/>
                  </a:lnTo>
                  <a:lnTo>
                    <a:pt x="815517" y="455881"/>
                  </a:lnTo>
                  <a:lnTo>
                    <a:pt x="968966" y="464776"/>
                  </a:lnTo>
                  <a:lnTo>
                    <a:pt x="1061053" y="460394"/>
                  </a:lnTo>
                  <a:lnTo>
                    <a:pt x="1192618" y="455881"/>
                  </a:lnTo>
                  <a:lnTo>
                    <a:pt x="1446908" y="438398"/>
                  </a:lnTo>
                  <a:lnTo>
                    <a:pt x="1587227" y="429634"/>
                  </a:lnTo>
                  <a:lnTo>
                    <a:pt x="1674937" y="434016"/>
                  </a:lnTo>
                  <a:lnTo>
                    <a:pt x="1806503" y="438398"/>
                  </a:lnTo>
                  <a:lnTo>
                    <a:pt x="2047575" y="455881"/>
                  </a:lnTo>
                  <a:lnTo>
                    <a:pt x="2214242" y="464776"/>
                  </a:lnTo>
                  <a:lnTo>
                    <a:pt x="2227416" y="464776"/>
                  </a:lnTo>
                  <a:lnTo>
                    <a:pt x="2227416" y="438398"/>
                  </a:lnTo>
                  <a:lnTo>
                    <a:pt x="2236169" y="368201"/>
                  </a:lnTo>
                  <a:lnTo>
                    <a:pt x="2240546" y="333191"/>
                  </a:lnTo>
                  <a:lnTo>
                    <a:pt x="2249300" y="320045"/>
                  </a:lnTo>
                  <a:lnTo>
                    <a:pt x="2253676" y="320045"/>
                  </a:lnTo>
                  <a:lnTo>
                    <a:pt x="2258053" y="315664"/>
                  </a:lnTo>
                  <a:lnTo>
                    <a:pt x="2262430" y="311282"/>
                  </a:lnTo>
                  <a:lnTo>
                    <a:pt x="2271227" y="311282"/>
                  </a:lnTo>
                  <a:lnTo>
                    <a:pt x="2275604" y="311282"/>
                  </a:lnTo>
                  <a:lnTo>
                    <a:pt x="2284357" y="320045"/>
                  </a:lnTo>
                  <a:lnTo>
                    <a:pt x="2293111" y="320045"/>
                  </a:lnTo>
                  <a:lnTo>
                    <a:pt x="2310618" y="333191"/>
                  </a:lnTo>
                  <a:lnTo>
                    <a:pt x="2315038" y="359482"/>
                  </a:lnTo>
                  <a:lnTo>
                    <a:pt x="2319415" y="355100"/>
                  </a:lnTo>
                  <a:lnTo>
                    <a:pt x="2323792" y="320045"/>
                  </a:lnTo>
                  <a:lnTo>
                    <a:pt x="2336922" y="214751"/>
                  </a:lnTo>
                  <a:lnTo>
                    <a:pt x="2345676" y="179741"/>
                  </a:lnTo>
                  <a:lnTo>
                    <a:pt x="2358937" y="144599"/>
                  </a:lnTo>
                  <a:lnTo>
                    <a:pt x="2380821" y="105206"/>
                  </a:lnTo>
                  <a:lnTo>
                    <a:pt x="2385242" y="100824"/>
                  </a:lnTo>
                  <a:lnTo>
                    <a:pt x="2398372" y="100824"/>
                  </a:lnTo>
                  <a:lnTo>
                    <a:pt x="2402749" y="96443"/>
                  </a:lnTo>
                  <a:lnTo>
                    <a:pt x="2407125" y="105206"/>
                  </a:lnTo>
                  <a:lnTo>
                    <a:pt x="2420256" y="131453"/>
                  </a:lnTo>
                  <a:lnTo>
                    <a:pt x="2429053" y="109588"/>
                  </a:lnTo>
                  <a:lnTo>
                    <a:pt x="2446560" y="61301"/>
                  </a:lnTo>
                  <a:lnTo>
                    <a:pt x="2468444" y="43774"/>
                  </a:lnTo>
                  <a:lnTo>
                    <a:pt x="2481618" y="35054"/>
                  </a:lnTo>
                  <a:lnTo>
                    <a:pt x="2490459" y="35054"/>
                  </a:lnTo>
                  <a:lnTo>
                    <a:pt x="2503633" y="21908"/>
                  </a:lnTo>
                  <a:lnTo>
                    <a:pt x="2508010" y="26290"/>
                  </a:lnTo>
                  <a:lnTo>
                    <a:pt x="2521140" y="43774"/>
                  </a:lnTo>
                  <a:lnTo>
                    <a:pt x="2525517" y="39436"/>
                  </a:lnTo>
                  <a:lnTo>
                    <a:pt x="2529894" y="30672"/>
                  </a:lnTo>
                  <a:lnTo>
                    <a:pt x="2547444" y="8763"/>
                  </a:lnTo>
                  <a:lnTo>
                    <a:pt x="2551821" y="8763"/>
                  </a:lnTo>
                  <a:lnTo>
                    <a:pt x="2560575" y="13145"/>
                  </a:lnTo>
                  <a:lnTo>
                    <a:pt x="2569328" y="26290"/>
                  </a:lnTo>
                  <a:lnTo>
                    <a:pt x="2578082" y="39436"/>
                  </a:lnTo>
                  <a:lnTo>
                    <a:pt x="2595633" y="65683"/>
                  </a:lnTo>
                  <a:lnTo>
                    <a:pt x="2604386" y="74446"/>
                  </a:lnTo>
                  <a:lnTo>
                    <a:pt x="2626401" y="122690"/>
                  </a:lnTo>
                  <a:lnTo>
                    <a:pt x="2630778" y="118352"/>
                  </a:lnTo>
                  <a:lnTo>
                    <a:pt x="2643908" y="113970"/>
                  </a:lnTo>
                  <a:lnTo>
                    <a:pt x="2652662" y="105206"/>
                  </a:lnTo>
                  <a:lnTo>
                    <a:pt x="2661459" y="105206"/>
                  </a:lnTo>
                  <a:lnTo>
                    <a:pt x="2670212" y="109588"/>
                  </a:lnTo>
                  <a:lnTo>
                    <a:pt x="2674589" y="118352"/>
                  </a:lnTo>
                  <a:lnTo>
                    <a:pt x="2687720" y="144599"/>
                  </a:lnTo>
                  <a:lnTo>
                    <a:pt x="2705270" y="188504"/>
                  </a:lnTo>
                  <a:lnTo>
                    <a:pt x="2740284" y="302431"/>
                  </a:lnTo>
                  <a:lnTo>
                    <a:pt x="2749082" y="311282"/>
                  </a:lnTo>
                  <a:lnTo>
                    <a:pt x="2784227" y="346336"/>
                  </a:lnTo>
                  <a:lnTo>
                    <a:pt x="2801734" y="372583"/>
                  </a:lnTo>
                  <a:lnTo>
                    <a:pt x="2814908" y="403343"/>
                  </a:lnTo>
                  <a:lnTo>
                    <a:pt x="2854299" y="530415"/>
                  </a:lnTo>
                  <a:lnTo>
                    <a:pt x="2876227" y="569939"/>
                  </a:lnTo>
                  <a:lnTo>
                    <a:pt x="2898242" y="609331"/>
                  </a:lnTo>
                  <a:lnTo>
                    <a:pt x="2915749" y="635710"/>
                  </a:lnTo>
                  <a:lnTo>
                    <a:pt x="2963937" y="740916"/>
                  </a:lnTo>
                  <a:lnTo>
                    <a:pt x="3051691" y="863738"/>
                  </a:lnTo>
                  <a:lnTo>
                    <a:pt x="3064821" y="872458"/>
                  </a:lnTo>
                  <a:lnTo>
                    <a:pt x="3130560" y="898749"/>
                  </a:lnTo>
                  <a:lnTo>
                    <a:pt x="3148067" y="907512"/>
                  </a:lnTo>
                  <a:lnTo>
                    <a:pt x="3156821" y="907512"/>
                  </a:lnTo>
                  <a:lnTo>
                    <a:pt x="3165574" y="903130"/>
                  </a:lnTo>
                  <a:lnTo>
                    <a:pt x="3183213" y="889985"/>
                  </a:lnTo>
                  <a:lnTo>
                    <a:pt x="3205140" y="868076"/>
                  </a:lnTo>
                  <a:lnTo>
                    <a:pt x="3227024" y="846211"/>
                  </a:lnTo>
                  <a:lnTo>
                    <a:pt x="3248951" y="828596"/>
                  </a:lnTo>
                  <a:lnTo>
                    <a:pt x="3262082" y="819832"/>
                  </a:lnTo>
                  <a:lnTo>
                    <a:pt x="3279589" y="802305"/>
                  </a:lnTo>
                  <a:lnTo>
                    <a:pt x="3297140" y="771677"/>
                  </a:lnTo>
                  <a:lnTo>
                    <a:pt x="3323531" y="714626"/>
                  </a:lnTo>
                  <a:lnTo>
                    <a:pt x="3349792" y="662000"/>
                  </a:lnTo>
                  <a:lnTo>
                    <a:pt x="3397980" y="565557"/>
                  </a:lnTo>
                  <a:lnTo>
                    <a:pt x="3428661" y="499787"/>
                  </a:lnTo>
                  <a:lnTo>
                    <a:pt x="3494488" y="346336"/>
                  </a:lnTo>
                  <a:lnTo>
                    <a:pt x="3538299" y="249893"/>
                  </a:lnTo>
                  <a:lnTo>
                    <a:pt x="3582198" y="170977"/>
                  </a:lnTo>
                  <a:lnTo>
                    <a:pt x="3630386" y="87679"/>
                  </a:lnTo>
                  <a:lnTo>
                    <a:pt x="3669821" y="48155"/>
                  </a:lnTo>
                  <a:lnTo>
                    <a:pt x="3740024" y="4381"/>
                  </a:lnTo>
                  <a:lnTo>
                    <a:pt x="3757575" y="0"/>
                  </a:lnTo>
                  <a:lnTo>
                    <a:pt x="3770705" y="4381"/>
                  </a:lnTo>
                  <a:lnTo>
                    <a:pt x="3788212" y="8763"/>
                  </a:lnTo>
                  <a:lnTo>
                    <a:pt x="3840821" y="43774"/>
                  </a:lnTo>
                  <a:lnTo>
                    <a:pt x="3889096" y="96443"/>
                  </a:lnTo>
                  <a:lnTo>
                    <a:pt x="3915401" y="135835"/>
                  </a:lnTo>
                  <a:lnTo>
                    <a:pt x="3950459" y="201649"/>
                  </a:lnTo>
                  <a:lnTo>
                    <a:pt x="3994357" y="289285"/>
                  </a:lnTo>
                  <a:lnTo>
                    <a:pt x="4055676" y="420870"/>
                  </a:lnTo>
                  <a:lnTo>
                    <a:pt x="4152183" y="640091"/>
                  </a:lnTo>
                  <a:lnTo>
                    <a:pt x="4204748" y="736535"/>
                  </a:lnTo>
                  <a:lnTo>
                    <a:pt x="4239806" y="789160"/>
                  </a:lnTo>
                  <a:lnTo>
                    <a:pt x="4261690" y="824214"/>
                  </a:lnTo>
                  <a:lnTo>
                    <a:pt x="4288082" y="850593"/>
                  </a:lnTo>
                  <a:lnTo>
                    <a:pt x="4318763" y="872458"/>
                  </a:lnTo>
                  <a:lnTo>
                    <a:pt x="4340690" y="885603"/>
                  </a:lnTo>
                  <a:lnTo>
                    <a:pt x="4358197" y="889985"/>
                  </a:lnTo>
                  <a:lnTo>
                    <a:pt x="4375704" y="894367"/>
                  </a:lnTo>
                  <a:lnTo>
                    <a:pt x="4415270" y="881221"/>
                  </a:lnTo>
                  <a:lnTo>
                    <a:pt x="4463459" y="850593"/>
                  </a:lnTo>
                  <a:lnTo>
                    <a:pt x="4485342" y="819832"/>
                  </a:lnTo>
                  <a:lnTo>
                    <a:pt x="4511647" y="784822"/>
                  </a:lnTo>
                  <a:lnTo>
                    <a:pt x="4542415" y="740916"/>
                  </a:lnTo>
                  <a:lnTo>
                    <a:pt x="4577473" y="679528"/>
                  </a:lnTo>
                  <a:lnTo>
                    <a:pt x="4625661" y="578703"/>
                  </a:lnTo>
                  <a:lnTo>
                    <a:pt x="4682734" y="447117"/>
                  </a:lnTo>
                  <a:lnTo>
                    <a:pt x="4761560" y="280566"/>
                  </a:lnTo>
                  <a:lnTo>
                    <a:pt x="4805371" y="192886"/>
                  </a:lnTo>
                  <a:lnTo>
                    <a:pt x="4840560" y="127071"/>
                  </a:lnTo>
                  <a:lnTo>
                    <a:pt x="4871197" y="83297"/>
                  </a:lnTo>
                  <a:lnTo>
                    <a:pt x="4901879" y="52537"/>
                  </a:lnTo>
                  <a:lnTo>
                    <a:pt x="4945690" y="13145"/>
                  </a:lnTo>
                  <a:lnTo>
                    <a:pt x="4967705" y="4381"/>
                  </a:lnTo>
                  <a:lnTo>
                    <a:pt x="4985212" y="4381"/>
                  </a:lnTo>
                  <a:lnTo>
                    <a:pt x="5007140" y="4381"/>
                  </a:lnTo>
                  <a:lnTo>
                    <a:pt x="5046574" y="17527"/>
                  </a:lnTo>
                  <a:lnTo>
                    <a:pt x="5094850" y="56919"/>
                  </a:lnTo>
                  <a:lnTo>
                    <a:pt x="5116777" y="87679"/>
                  </a:lnTo>
                  <a:lnTo>
                    <a:pt x="5147415" y="127071"/>
                  </a:lnTo>
                  <a:lnTo>
                    <a:pt x="5178096" y="184122"/>
                  </a:lnTo>
                  <a:lnTo>
                    <a:pt x="5191226" y="205987"/>
                  </a:lnTo>
                  <a:lnTo>
                    <a:pt x="5191226" y="210369"/>
                  </a:lnTo>
                </a:path>
              </a:pathLst>
            </a:custGeom>
            <a:ln w="13158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19218" y="1380016"/>
              <a:ext cx="5191760" cy="2389505"/>
            </a:xfrm>
            <a:custGeom>
              <a:avLst/>
              <a:gdLst/>
              <a:ahLst/>
              <a:cxnLst/>
              <a:rect l="l" t="t" r="r" b="b"/>
              <a:pathLst>
                <a:path w="5191759" h="2389504">
                  <a:moveTo>
                    <a:pt x="0" y="1218751"/>
                  </a:moveTo>
                  <a:lnTo>
                    <a:pt x="4381" y="1218751"/>
                  </a:lnTo>
                  <a:lnTo>
                    <a:pt x="92108" y="1223264"/>
                  </a:lnTo>
                  <a:lnTo>
                    <a:pt x="192966" y="1223264"/>
                  </a:lnTo>
                  <a:lnTo>
                    <a:pt x="359546" y="1218751"/>
                  </a:lnTo>
                  <a:lnTo>
                    <a:pt x="473561" y="1209987"/>
                  </a:lnTo>
                  <a:lnTo>
                    <a:pt x="705879" y="1196886"/>
                  </a:lnTo>
                  <a:lnTo>
                    <a:pt x="784836" y="1196886"/>
                  </a:lnTo>
                  <a:lnTo>
                    <a:pt x="990981" y="1205605"/>
                  </a:lnTo>
                  <a:lnTo>
                    <a:pt x="1293503" y="1218751"/>
                  </a:lnTo>
                  <a:lnTo>
                    <a:pt x="1372328" y="1223264"/>
                  </a:lnTo>
                  <a:lnTo>
                    <a:pt x="1481966" y="1223264"/>
                  </a:lnTo>
                  <a:lnTo>
                    <a:pt x="1582850" y="1218751"/>
                  </a:lnTo>
                  <a:lnTo>
                    <a:pt x="1837140" y="1201267"/>
                  </a:lnTo>
                  <a:lnTo>
                    <a:pt x="2012517" y="1196886"/>
                  </a:lnTo>
                  <a:lnTo>
                    <a:pt x="2209777" y="1201267"/>
                  </a:lnTo>
                  <a:lnTo>
                    <a:pt x="2227416" y="1205605"/>
                  </a:lnTo>
                  <a:lnTo>
                    <a:pt x="2227416" y="1538928"/>
                  </a:lnTo>
                  <a:lnTo>
                    <a:pt x="2227416" y="1508168"/>
                  </a:lnTo>
                  <a:lnTo>
                    <a:pt x="2231792" y="1530033"/>
                  </a:lnTo>
                  <a:lnTo>
                    <a:pt x="2240546" y="1552030"/>
                  </a:lnTo>
                  <a:lnTo>
                    <a:pt x="2249300" y="1565175"/>
                  </a:lnTo>
                  <a:lnTo>
                    <a:pt x="2253676" y="1582702"/>
                  </a:lnTo>
                  <a:lnTo>
                    <a:pt x="2253676" y="1595848"/>
                  </a:lnTo>
                  <a:lnTo>
                    <a:pt x="2258053" y="1552030"/>
                  </a:lnTo>
                  <a:lnTo>
                    <a:pt x="2262430" y="1560793"/>
                  </a:lnTo>
                  <a:lnTo>
                    <a:pt x="2266807" y="1569557"/>
                  </a:lnTo>
                  <a:lnTo>
                    <a:pt x="2271227" y="1569557"/>
                  </a:lnTo>
                  <a:lnTo>
                    <a:pt x="2275604" y="1560793"/>
                  </a:lnTo>
                  <a:lnTo>
                    <a:pt x="2275604" y="1556411"/>
                  </a:lnTo>
                  <a:lnTo>
                    <a:pt x="2279981" y="1560793"/>
                  </a:lnTo>
                  <a:lnTo>
                    <a:pt x="2279981" y="1556411"/>
                  </a:lnTo>
                  <a:lnTo>
                    <a:pt x="2284357" y="1538928"/>
                  </a:lnTo>
                  <a:lnTo>
                    <a:pt x="2288734" y="1543310"/>
                  </a:lnTo>
                  <a:lnTo>
                    <a:pt x="2297488" y="1547692"/>
                  </a:lnTo>
                  <a:lnTo>
                    <a:pt x="2301864" y="1543310"/>
                  </a:lnTo>
                  <a:lnTo>
                    <a:pt x="2306241" y="1552030"/>
                  </a:lnTo>
                  <a:lnTo>
                    <a:pt x="2306241" y="1560793"/>
                  </a:lnTo>
                  <a:lnTo>
                    <a:pt x="2310618" y="1538928"/>
                  </a:lnTo>
                  <a:lnTo>
                    <a:pt x="2315038" y="1359099"/>
                  </a:lnTo>
                  <a:lnTo>
                    <a:pt x="2315038" y="1363481"/>
                  </a:lnTo>
                  <a:lnTo>
                    <a:pt x="2319415" y="1543310"/>
                  </a:lnTo>
                  <a:lnTo>
                    <a:pt x="2336922" y="1933508"/>
                  </a:lnTo>
                  <a:lnTo>
                    <a:pt x="2336922" y="1977282"/>
                  </a:lnTo>
                  <a:lnTo>
                    <a:pt x="2345676" y="2064962"/>
                  </a:lnTo>
                  <a:lnTo>
                    <a:pt x="2350184" y="2073813"/>
                  </a:lnTo>
                  <a:lnTo>
                    <a:pt x="2358937" y="2100104"/>
                  </a:lnTo>
                  <a:lnTo>
                    <a:pt x="2363314" y="2113206"/>
                  </a:lnTo>
                  <a:lnTo>
                    <a:pt x="2363314" y="2108868"/>
                  </a:lnTo>
                  <a:lnTo>
                    <a:pt x="2367691" y="2121969"/>
                  </a:lnTo>
                  <a:lnTo>
                    <a:pt x="2372068" y="2117587"/>
                  </a:lnTo>
                  <a:lnTo>
                    <a:pt x="2380821" y="2073813"/>
                  </a:lnTo>
                  <a:lnTo>
                    <a:pt x="2380821" y="2078195"/>
                  </a:lnTo>
                  <a:lnTo>
                    <a:pt x="2385242" y="2078195"/>
                  </a:lnTo>
                  <a:lnTo>
                    <a:pt x="2393995" y="2056198"/>
                  </a:lnTo>
                  <a:lnTo>
                    <a:pt x="2398372" y="2078195"/>
                  </a:lnTo>
                  <a:lnTo>
                    <a:pt x="2398372" y="2091340"/>
                  </a:lnTo>
                  <a:lnTo>
                    <a:pt x="2402749" y="2073813"/>
                  </a:lnTo>
                  <a:lnTo>
                    <a:pt x="2415879" y="1924745"/>
                  </a:lnTo>
                  <a:lnTo>
                    <a:pt x="2420256" y="1929126"/>
                  </a:lnTo>
                  <a:lnTo>
                    <a:pt x="2420256" y="1964137"/>
                  </a:lnTo>
                  <a:lnTo>
                    <a:pt x="2442183" y="2257936"/>
                  </a:lnTo>
                  <a:lnTo>
                    <a:pt x="2450937" y="2336852"/>
                  </a:lnTo>
                  <a:lnTo>
                    <a:pt x="2464067" y="2376244"/>
                  </a:lnTo>
                  <a:lnTo>
                    <a:pt x="2468444" y="2371867"/>
                  </a:lnTo>
                  <a:lnTo>
                    <a:pt x="2472864" y="2363099"/>
                  </a:lnTo>
                  <a:lnTo>
                    <a:pt x="2477241" y="2367490"/>
                  </a:lnTo>
                  <a:lnTo>
                    <a:pt x="2477241" y="2358717"/>
                  </a:lnTo>
                  <a:lnTo>
                    <a:pt x="2494836" y="2310561"/>
                  </a:lnTo>
                  <a:lnTo>
                    <a:pt x="2499256" y="2306180"/>
                  </a:lnTo>
                  <a:lnTo>
                    <a:pt x="2503633" y="2292947"/>
                  </a:lnTo>
                  <a:lnTo>
                    <a:pt x="2508010" y="2244791"/>
                  </a:lnTo>
                  <a:lnTo>
                    <a:pt x="2516763" y="2135114"/>
                  </a:lnTo>
                  <a:lnTo>
                    <a:pt x="2521140" y="2117587"/>
                  </a:lnTo>
                  <a:lnTo>
                    <a:pt x="2521140" y="2121969"/>
                  </a:lnTo>
                  <a:lnTo>
                    <a:pt x="2529894" y="2139496"/>
                  </a:lnTo>
                  <a:lnTo>
                    <a:pt x="2534270" y="2170256"/>
                  </a:lnTo>
                  <a:lnTo>
                    <a:pt x="2551821" y="2284183"/>
                  </a:lnTo>
                  <a:lnTo>
                    <a:pt x="2556198" y="2310561"/>
                  </a:lnTo>
                  <a:lnTo>
                    <a:pt x="2564951" y="2314943"/>
                  </a:lnTo>
                  <a:lnTo>
                    <a:pt x="2569328" y="2314943"/>
                  </a:lnTo>
                  <a:lnTo>
                    <a:pt x="2573705" y="2306180"/>
                  </a:lnTo>
                  <a:lnTo>
                    <a:pt x="2578082" y="2288565"/>
                  </a:lnTo>
                  <a:lnTo>
                    <a:pt x="2591256" y="2231645"/>
                  </a:lnTo>
                  <a:lnTo>
                    <a:pt x="2600009" y="2214030"/>
                  </a:lnTo>
                  <a:lnTo>
                    <a:pt x="2604386" y="2179020"/>
                  </a:lnTo>
                  <a:lnTo>
                    <a:pt x="2630778" y="1946654"/>
                  </a:lnTo>
                  <a:lnTo>
                    <a:pt x="2635155" y="1942272"/>
                  </a:lnTo>
                  <a:lnTo>
                    <a:pt x="2639531" y="1946654"/>
                  </a:lnTo>
                  <a:lnTo>
                    <a:pt x="2657082" y="1972901"/>
                  </a:lnTo>
                  <a:lnTo>
                    <a:pt x="2661459" y="1964137"/>
                  </a:lnTo>
                  <a:lnTo>
                    <a:pt x="2670212" y="1950992"/>
                  </a:lnTo>
                  <a:lnTo>
                    <a:pt x="2678966" y="1924745"/>
                  </a:lnTo>
                  <a:lnTo>
                    <a:pt x="2705270" y="1780058"/>
                  </a:lnTo>
                  <a:lnTo>
                    <a:pt x="2714024" y="1666000"/>
                  </a:lnTo>
                  <a:lnTo>
                    <a:pt x="2727154" y="1530033"/>
                  </a:lnTo>
                  <a:lnTo>
                    <a:pt x="2735908" y="1481877"/>
                  </a:lnTo>
                  <a:lnTo>
                    <a:pt x="2744705" y="1460012"/>
                  </a:lnTo>
                  <a:lnTo>
                    <a:pt x="2766676" y="1416106"/>
                  </a:lnTo>
                  <a:lnTo>
                    <a:pt x="2775474" y="1389816"/>
                  </a:lnTo>
                  <a:lnTo>
                    <a:pt x="2801734" y="1258274"/>
                  </a:lnTo>
                  <a:lnTo>
                    <a:pt x="2810488" y="1174977"/>
                  </a:lnTo>
                  <a:lnTo>
                    <a:pt x="2841169" y="894323"/>
                  </a:lnTo>
                  <a:lnTo>
                    <a:pt x="2854299" y="841785"/>
                  </a:lnTo>
                  <a:lnTo>
                    <a:pt x="2884980" y="732109"/>
                  </a:lnTo>
                  <a:lnTo>
                    <a:pt x="2906995" y="640091"/>
                  </a:lnTo>
                  <a:lnTo>
                    <a:pt x="2920125" y="556794"/>
                  </a:lnTo>
                  <a:lnTo>
                    <a:pt x="2942053" y="381434"/>
                  </a:lnTo>
                  <a:lnTo>
                    <a:pt x="2955183" y="328765"/>
                  </a:lnTo>
                  <a:lnTo>
                    <a:pt x="2963937" y="302518"/>
                  </a:lnTo>
                  <a:lnTo>
                    <a:pt x="3003371" y="219133"/>
                  </a:lnTo>
                  <a:lnTo>
                    <a:pt x="3012125" y="192842"/>
                  </a:lnTo>
                  <a:lnTo>
                    <a:pt x="3020922" y="149068"/>
                  </a:lnTo>
                  <a:lnTo>
                    <a:pt x="3047314" y="43774"/>
                  </a:lnTo>
                  <a:lnTo>
                    <a:pt x="3056068" y="17483"/>
                  </a:lnTo>
                  <a:lnTo>
                    <a:pt x="3064821" y="8719"/>
                  </a:lnTo>
                  <a:lnTo>
                    <a:pt x="3073575" y="8719"/>
                  </a:lnTo>
                  <a:lnTo>
                    <a:pt x="3086749" y="8719"/>
                  </a:lnTo>
                  <a:lnTo>
                    <a:pt x="3095502" y="13101"/>
                  </a:lnTo>
                  <a:lnTo>
                    <a:pt x="3113009" y="26246"/>
                  </a:lnTo>
                  <a:lnTo>
                    <a:pt x="3121763" y="26246"/>
                  </a:lnTo>
                  <a:lnTo>
                    <a:pt x="3130560" y="17483"/>
                  </a:lnTo>
                  <a:lnTo>
                    <a:pt x="3143690" y="0"/>
                  </a:lnTo>
                  <a:lnTo>
                    <a:pt x="3152444" y="0"/>
                  </a:lnTo>
                  <a:lnTo>
                    <a:pt x="3156821" y="0"/>
                  </a:lnTo>
                  <a:lnTo>
                    <a:pt x="3165574" y="13101"/>
                  </a:lnTo>
                  <a:lnTo>
                    <a:pt x="3174459" y="35010"/>
                  </a:lnTo>
                  <a:lnTo>
                    <a:pt x="3191966" y="83297"/>
                  </a:lnTo>
                  <a:lnTo>
                    <a:pt x="3235777" y="227984"/>
                  </a:lnTo>
                  <a:lnTo>
                    <a:pt x="3257705" y="276140"/>
                  </a:lnTo>
                  <a:lnTo>
                    <a:pt x="3270835" y="320045"/>
                  </a:lnTo>
                  <a:lnTo>
                    <a:pt x="3288342" y="412063"/>
                  </a:lnTo>
                  <a:lnTo>
                    <a:pt x="3310357" y="543648"/>
                  </a:lnTo>
                  <a:lnTo>
                    <a:pt x="3336662" y="679484"/>
                  </a:lnTo>
                  <a:lnTo>
                    <a:pt x="3380473" y="898705"/>
                  </a:lnTo>
                  <a:lnTo>
                    <a:pt x="3406777" y="1078533"/>
                  </a:lnTo>
                  <a:lnTo>
                    <a:pt x="3441791" y="1297667"/>
                  </a:lnTo>
                  <a:lnTo>
                    <a:pt x="3560183" y="1937890"/>
                  </a:lnTo>
                  <a:lnTo>
                    <a:pt x="3599749" y="2108868"/>
                  </a:lnTo>
                  <a:lnTo>
                    <a:pt x="3639183" y="2253554"/>
                  </a:lnTo>
                  <a:lnTo>
                    <a:pt x="3656690" y="2292947"/>
                  </a:lnTo>
                  <a:lnTo>
                    <a:pt x="3691748" y="2345616"/>
                  </a:lnTo>
                  <a:lnTo>
                    <a:pt x="3731270" y="2380731"/>
                  </a:lnTo>
                  <a:lnTo>
                    <a:pt x="3740024" y="2385109"/>
                  </a:lnTo>
                  <a:lnTo>
                    <a:pt x="3753198" y="2385109"/>
                  </a:lnTo>
                  <a:lnTo>
                    <a:pt x="3761951" y="2376244"/>
                  </a:lnTo>
                  <a:lnTo>
                    <a:pt x="3775082" y="2363099"/>
                  </a:lnTo>
                  <a:lnTo>
                    <a:pt x="3788212" y="2336852"/>
                  </a:lnTo>
                  <a:lnTo>
                    <a:pt x="3810140" y="2292947"/>
                  </a:lnTo>
                  <a:lnTo>
                    <a:pt x="3836444" y="2222794"/>
                  </a:lnTo>
                  <a:lnTo>
                    <a:pt x="3858415" y="2170256"/>
                  </a:lnTo>
                  <a:lnTo>
                    <a:pt x="3875966" y="2091340"/>
                  </a:lnTo>
                  <a:lnTo>
                    <a:pt x="3906647" y="1968519"/>
                  </a:lnTo>
                  <a:lnTo>
                    <a:pt x="3959212" y="1709862"/>
                  </a:lnTo>
                  <a:lnTo>
                    <a:pt x="3989849" y="1525651"/>
                  </a:lnTo>
                  <a:lnTo>
                    <a:pt x="4139053" y="666338"/>
                  </a:lnTo>
                  <a:lnTo>
                    <a:pt x="4174067" y="486597"/>
                  </a:lnTo>
                  <a:lnTo>
                    <a:pt x="4209125" y="320045"/>
                  </a:lnTo>
                  <a:lnTo>
                    <a:pt x="4235429" y="223602"/>
                  </a:lnTo>
                  <a:lnTo>
                    <a:pt x="4261690" y="153450"/>
                  </a:lnTo>
                  <a:lnTo>
                    <a:pt x="4279328" y="105162"/>
                  </a:lnTo>
                  <a:lnTo>
                    <a:pt x="4301256" y="65639"/>
                  </a:lnTo>
                  <a:lnTo>
                    <a:pt x="4318763" y="43774"/>
                  </a:lnTo>
                  <a:lnTo>
                    <a:pt x="4331893" y="30628"/>
                  </a:lnTo>
                  <a:lnTo>
                    <a:pt x="4345067" y="26246"/>
                  </a:lnTo>
                  <a:lnTo>
                    <a:pt x="4358197" y="26246"/>
                  </a:lnTo>
                  <a:lnTo>
                    <a:pt x="4397632" y="56919"/>
                  </a:lnTo>
                  <a:lnTo>
                    <a:pt x="4432777" y="122690"/>
                  </a:lnTo>
                  <a:lnTo>
                    <a:pt x="4454705" y="170933"/>
                  </a:lnTo>
                  <a:lnTo>
                    <a:pt x="4472212" y="241129"/>
                  </a:lnTo>
                  <a:lnTo>
                    <a:pt x="4498516" y="341911"/>
                  </a:lnTo>
                  <a:lnTo>
                    <a:pt x="4533530" y="482259"/>
                  </a:lnTo>
                  <a:lnTo>
                    <a:pt x="4564343" y="648811"/>
                  </a:lnTo>
                  <a:lnTo>
                    <a:pt x="4608154" y="881221"/>
                  </a:lnTo>
                  <a:lnTo>
                    <a:pt x="4695864" y="1407343"/>
                  </a:lnTo>
                  <a:lnTo>
                    <a:pt x="4748429" y="1718625"/>
                  </a:lnTo>
                  <a:lnTo>
                    <a:pt x="4792241" y="1929126"/>
                  </a:lnTo>
                  <a:lnTo>
                    <a:pt x="4823009" y="2073813"/>
                  </a:lnTo>
                  <a:lnTo>
                    <a:pt x="4853690" y="2179020"/>
                  </a:lnTo>
                  <a:lnTo>
                    <a:pt x="4875574" y="2253554"/>
                  </a:lnTo>
                  <a:lnTo>
                    <a:pt x="4897502" y="2310561"/>
                  </a:lnTo>
                  <a:lnTo>
                    <a:pt x="4919386" y="2345616"/>
                  </a:lnTo>
                  <a:lnTo>
                    <a:pt x="4932560" y="2367490"/>
                  </a:lnTo>
                  <a:lnTo>
                    <a:pt x="4950198" y="2380731"/>
                  </a:lnTo>
                  <a:lnTo>
                    <a:pt x="4963328" y="2389486"/>
                  </a:lnTo>
                  <a:lnTo>
                    <a:pt x="4976459" y="2389486"/>
                  </a:lnTo>
                  <a:lnTo>
                    <a:pt x="4985212" y="2385109"/>
                  </a:lnTo>
                  <a:lnTo>
                    <a:pt x="4998386" y="2380731"/>
                  </a:lnTo>
                  <a:lnTo>
                    <a:pt x="5011516" y="2363099"/>
                  </a:lnTo>
                  <a:lnTo>
                    <a:pt x="5029023" y="2341234"/>
                  </a:lnTo>
                  <a:lnTo>
                    <a:pt x="5046574" y="2306180"/>
                  </a:lnTo>
                  <a:lnTo>
                    <a:pt x="5064081" y="2257936"/>
                  </a:lnTo>
                  <a:lnTo>
                    <a:pt x="5086009" y="2192122"/>
                  </a:lnTo>
                  <a:lnTo>
                    <a:pt x="5112401" y="2100104"/>
                  </a:lnTo>
                  <a:lnTo>
                    <a:pt x="5143038" y="1977282"/>
                  </a:lnTo>
                  <a:lnTo>
                    <a:pt x="5173719" y="1815068"/>
                  </a:lnTo>
                  <a:lnTo>
                    <a:pt x="5191226" y="1731771"/>
                  </a:lnTo>
                  <a:lnTo>
                    <a:pt x="5191226" y="1727389"/>
                  </a:lnTo>
                </a:path>
              </a:pathLst>
            </a:custGeom>
            <a:ln w="1315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2546572" y="822706"/>
            <a:ext cx="29248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911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20574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FALLA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FASE-TIERRA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138KV,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MÍNIMA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DEMANDA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3581" y="822706"/>
            <a:ext cx="541845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1985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</a:t>
            </a:r>
            <a:endParaRPr sz="1200">
              <a:latin typeface="Microsoft Sans Serif"/>
              <a:cs typeface="Microsoft Sans Serif"/>
            </a:endParaRPr>
          </a:p>
          <a:p>
            <a:pPr algn="ctr" marL="198120" marR="188595">
              <a:lnSpc>
                <a:spcPct val="110000"/>
              </a:lnSpc>
              <a:spcBef>
                <a:spcPts val="20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138kV-2012,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80185" y="1631314"/>
          <a:ext cx="5488940" cy="16427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0460"/>
                <a:gridCol w="683260"/>
                <a:gridCol w="615950"/>
                <a:gridCol w="683259"/>
                <a:gridCol w="781050"/>
                <a:gridCol w="781050"/>
                <a:gridCol w="716914"/>
              </a:tblGrid>
              <a:tr h="215900">
                <a:tc gridSpan="7">
                  <a:txBody>
                    <a:bodyPr/>
                    <a:lstStyle/>
                    <a:p>
                      <a:pPr marL="4813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-319,20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-412,20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902,80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-358,00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-354,60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881,10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-379,60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-345,00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883,60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-399,10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-334,20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885,00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-827,0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-677,0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1791,3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432047"/>
            <a:ext cx="5631815" cy="1032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2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2015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2020,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siguientes resultados: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6350" indent="10668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48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138kV-2015,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64945" y="4481829"/>
          <a:ext cx="5519420" cy="16833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3480"/>
                <a:gridCol w="680084"/>
                <a:gridCol w="619125"/>
                <a:gridCol w="680085"/>
                <a:gridCol w="744220"/>
                <a:gridCol w="744220"/>
                <a:gridCol w="789939"/>
              </a:tblGrid>
              <a:tr h="222250">
                <a:tc gridSpan="7">
                  <a:txBody>
                    <a:bodyPr/>
                    <a:lstStyle/>
                    <a:p>
                      <a:pPr marL="518159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MACAS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-348,5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-400,9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932,0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-382,0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-364,8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918,7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-356,9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922,1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-417,9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932,5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-868,5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-710,9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1890,7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173581" y="6453885"/>
            <a:ext cx="541845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>
              <a:lnSpc>
                <a:spcPct val="1109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138kV-2015,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74089" y="7107046"/>
          <a:ext cx="5501005" cy="16802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2525"/>
                <a:gridCol w="683260"/>
                <a:gridCol w="615950"/>
                <a:gridCol w="683260"/>
                <a:gridCol w="744220"/>
                <a:gridCol w="744220"/>
                <a:gridCol w="789939"/>
              </a:tblGrid>
              <a:tr h="222250">
                <a:tc gridSpan="7"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2015),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0,989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-322,5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-433,3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935,5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-372,1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-368,0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906,1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-358,7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916,2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-412,4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925,8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-857,2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-706,1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1879,7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29910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905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138kV-2020,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mínima.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64945" y="1426717"/>
          <a:ext cx="5519420" cy="16833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3480"/>
                <a:gridCol w="680084"/>
                <a:gridCol w="619125"/>
                <a:gridCol w="680085"/>
                <a:gridCol w="744220"/>
                <a:gridCol w="744220"/>
                <a:gridCol w="789939"/>
              </a:tblGrid>
              <a:tr h="222250">
                <a:tc gridSpan="7">
                  <a:txBody>
                    <a:bodyPr/>
                    <a:lstStyle/>
                    <a:p>
                      <a:pPr marL="518159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MACAS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MÍNIMA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-358,4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-417,0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951,9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-376,3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940,0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-411,0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-371,8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953,6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-427,5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-364,3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-888,2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-729,0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1960,6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173581" y="3258693"/>
            <a:ext cx="5418455" cy="638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700" marR="5080">
              <a:lnSpc>
                <a:spcPct val="111800"/>
              </a:lnSpc>
              <a:spcBef>
                <a:spcPts val="9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sobrecorrientes </a:t>
            </a:r>
            <a:r>
              <a:rPr dirty="0" sz="1200">
                <a:latin typeface="Microsoft Sans Serif"/>
                <a:cs typeface="Microsoft Sans Serif"/>
              </a:rPr>
              <a:t>resultantes,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138kV-2020,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demanda máxima.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58849" y="3914902"/>
          <a:ext cx="5531485" cy="17265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3005"/>
                <a:gridCol w="683259"/>
                <a:gridCol w="619125"/>
                <a:gridCol w="680085"/>
                <a:gridCol w="744220"/>
                <a:gridCol w="744220"/>
                <a:gridCol w="789939"/>
              </a:tblGrid>
              <a:tr h="228600">
                <a:tc gridSpan="7">
                  <a:txBody>
                    <a:bodyPr/>
                    <a:lstStyle/>
                    <a:p>
                      <a:pPr marL="5029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2020),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DEMANDA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-318,2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-466,2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958,6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-379,9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-388,2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939,7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-378,0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947,7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-419,7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-363,0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953,1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(69kV)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-0,981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-869,4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1270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724,8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1933,4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6018021"/>
            <a:ext cx="5641340" cy="28333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4.3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ANÁLISIS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SOBRETENSIONES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MANIOBRAS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 simulaciones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casos: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5080" indent="-228600">
              <a:lnSpc>
                <a:spcPct val="110000"/>
              </a:lnSpc>
              <a:spcBef>
                <a:spcPts val="5"/>
              </a:spcBef>
              <a:buChar char="-"/>
              <a:tabLst>
                <a:tab pos="469900" algn="l"/>
                <a:tab pos="472440" algn="l"/>
              </a:tabLst>
            </a:pPr>
            <a:r>
              <a:rPr dirty="0" sz="1200">
                <a:latin typeface="Microsoft Sans Serif"/>
                <a:cs typeface="Microsoft Sans Serif"/>
              </a:rPr>
              <a:t>	Sin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subestaciones;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resultados </a:t>
            </a:r>
            <a:r>
              <a:rPr dirty="0" sz="1200">
                <a:latin typeface="Microsoft Sans Serif"/>
                <a:cs typeface="Microsoft Sans Serif"/>
              </a:rPr>
              <a:t>obtenidos,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conjuntamente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</a:t>
            </a:r>
            <a:r>
              <a:rPr dirty="0" sz="1200" spc="-10">
                <a:latin typeface="Microsoft Sans Serif"/>
                <a:cs typeface="Microsoft Sans Serif"/>
              </a:rPr>
              <a:t>tierra,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dimensionar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(pararrayos).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  <a:buFont typeface="Microsoft Sans Serif"/>
              <a:buChar char="-"/>
            </a:pPr>
            <a:endParaRPr sz="1200">
              <a:latin typeface="Microsoft Sans Serif"/>
              <a:cs typeface="Microsoft Sans Serif"/>
            </a:endParaRPr>
          </a:p>
          <a:p>
            <a:pPr algn="just" marL="469900" marR="10795" indent="-228600">
              <a:lnSpc>
                <a:spcPct val="110100"/>
              </a:lnSpc>
              <a:spcBef>
                <a:spcPts val="5"/>
              </a:spcBef>
              <a:buChar char="-"/>
              <a:tabLst>
                <a:tab pos="469900" algn="l"/>
                <a:tab pos="472440" algn="l"/>
              </a:tabLst>
            </a:pPr>
            <a:r>
              <a:rPr dirty="0" sz="1200">
                <a:latin typeface="Microsoft Sans Serif"/>
                <a:cs typeface="Microsoft Sans Serif"/>
              </a:rPr>
              <a:t>	Considerando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calculados,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pertenecen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limitar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952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estadísticos,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objetivo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simular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refiere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actuación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4620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discordancia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polos,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representación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real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proceso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 spc="-10">
                <a:latin typeface="Microsoft Sans Serif"/>
                <a:cs typeface="Microsoft Sans Serif"/>
              </a:rPr>
              <a:t>interrupción.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estudios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SEP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utilización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efectuar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apreciable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actuación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interruptores;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nuestro </a:t>
            </a:r>
            <a:r>
              <a:rPr dirty="0" sz="1200">
                <a:latin typeface="Microsoft Sans Serif"/>
                <a:cs typeface="Microsoft Sans Serif"/>
              </a:rPr>
              <a:t>caso,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simulado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total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100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cierre;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mencionar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posible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mismo </a:t>
            </a:r>
            <a:r>
              <a:rPr dirty="0" sz="1200">
                <a:latin typeface="Microsoft Sans Serif"/>
                <a:cs typeface="Microsoft Sans Serif"/>
              </a:rPr>
              <a:t>caso,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sean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independientes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dependientes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interruptor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maestro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restantes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esclavos;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consideró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utilización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estadísticos </a:t>
            </a:r>
            <a:r>
              <a:rPr dirty="0" sz="1200">
                <a:latin typeface="Microsoft Sans Serif"/>
                <a:cs typeface="Microsoft Sans Serif"/>
              </a:rPr>
              <a:t>maestros,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29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milisegundos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(1,7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ciclos)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desviación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estándar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1,38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milisegundos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(0,1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ciclos).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hacer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proporciona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facilidad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escoger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distribución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ajuste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nuestras </a:t>
            </a:r>
            <a:r>
              <a:rPr dirty="0" sz="1200">
                <a:latin typeface="Microsoft Sans Serif"/>
                <a:cs typeface="Microsoft Sans Serif"/>
              </a:rPr>
              <a:t>necesidades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simulación;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distribución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gaussiana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conocida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distribución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normal,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cuál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frecuentemente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aplicaciones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estadísticas,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caracterizada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representa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indicativo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tendencia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central;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desviación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estándar,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dispersión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resultados;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valores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aprecia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mejor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0">
                <a:latin typeface="Microsoft Sans Serif"/>
                <a:cs typeface="Microsoft Sans Serif"/>
              </a:rPr>
              <a:t> Figura: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8271129"/>
            <a:ext cx="5640705" cy="670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577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99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Distribución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Gaussiana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sobretensiones.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08900"/>
              </a:lnSpc>
              <a:spcBef>
                <a:spcPts val="128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21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Transitórios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Coordenação</a:t>
            </a:r>
            <a:r>
              <a:rPr dirty="0" sz="900" spc="2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Isolamento</a:t>
            </a:r>
            <a:r>
              <a:rPr dirty="0" sz="900" spc="22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Aplicação</a:t>
            </a:r>
            <a:r>
              <a:rPr dirty="0" sz="900" spc="18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em</a:t>
            </a:r>
            <a:r>
              <a:rPr dirty="0" sz="900" spc="2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Elétricos</a:t>
            </a:r>
            <a:r>
              <a:rPr dirty="0" sz="900" spc="19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180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Alta </a:t>
            </a:r>
            <a:r>
              <a:rPr dirty="0" sz="900">
                <a:latin typeface="Microsoft Sans Serif"/>
                <a:cs typeface="Microsoft Sans Serif"/>
              </a:rPr>
              <a:t>Tensão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>
                <a:latin typeface="Microsoft Sans Serif"/>
                <a:cs typeface="Microsoft Sans Serif"/>
              </a:rPr>
              <a:t> FURNAS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/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UFF,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Centrais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Eléctricas S.A.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[4],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Brasil,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1987,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Cap.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9,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Pág.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154.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3504" y="5734398"/>
            <a:ext cx="3382438" cy="2521937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4620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influencia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aumenta</a:t>
            </a:r>
            <a:endParaRPr sz="1200">
              <a:latin typeface="Microsoft Sans Serif"/>
              <a:cs typeface="Microsoft Sans Serif"/>
            </a:endParaRPr>
          </a:p>
          <a:p>
            <a:pPr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incremente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red;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marL="12700" marR="1143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naturaleza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probabilística,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que,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receptor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propagan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cuya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incidente.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procede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estudio,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permitan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respectivas </a:t>
            </a:r>
            <a:r>
              <a:rPr dirty="0" sz="1200">
                <a:latin typeface="Microsoft Sans Serif"/>
                <a:cs typeface="Microsoft Sans Serif"/>
              </a:rPr>
              <a:t>energizaciones;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12700" marR="5715" indent="394970">
              <a:lnSpc>
                <a:spcPct val="110000"/>
              </a:lnSpc>
              <a:buFont typeface="Arial"/>
              <a:buAutoNum type="arabicPeriod"/>
              <a:tabLst>
                <a:tab pos="407670" algn="l"/>
              </a:tabLst>
            </a:pPr>
            <a:r>
              <a:rPr dirty="0" sz="1200" b="1">
                <a:latin typeface="Arial"/>
                <a:cs typeface="Arial"/>
              </a:rPr>
              <a:t>Energización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6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vacío</a:t>
            </a:r>
            <a:r>
              <a:rPr dirty="0" sz="1200" spc="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Macas,</a:t>
            </a:r>
            <a:r>
              <a:rPr dirty="0" sz="1200" spc="7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Rayoloma,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sin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pararrayos.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350"/>
              </a:spcBef>
              <a:buFont typeface="Arial"/>
              <a:buAutoNum type="arabicPeriod"/>
            </a:pPr>
            <a:endParaRPr sz="1200">
              <a:latin typeface="Arial"/>
              <a:cs typeface="Arial"/>
            </a:endParaRPr>
          </a:p>
          <a:p>
            <a:pPr lvl="3" marL="524510" indent="-511809">
              <a:lnSpc>
                <a:spcPct val="100000"/>
              </a:lnSpc>
              <a:buFont typeface="Arial"/>
              <a:buAutoNum type="arabicPeriod"/>
              <a:tabLst>
                <a:tab pos="524510" algn="l"/>
              </a:tabLst>
            </a:pP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3970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energización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subestaciones.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6752970"/>
            <a:ext cx="5631180" cy="1290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92655" marR="93980" indent="-2091689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100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 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 desde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5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autores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mediante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programa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 Program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(ATP).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siguiente: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5008" y="5756751"/>
            <a:ext cx="5552121" cy="933949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58234"/>
            <a:ext cx="5634355" cy="34709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89230" marR="188595" indent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101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Cuenca,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 (forma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onda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energización)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energizaciones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similares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anterior; </a:t>
            </a:r>
            <a:r>
              <a:rPr dirty="0" sz="1200">
                <a:latin typeface="Microsoft Sans Serif"/>
                <a:cs typeface="Microsoft Sans Serif"/>
              </a:rPr>
              <a:t>variando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únicamente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supuesto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frecuencia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armónicas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introducidas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energización.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motivo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omiten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onda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y 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expresan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 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obtienen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resultados: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53035" marR="144145" indent="-3175">
              <a:lnSpc>
                <a:spcPct val="110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 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 </a:t>
            </a:r>
            <a:r>
              <a:rPr dirty="0" sz="1200" spc="-25">
                <a:latin typeface="Microsoft Sans Serif"/>
                <a:cs typeface="Microsoft Sans Serif"/>
              </a:rPr>
              <a:t>sin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7646543"/>
          <a:ext cx="4829810" cy="1035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193040">
                <a:tc gridSpan="11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090">
                <a:tc gridSpan="11">
                  <a:txBody>
                    <a:bodyPr/>
                    <a:lstStyle/>
                    <a:p>
                      <a:pPr marL="12680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CUENCA, SIN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95247" y="4072340"/>
            <a:ext cx="288099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energ_linea_desde_cuenca_69.pl4;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3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3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286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749695" y="2709567"/>
                </a:moveTo>
                <a:lnTo>
                  <a:pt x="749695" y="2753350"/>
                </a:lnTo>
              </a:path>
              <a:path w="5240020" h="2753360">
                <a:moveTo>
                  <a:pt x="1495101" y="2709567"/>
                </a:moveTo>
                <a:lnTo>
                  <a:pt x="1495101" y="2753350"/>
                </a:lnTo>
              </a:path>
              <a:path w="5240020" h="2753360">
                <a:moveTo>
                  <a:pt x="2244796" y="2709567"/>
                </a:moveTo>
                <a:lnTo>
                  <a:pt x="2244796" y="2753350"/>
                </a:lnTo>
              </a:path>
              <a:path w="5240020" h="2753360">
                <a:moveTo>
                  <a:pt x="2994622" y="2709567"/>
                </a:moveTo>
                <a:lnTo>
                  <a:pt x="2994622" y="2753350"/>
                </a:lnTo>
              </a:path>
              <a:path w="5240020" h="2753360">
                <a:moveTo>
                  <a:pt x="3744317" y="2709567"/>
                </a:moveTo>
                <a:lnTo>
                  <a:pt x="3744317" y="2753350"/>
                </a:lnTo>
              </a:path>
              <a:path w="5240020" h="2753360">
                <a:moveTo>
                  <a:pt x="4489723" y="2709567"/>
                </a:moveTo>
                <a:lnTo>
                  <a:pt x="4489723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027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0274"/>
            <a:ext cx="499427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0410" algn="l"/>
                <a:tab pos="1485265" algn="l"/>
                <a:tab pos="2235200" algn="l"/>
                <a:tab pos="2985135" algn="l"/>
                <a:tab pos="3734435" algn="l"/>
                <a:tab pos="4479925" algn="l"/>
                <a:tab pos="48221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618"/>
            <a:ext cx="4556125" cy="2723515"/>
            <a:chOff x="1307403" y="1228618"/>
            <a:chExt cx="4556125" cy="2723515"/>
          </a:xfrm>
        </p:grpSpPr>
        <p:sp>
          <p:nvSpPr>
            <p:cNvPr id="9" name="object 9" descr=""/>
            <p:cNvSpPr/>
            <p:nvPr/>
          </p:nvSpPr>
          <p:spPr>
            <a:xfrm>
              <a:off x="2120720" y="1235286"/>
              <a:ext cx="3740150" cy="2710180"/>
            </a:xfrm>
            <a:custGeom>
              <a:avLst/>
              <a:gdLst/>
              <a:ahLst/>
              <a:cxnLst/>
              <a:rect l="l" t="t" r="r" b="b"/>
              <a:pathLst>
                <a:path w="3740150" h="2710179">
                  <a:moveTo>
                    <a:pt x="0" y="0"/>
                  </a:moveTo>
                  <a:lnTo>
                    <a:pt x="0" y="2709567"/>
                  </a:lnTo>
                </a:path>
                <a:path w="3740150" h="2710179">
                  <a:moveTo>
                    <a:pt x="745405" y="0"/>
                  </a:moveTo>
                  <a:lnTo>
                    <a:pt x="745405" y="2709567"/>
                  </a:lnTo>
                </a:path>
                <a:path w="3740150" h="2710179">
                  <a:moveTo>
                    <a:pt x="1495101" y="0"/>
                  </a:moveTo>
                  <a:lnTo>
                    <a:pt x="1495101" y="2709567"/>
                  </a:lnTo>
                </a:path>
                <a:path w="3740150" h="2710179">
                  <a:moveTo>
                    <a:pt x="2244927" y="0"/>
                  </a:moveTo>
                  <a:lnTo>
                    <a:pt x="2244927" y="2709567"/>
                  </a:lnTo>
                </a:path>
                <a:path w="3740150" h="2710179">
                  <a:moveTo>
                    <a:pt x="2994622" y="0"/>
                  </a:moveTo>
                  <a:lnTo>
                    <a:pt x="2994622" y="2709567"/>
                  </a:lnTo>
                </a:path>
                <a:path w="3740150" h="2710179">
                  <a:moveTo>
                    <a:pt x="3740028" y="0"/>
                  </a:moveTo>
                  <a:lnTo>
                    <a:pt x="3740028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778978"/>
              <a:ext cx="52705" cy="2165985"/>
            </a:xfrm>
            <a:custGeom>
              <a:avLst/>
              <a:gdLst/>
              <a:ahLst/>
              <a:cxnLst/>
              <a:rect l="l" t="t" r="r" b="b"/>
              <a:pathLst>
                <a:path w="52705" h="2165985">
                  <a:moveTo>
                    <a:pt x="52573" y="2165875"/>
                  </a:moveTo>
                  <a:lnTo>
                    <a:pt x="0" y="2165875"/>
                  </a:lnTo>
                </a:path>
                <a:path w="52705" h="2165985">
                  <a:moveTo>
                    <a:pt x="52573" y="1893985"/>
                  </a:moveTo>
                  <a:lnTo>
                    <a:pt x="0" y="1893985"/>
                  </a:lnTo>
                </a:path>
                <a:path w="52705" h="2165985">
                  <a:moveTo>
                    <a:pt x="52573" y="1622226"/>
                  </a:moveTo>
                  <a:lnTo>
                    <a:pt x="0" y="1622226"/>
                  </a:lnTo>
                </a:path>
                <a:path w="52705" h="2165985">
                  <a:moveTo>
                    <a:pt x="52573" y="1354718"/>
                  </a:moveTo>
                  <a:lnTo>
                    <a:pt x="0" y="1354718"/>
                  </a:lnTo>
                </a:path>
                <a:path w="52705" h="2165985">
                  <a:moveTo>
                    <a:pt x="52573" y="1082915"/>
                  </a:moveTo>
                  <a:lnTo>
                    <a:pt x="0" y="1082915"/>
                  </a:lnTo>
                </a:path>
                <a:path w="52705" h="2165985">
                  <a:moveTo>
                    <a:pt x="52573" y="811025"/>
                  </a:moveTo>
                  <a:lnTo>
                    <a:pt x="0" y="811025"/>
                  </a:lnTo>
                </a:path>
                <a:path w="52705" h="2165985">
                  <a:moveTo>
                    <a:pt x="52573" y="539266"/>
                  </a:moveTo>
                  <a:lnTo>
                    <a:pt x="0" y="539266"/>
                  </a:lnTo>
                </a:path>
                <a:path w="52705" h="2165985">
                  <a:moveTo>
                    <a:pt x="52573" y="267376"/>
                  </a:moveTo>
                  <a:lnTo>
                    <a:pt x="0" y="267376"/>
                  </a:lnTo>
                </a:path>
                <a:path w="52705" h="216598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44738" y="150708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314070" y="123528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17152" y="387498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333130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65450" y="2792042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9929" y="2248394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91737" y="1406564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1364446" y="1320769"/>
            <a:ext cx="5252720" cy="2354580"/>
            <a:chOff x="1364446" y="1320769"/>
            <a:chExt cx="5252720" cy="2354580"/>
          </a:xfrm>
        </p:grpSpPr>
        <p:sp>
          <p:nvSpPr>
            <p:cNvPr id="20" name="object 20" descr=""/>
            <p:cNvSpPr/>
            <p:nvPr/>
          </p:nvSpPr>
          <p:spPr>
            <a:xfrm>
              <a:off x="1371025" y="3672963"/>
              <a:ext cx="5231130" cy="0"/>
            </a:xfrm>
            <a:custGeom>
              <a:avLst/>
              <a:gdLst/>
              <a:ahLst/>
              <a:cxnLst/>
              <a:rect l="l" t="t" r="r" b="b"/>
              <a:pathLst>
                <a:path w="5231130" h="0">
                  <a:moveTo>
                    <a:pt x="0" y="0"/>
                  </a:moveTo>
                  <a:lnTo>
                    <a:pt x="5230665" y="0"/>
                  </a:lnTo>
                </a:path>
              </a:pathLst>
            </a:custGeom>
            <a:ln w="4386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64446" y="1320769"/>
              <a:ext cx="5252576" cy="2236082"/>
            </a:xfrm>
            <a:prstGeom prst="rect">
              <a:avLst/>
            </a:prstGeom>
          </p:spPr>
        </p:pic>
      </p:grpSp>
      <p:sp>
        <p:nvSpPr>
          <p:cNvPr id="22" name="object 22" descr=""/>
          <p:cNvSpPr txBox="1"/>
          <p:nvPr/>
        </p:nvSpPr>
        <p:spPr>
          <a:xfrm>
            <a:off x="1709122" y="822706"/>
            <a:ext cx="45504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8161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10477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ENERGIZACIÓN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LÍNEA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EN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VACÍO,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69KV(FORMA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ONDA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CARACTERÍSTICA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TENSIÓN,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ENERGIZACIÓN)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4803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tenemos</a:t>
            </a:r>
            <a:r>
              <a:rPr dirty="0" sz="1200" spc="-20">
                <a:latin typeface="Microsoft Sans Serif"/>
                <a:cs typeface="Microsoft Sans Serif"/>
              </a:rPr>
              <a:t> que: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27749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Emed: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promedio,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unidad,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100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polo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</a:t>
            </a:r>
            <a:r>
              <a:rPr dirty="0" sz="1200" spc="-10">
                <a:latin typeface="Microsoft Sans Serif"/>
                <a:cs typeface="Microsoft Sans Serif"/>
              </a:rPr>
              <a:t>interruptor.</a:t>
            </a:r>
            <a:endParaRPr sz="1200">
              <a:latin typeface="Microsoft Sans Serif"/>
              <a:cs typeface="Microsoft Sans Serif"/>
            </a:endParaRPr>
          </a:p>
          <a:p>
            <a:pPr marL="12700" marR="8890">
              <a:lnSpc>
                <a:spcPts val="1610"/>
              </a:lnSpc>
              <a:spcBef>
                <a:spcPts val="35"/>
              </a:spcBef>
            </a:pPr>
            <a:r>
              <a:rPr dirty="0" sz="1200" b="1">
                <a:latin typeface="Arial"/>
                <a:cs typeface="Arial"/>
              </a:rPr>
              <a:t>Emax:</a:t>
            </a:r>
            <a:r>
              <a:rPr dirty="0" sz="1200" spc="25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máximo,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unidad,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100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 spc="-10">
                <a:latin typeface="Microsoft Sans Serif"/>
                <a:cs typeface="Microsoft Sans Serif"/>
              </a:rPr>
              <a:t>interruptor.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200" b="1">
                <a:latin typeface="Arial"/>
                <a:cs typeface="Arial"/>
              </a:rPr>
              <a:t>Des.Std: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Desviación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Estándar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porcentaje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conforme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varía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cuadrado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longitud.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4.3.1.2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138</a:t>
            </a:r>
            <a:r>
              <a:rPr dirty="0" sz="1200" spc="-25" b="1">
                <a:latin typeface="Arial"/>
                <a:cs typeface="Arial"/>
              </a:rPr>
              <a:t> 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 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4.6;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generación en </a:t>
            </a:r>
            <a:r>
              <a:rPr dirty="0" sz="1200" spc="-10">
                <a:latin typeface="Microsoft Sans Serif"/>
                <a:cs typeface="Microsoft Sans Serif"/>
              </a:rPr>
              <a:t>Hidroabanico.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102235" indent="3810">
              <a:lnSpc>
                <a:spcPct val="110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energizar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 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 </a:t>
            </a:r>
            <a:r>
              <a:rPr dirty="0" sz="1200" spc="-25">
                <a:latin typeface="Microsoft Sans Serif"/>
                <a:cs typeface="Microsoft Sans Serif"/>
              </a:rPr>
              <a:t>sin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832408" y="5643372"/>
          <a:ext cx="6184265" cy="1181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3835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250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0995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3114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276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7155307"/>
            <a:ext cx="5637530" cy="1638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2" marL="12700" marR="5080" indent="436880">
              <a:lnSpc>
                <a:spcPct val="110000"/>
              </a:lnSpc>
              <a:spcBef>
                <a:spcPts val="100"/>
              </a:spcBef>
              <a:buFont typeface="Arial"/>
              <a:buAutoNum type="arabicPeriod" startAt="2"/>
              <a:tabLst>
                <a:tab pos="449580" algn="l"/>
              </a:tabLst>
            </a:pPr>
            <a:r>
              <a:rPr dirty="0" sz="1200" b="1">
                <a:latin typeface="Arial"/>
                <a:cs typeface="Arial"/>
              </a:rPr>
              <a:t>Energización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vacío</a:t>
            </a:r>
            <a:r>
              <a:rPr dirty="0" sz="1200" spc="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7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Macas,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sin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pararrayos.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1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algn="just" marL="12700" marR="9525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realizaron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pertenecen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conecta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subsistema.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523240" indent="-510540">
              <a:lnSpc>
                <a:spcPct val="100000"/>
              </a:lnSpc>
              <a:buFont typeface="Arial"/>
              <a:buAutoNum type="arabicPeriod"/>
              <a:tabLst>
                <a:tab pos="523240" algn="l"/>
              </a:tabLst>
            </a:pP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kV.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401129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El diagrama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2780157"/>
            <a:ext cx="5495290" cy="1172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402590" marR="25781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4. 102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Macas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Elaboración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autores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mediante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programa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Alternative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 Program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(ATP).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ctr" marL="149860" marR="5080">
              <a:lnSpc>
                <a:spcPct val="1119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69kV, sin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1509394" y="3969765"/>
          <a:ext cx="4829810" cy="1043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194310">
                <a:tc gridSpan="11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11"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SIN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1066596" y="5188711"/>
            <a:ext cx="5633085" cy="202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4.3.2.2.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138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 es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4.6;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Hidroabanico.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207645" marR="200660">
              <a:lnSpc>
                <a:spcPct val="1109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 </a:t>
            </a:r>
            <a:r>
              <a:rPr dirty="0" sz="1200" spc="-25">
                <a:latin typeface="Microsoft Sans Serif"/>
                <a:cs typeface="Microsoft Sans Serif"/>
              </a:rPr>
              <a:t>sin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829360" y="7235062"/>
          <a:ext cx="6193155" cy="1159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3550"/>
                <a:gridCol w="445134"/>
                <a:gridCol w="612775"/>
                <a:gridCol w="463550"/>
                <a:gridCol w="457200"/>
                <a:gridCol w="466725"/>
                <a:gridCol w="457835"/>
                <a:gridCol w="463550"/>
                <a:gridCol w="457835"/>
                <a:gridCol w="466725"/>
                <a:gridCol w="445770"/>
                <a:gridCol w="464185"/>
                <a:gridCol w="448310"/>
              </a:tblGrid>
              <a:tr h="193040">
                <a:tc gridSpan="13"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0995">
                <a:tc gridSpan="3"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27965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276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2,675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2,425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2,225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3607" y="1717369"/>
            <a:ext cx="5581380" cy="1033047"/>
          </a:xfrm>
          <a:prstGeom prst="rect">
            <a:avLst/>
          </a:prstGeom>
        </p:spPr>
      </p:pic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7530" cy="294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12700" marR="5080" indent="436880">
              <a:lnSpc>
                <a:spcPct val="110200"/>
              </a:lnSpc>
              <a:buFont typeface="Arial"/>
              <a:buAutoNum type="arabicPeriod" startAt="3"/>
              <a:tabLst>
                <a:tab pos="449580" algn="l"/>
              </a:tabLst>
            </a:pPr>
            <a:r>
              <a:rPr dirty="0" sz="1200" b="1">
                <a:latin typeface="Arial"/>
                <a:cs typeface="Arial"/>
              </a:rPr>
              <a:t>Energización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vacío</a:t>
            </a:r>
            <a:r>
              <a:rPr dirty="0" sz="1200" spc="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7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Gualaceo,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sin</a:t>
            </a:r>
            <a:r>
              <a:rPr dirty="0" sz="1200" spc="-6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pararrayos.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470"/>
              </a:spcBef>
              <a:buFont typeface="Arial"/>
              <a:buAutoNum type="arabicPeriod" startAt="3"/>
            </a:pPr>
            <a:endParaRPr sz="1200">
              <a:latin typeface="Arial"/>
              <a:cs typeface="Arial"/>
            </a:endParaRPr>
          </a:p>
          <a:p>
            <a:pPr lvl="3" marL="523240" indent="-510540">
              <a:lnSpc>
                <a:spcPct val="100000"/>
              </a:lnSpc>
              <a:buFont typeface="Arial"/>
              <a:buAutoNum type="arabicPeriod"/>
              <a:tabLst>
                <a:tab pos="523240" algn="l"/>
              </a:tabLst>
            </a:pP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143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4.100,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ahora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salida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asumiendo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fluye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45720" marR="43815" indent="161290">
              <a:lnSpc>
                <a:spcPct val="1133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</a:t>
            </a: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 desde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3780790"/>
          <a:ext cx="4829810" cy="1108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203835">
                <a:tc gridSpan="11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250">
                <a:tc gridSpan="11">
                  <a:txBody>
                    <a:bodyPr/>
                    <a:lstStyle/>
                    <a:p>
                      <a:pPr marL="11861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860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542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5054600"/>
            <a:ext cx="5632450" cy="203771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4.3.3.2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138</a:t>
            </a:r>
            <a:r>
              <a:rPr dirty="0" sz="1200" spc="-25" b="1">
                <a:latin typeface="Arial"/>
                <a:cs typeface="Arial"/>
              </a:rPr>
              <a:t> 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consideraciones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aplicadas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funcionando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138kV.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207645" marR="200025">
              <a:lnSpc>
                <a:spcPct val="111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sin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832408" y="7110094"/>
          <a:ext cx="6184265" cy="1169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0660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138kV-2012,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4170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3114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276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7530" cy="2599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lvl="2" marL="12700" marR="5080" indent="436880">
              <a:lnSpc>
                <a:spcPct val="110000"/>
              </a:lnSpc>
              <a:spcBef>
                <a:spcPts val="1245"/>
              </a:spcBef>
              <a:buFont typeface="Arial"/>
              <a:buAutoNum type="arabicPeriod" startAt="4"/>
              <a:tabLst>
                <a:tab pos="449580" algn="l"/>
              </a:tabLst>
            </a:pPr>
            <a:r>
              <a:rPr dirty="0" sz="1200" b="1">
                <a:latin typeface="Arial"/>
                <a:cs typeface="Arial"/>
              </a:rPr>
              <a:t>Energización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vacío</a:t>
            </a:r>
            <a:r>
              <a:rPr dirty="0" sz="1200" spc="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7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Méndez,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sin</a:t>
            </a:r>
            <a:r>
              <a:rPr dirty="0" sz="1200" spc="-5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pararrayos.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450"/>
              </a:spcBef>
              <a:buFont typeface="Arial"/>
              <a:buAutoNum type="arabicPeriod" startAt="4"/>
            </a:pPr>
            <a:endParaRPr sz="1200">
              <a:latin typeface="Arial"/>
              <a:cs typeface="Arial"/>
            </a:endParaRPr>
          </a:p>
          <a:p>
            <a:pPr lvl="3" marL="523240" indent="-510540">
              <a:lnSpc>
                <a:spcPct val="100000"/>
              </a:lnSpc>
              <a:buFont typeface="Arial"/>
              <a:buAutoNum type="arabicPeriod"/>
              <a:tabLst>
                <a:tab pos="523240" algn="l"/>
              </a:tabLst>
            </a:pP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9525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4.100, </a:t>
            </a:r>
            <a:r>
              <a:rPr dirty="0" sz="1200">
                <a:latin typeface="Microsoft Sans Serif"/>
                <a:cs typeface="Microsoft Sans Serif"/>
              </a:rPr>
              <a:t>solo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ahora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salida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628650" marR="200660" indent="-42100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 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Méndez,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3439032"/>
          <a:ext cx="4829810" cy="1052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194945">
                <a:tc gridSpan="11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11">
                  <a:txBody>
                    <a:bodyPr/>
                    <a:lstStyle/>
                    <a:p>
                      <a:pPr marL="12680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MENDEZ, SIN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841240"/>
            <a:ext cx="5633085" cy="2230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4.3.4.2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138</a:t>
            </a:r>
            <a:r>
              <a:rPr dirty="0" sz="1200" spc="-25" b="1">
                <a:latin typeface="Arial"/>
                <a:cs typeface="Arial"/>
              </a:rPr>
              <a:t> 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 simulación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considera la Figura 4.6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 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 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Hidroabanico;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estadísticos </a:t>
            </a:r>
            <a:r>
              <a:rPr dirty="0" sz="1200">
                <a:latin typeface="Microsoft Sans Serif"/>
                <a:cs typeface="Microsoft Sans Serif"/>
              </a:rPr>
              <a:t>se encuentran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salida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85470" marR="200660" indent="-378460">
              <a:lnSpc>
                <a:spcPct val="1135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 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Méndez,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832408" y="7088758"/>
          <a:ext cx="6184265" cy="1187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0660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 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0995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3114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  <a:p>
                      <a:pPr marL="276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00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8426551"/>
            <a:ext cx="5631815" cy="427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considerables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comparados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542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resultantes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fase-tierra;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motivo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omiten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tales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 spc="-10">
                <a:latin typeface="Microsoft Sans Serif"/>
                <a:cs typeface="Microsoft Sans Serif"/>
              </a:rPr>
              <a:t>valores.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12700" marR="6985" indent="447040">
              <a:lnSpc>
                <a:spcPct val="110000"/>
              </a:lnSpc>
              <a:buFont typeface="Arial"/>
              <a:buAutoNum type="arabicPeriod" startAt="5"/>
              <a:tabLst>
                <a:tab pos="459740" algn="l"/>
              </a:tabLst>
            </a:pPr>
            <a:r>
              <a:rPr dirty="0" sz="1200" b="1">
                <a:latin typeface="Arial"/>
                <a:cs typeface="Arial"/>
              </a:rPr>
              <a:t>Energizaciones</a:t>
            </a:r>
            <a:r>
              <a:rPr dirty="0" sz="1200" spc="1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1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vacío</a:t>
            </a:r>
            <a:r>
              <a:rPr dirty="0" sz="1200" spc="1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1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1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Macas,</a:t>
            </a:r>
            <a:r>
              <a:rPr dirty="0" sz="1200" spc="1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considerando</a:t>
            </a:r>
            <a:r>
              <a:rPr dirty="0" sz="1200" spc="125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los </a:t>
            </a:r>
            <a:r>
              <a:rPr dirty="0" sz="1200" b="1">
                <a:latin typeface="Arial"/>
                <a:cs typeface="Arial"/>
              </a:rPr>
              <a:t>pararrayos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subestaciones.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25"/>
              </a:spcBef>
              <a:buFont typeface="Arial"/>
              <a:buAutoNum type="arabicPeriod" startAt="5"/>
            </a:pPr>
            <a:endParaRPr sz="1200">
              <a:latin typeface="Arial"/>
              <a:cs typeface="Arial"/>
            </a:endParaRPr>
          </a:p>
          <a:p>
            <a:pPr algn="just" marL="12700" marR="7620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objetivo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obtuvieron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 anteriores.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17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específicaciones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utilizamos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encuentran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Anexos 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B.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consideraciones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validas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 </a:t>
            </a:r>
            <a:r>
              <a:rPr dirty="0" sz="1200" spc="-10">
                <a:latin typeface="Microsoft Sans Serif"/>
                <a:cs typeface="Microsoft Sans Serif"/>
              </a:rPr>
              <a:t>punto.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12700" marR="17780" indent="516890">
              <a:lnSpc>
                <a:spcPct val="110000"/>
              </a:lnSpc>
              <a:buFont typeface="Arial"/>
              <a:buAutoNum type="arabicPeriod"/>
              <a:tabLst>
                <a:tab pos="529590" algn="l"/>
              </a:tabLst>
            </a:pPr>
            <a:r>
              <a:rPr dirty="0" sz="1200" b="1">
                <a:latin typeface="Arial"/>
                <a:cs typeface="Arial"/>
              </a:rPr>
              <a:t>Energización desde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Rayoloma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1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69kV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7620">
              <a:lnSpc>
                <a:spcPct val="1108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5730" marR="123825" indent="-2540">
              <a:lnSpc>
                <a:spcPct val="110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 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6265417"/>
          <a:ext cx="4829810" cy="1035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200660">
                <a:tc gridSpan="11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gridSpan="11">
                  <a:txBody>
                    <a:bodyPr/>
                    <a:lstStyle/>
                    <a:p>
                      <a:pPr marL="12350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CUENCA, CON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7450963"/>
            <a:ext cx="5632450" cy="1031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línea;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5740" y="822706"/>
            <a:ext cx="5613400" cy="992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097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2065" marR="5080">
              <a:lnSpc>
                <a:spcPct val="111800"/>
              </a:lnSpc>
              <a:spcBef>
                <a:spcPts val="1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0" name="object 1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335658" y="1832482"/>
          <a:ext cx="5177790" cy="10477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8305"/>
                <a:gridCol w="609600"/>
                <a:gridCol w="408305"/>
                <a:gridCol w="612139"/>
                <a:gridCol w="405130"/>
                <a:gridCol w="612140"/>
                <a:gridCol w="404495"/>
                <a:gridCol w="612139"/>
                <a:gridCol w="404495"/>
                <a:gridCol w="612139"/>
              </a:tblGrid>
              <a:tr h="197485">
                <a:tc gridSpan="10"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gridSpan="10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 -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69</a:t>
                      </a:r>
                      <a:r>
                        <a:rPr dirty="0" sz="10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 gridSpan="2"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3749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832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0,136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0,449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0,557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0,677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027044"/>
            <a:ext cx="5633085" cy="13608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just" marL="12700" marR="5080">
              <a:lnSpc>
                <a:spcPct val="109200"/>
              </a:lnSpc>
              <a:spcBef>
                <a:spcPts val="110"/>
              </a:spcBef>
            </a:pPr>
            <a:r>
              <a:rPr dirty="0" sz="1200">
                <a:latin typeface="Microsoft Sans Serif"/>
                <a:cs typeface="Microsoft Sans Serif"/>
              </a:rPr>
              <a:t>Realizando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energías drenadas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 en cada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subestación:</a:t>
            </a:r>
            <a:endParaRPr sz="1200">
              <a:latin typeface="Microsoft Sans Serif"/>
              <a:cs typeface="Microsoft Sans Serif"/>
            </a:endParaRPr>
          </a:p>
          <a:p>
            <a:pPr algn="ctr" marL="82550" marR="78740" indent="3175">
              <a:lnSpc>
                <a:spcPct val="110800"/>
              </a:lnSpc>
              <a:spcBef>
                <a:spcPts val="10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 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887272" y="4408678"/>
          <a:ext cx="6074410" cy="1156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4659"/>
                <a:gridCol w="448309"/>
                <a:gridCol w="585469"/>
                <a:gridCol w="454660"/>
                <a:gridCol w="445135"/>
                <a:gridCol w="454660"/>
                <a:gridCol w="448310"/>
                <a:gridCol w="454025"/>
                <a:gridCol w="445135"/>
                <a:gridCol w="454025"/>
                <a:gridCol w="448310"/>
                <a:gridCol w="451485"/>
                <a:gridCol w="448310"/>
              </a:tblGrid>
              <a:tr h="214629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7804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CUENCA,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774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1145" marR="217804" indent="-48895">
                        <a:lnSpc>
                          <a:spcPts val="115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75740" y="5710173"/>
            <a:ext cx="561340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Rayoloma,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701344" y="6362953"/>
          <a:ext cx="6446520" cy="10985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5130"/>
                <a:gridCol w="655320"/>
                <a:gridCol w="405130"/>
                <a:gridCol w="655319"/>
                <a:gridCol w="405130"/>
                <a:gridCol w="655319"/>
                <a:gridCol w="405129"/>
                <a:gridCol w="655320"/>
                <a:gridCol w="405129"/>
                <a:gridCol w="652145"/>
                <a:gridCol w="408304"/>
                <a:gridCol w="651510"/>
              </a:tblGrid>
              <a:tr h="217170">
                <a:tc gridSpan="12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7804">
                <a:tc gridSpan="1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 ENERGIZACIÓN DESDE 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270">
                          <a:latin typeface="Microsoft Sans Serif"/>
                          <a:cs typeface="Microsoft Sans Serif"/>
                        </a:rPr>
                        <a:t>–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250">
                <a:tc gridSpan="2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0,645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1,994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2,342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1066596" y="7627746"/>
            <a:ext cx="5631815" cy="1028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4.3.5.2 </a:t>
            </a:r>
            <a:r>
              <a:rPr dirty="0" sz="1200" spc="-10" b="1">
                <a:latin typeface="Arial"/>
                <a:cs typeface="Arial"/>
              </a:rPr>
              <a:t>Energización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Gualaceo, 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 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69kV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5740" y="822706"/>
            <a:ext cx="5613400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09775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635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</a:t>
            </a: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69kV,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1426717"/>
          <a:ext cx="4829810" cy="10350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202565">
                <a:tc gridSpan="11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4629">
                <a:tc gridSpan="11">
                  <a:txBody>
                    <a:bodyPr/>
                    <a:lstStyle/>
                    <a:p>
                      <a:pPr marL="114935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 GUALACEO,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75740" y="2606420"/>
            <a:ext cx="561340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35658" y="3259201"/>
          <a:ext cx="5177790" cy="1026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8305"/>
                <a:gridCol w="609600"/>
                <a:gridCol w="408305"/>
                <a:gridCol w="612139"/>
                <a:gridCol w="405130"/>
                <a:gridCol w="612140"/>
                <a:gridCol w="404495"/>
                <a:gridCol w="612139"/>
                <a:gridCol w="404495"/>
                <a:gridCol w="612139"/>
              </a:tblGrid>
              <a:tr h="193040">
                <a:tc gridSpan="10"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 gridSpan="10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69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645">
                <a:tc gridSpan="2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0,340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0,498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0,648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4432299"/>
            <a:ext cx="5637530" cy="1437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1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207645" marR="201295">
              <a:lnSpc>
                <a:spcPct val="110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energizar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 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 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887272" y="5887466"/>
          <a:ext cx="6074410" cy="1123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4659"/>
                <a:gridCol w="448309"/>
                <a:gridCol w="585469"/>
                <a:gridCol w="454660"/>
                <a:gridCol w="445135"/>
                <a:gridCol w="454660"/>
                <a:gridCol w="448310"/>
                <a:gridCol w="454025"/>
                <a:gridCol w="445135"/>
                <a:gridCol w="454025"/>
                <a:gridCol w="448310"/>
                <a:gridCol w="454660"/>
                <a:gridCol w="445135"/>
              </a:tblGrid>
              <a:tr h="203835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gridSpan="13"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 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774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1145" marR="217804" indent="-48895">
                        <a:lnSpc>
                          <a:spcPts val="115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64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7,79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1075740" y="7155306"/>
            <a:ext cx="561340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701344" y="7808086"/>
          <a:ext cx="6446520" cy="1162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5130"/>
                <a:gridCol w="655320"/>
                <a:gridCol w="405130"/>
                <a:gridCol w="655319"/>
                <a:gridCol w="405130"/>
                <a:gridCol w="655319"/>
                <a:gridCol w="405129"/>
                <a:gridCol w="655320"/>
                <a:gridCol w="405129"/>
                <a:gridCol w="652145"/>
                <a:gridCol w="408304"/>
                <a:gridCol w="651510"/>
              </a:tblGrid>
              <a:tr h="229870">
                <a:tc gridSpan="12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gridSpan="12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DESDE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GUALACEO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98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1140">
                <a:tc gridSpan="2"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431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4315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2,058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568315" cy="1595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4.3.5.3 </a:t>
            </a:r>
            <a:r>
              <a:rPr dirty="0" sz="1200" spc="-10" b="1">
                <a:latin typeface="Arial"/>
                <a:cs typeface="Arial"/>
              </a:rPr>
              <a:t>Energización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Méndez,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69kV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76835" marR="5080" indent="13081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 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2435986"/>
          <a:ext cx="4829810" cy="1035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200660">
                <a:tc gridSpan="11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 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gridSpan="11">
                  <a:txBody>
                    <a:bodyPr/>
                    <a:lstStyle/>
                    <a:p>
                      <a:pPr marL="12350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MENDEZ, CON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75740" y="3612642"/>
            <a:ext cx="5618480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 al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 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 spc="5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35658" y="4268470"/>
          <a:ext cx="5177790" cy="1050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8305"/>
                <a:gridCol w="609600"/>
                <a:gridCol w="408305"/>
                <a:gridCol w="612139"/>
                <a:gridCol w="405130"/>
                <a:gridCol w="612140"/>
                <a:gridCol w="404495"/>
                <a:gridCol w="612139"/>
                <a:gridCol w="404495"/>
                <a:gridCol w="612139"/>
              </a:tblGrid>
              <a:tr h="197485">
                <a:tc gridSpan="10"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gridSpan="10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 </a:t>
                      </a:r>
                      <a:r>
                        <a:rPr dirty="0" sz="1000" spc="270">
                          <a:latin typeface="Microsoft Sans Serif"/>
                          <a:cs typeface="Microsoft Sans Serif"/>
                        </a:rPr>
                        <a:t>–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2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0,423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87932" y="5459984"/>
            <a:ext cx="559308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7399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</a:t>
            </a:r>
            <a:r>
              <a:rPr dirty="0" sz="1200">
                <a:latin typeface="Microsoft Sans Serif"/>
                <a:cs typeface="Microsoft Sans Serif"/>
              </a:rPr>
              <a:t>Cuenca-Macas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 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138kV, con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887272" y="5911849"/>
          <a:ext cx="6074410" cy="1153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4659"/>
                <a:gridCol w="448309"/>
                <a:gridCol w="585469"/>
                <a:gridCol w="454660"/>
                <a:gridCol w="445135"/>
                <a:gridCol w="454660"/>
                <a:gridCol w="448310"/>
                <a:gridCol w="454025"/>
                <a:gridCol w="445135"/>
                <a:gridCol w="454025"/>
                <a:gridCol w="448310"/>
                <a:gridCol w="451485"/>
                <a:gridCol w="448310"/>
              </a:tblGrid>
              <a:tr h="211454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7804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MÉNDEZ,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774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1145" marR="217804" indent="-48895">
                        <a:lnSpc>
                          <a:spcPts val="113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1075740" y="7210170"/>
            <a:ext cx="561340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vacío,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701344" y="7862950"/>
          <a:ext cx="6446520" cy="1251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5130"/>
                <a:gridCol w="655320"/>
                <a:gridCol w="405130"/>
                <a:gridCol w="655319"/>
                <a:gridCol w="405130"/>
                <a:gridCol w="655319"/>
                <a:gridCol w="405129"/>
                <a:gridCol w="655320"/>
                <a:gridCol w="405129"/>
                <a:gridCol w="652145"/>
                <a:gridCol w="408304"/>
                <a:gridCol w="651510"/>
              </a:tblGrid>
              <a:tr h="248285">
                <a:tc gridSpan="12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8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48285">
                <a:tc gridSpan="12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93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52729">
                <a:tc gridSpan="2"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49554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52729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1,314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522595" cy="1175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07645" indent="-19558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4.3.5.4 </a:t>
            </a:r>
            <a:r>
              <a:rPr dirty="0" sz="1200" spc="-10" b="1">
                <a:latin typeface="Arial"/>
                <a:cs typeface="Arial"/>
              </a:rPr>
              <a:t>Energización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Macas, a nivel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 69kV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>
              <a:latin typeface="Arial"/>
              <a:cs typeface="Arial"/>
            </a:endParaRPr>
          </a:p>
          <a:p>
            <a:pPr marL="125730" marR="5080" indent="8191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69kV,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2015363"/>
          <a:ext cx="4829810" cy="1035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200660">
                <a:tc gridSpan="11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gridSpan="11"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75740" y="3194684"/>
            <a:ext cx="56134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940" marR="5080" indent="-1524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835456" y="3646296"/>
          <a:ext cx="6181090" cy="10229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7834"/>
                <a:gridCol w="762635"/>
                <a:gridCol w="457834"/>
                <a:gridCol w="763269"/>
                <a:gridCol w="458469"/>
                <a:gridCol w="763270"/>
                <a:gridCol w="458470"/>
                <a:gridCol w="763270"/>
                <a:gridCol w="458470"/>
                <a:gridCol w="763904"/>
              </a:tblGrid>
              <a:tr h="193675">
                <a:tc gridSpan="10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 gridSpan="10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69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gridSpan="2"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083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409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222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0,692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0,680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0,534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0,456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0,029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137005" y="4813808"/>
            <a:ext cx="54946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2446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832408" y="5265419"/>
          <a:ext cx="6184265" cy="11442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3835">
                <a:tc gridSpan="13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VACÍO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 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2012,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6860" marR="220979" indent="-45720">
                        <a:lnSpc>
                          <a:spcPts val="115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1075740" y="6554089"/>
            <a:ext cx="5613400" cy="63627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algn="ctr" marL="12065" marR="5080">
              <a:lnSpc>
                <a:spcPct val="110900"/>
              </a:lnSpc>
              <a:spcBef>
                <a:spcPts val="11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drenada 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 subtransmisión </a:t>
            </a:r>
            <a:r>
              <a:rPr dirty="0" sz="1200" spc="-10">
                <a:latin typeface="Microsoft Sans Serif"/>
                <a:cs typeface="Microsoft Sans Serif"/>
              </a:rPr>
              <a:t>Cuenca-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r>
              <a:rPr dirty="0" sz="1200" spc="5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701344" y="7207631"/>
          <a:ext cx="6446520" cy="1025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5130"/>
                <a:gridCol w="655320"/>
                <a:gridCol w="405130"/>
                <a:gridCol w="655319"/>
                <a:gridCol w="405130"/>
                <a:gridCol w="655319"/>
                <a:gridCol w="405129"/>
                <a:gridCol w="655320"/>
                <a:gridCol w="405129"/>
                <a:gridCol w="652145"/>
                <a:gridCol w="408304"/>
                <a:gridCol w="651510"/>
              </a:tblGrid>
              <a:tr h="201930">
                <a:tc gridSpan="12"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DRENADA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 LOS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PARARRAYOS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5740">
                <a:tc gridSpan="12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ENERGIZACIÓN DESDE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gridSpan="2"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2,930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0,027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2,899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0,027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1,900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0,018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0,961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0,237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070" cy="6888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12700" marR="6350" indent="440055">
              <a:lnSpc>
                <a:spcPct val="110000"/>
              </a:lnSpc>
              <a:spcBef>
                <a:spcPts val="5"/>
              </a:spcBef>
              <a:buFont typeface="Arial"/>
              <a:buAutoNum type="arabicPeriod" startAt="6"/>
              <a:tabLst>
                <a:tab pos="452755" algn="l"/>
              </a:tabLst>
            </a:pPr>
            <a:r>
              <a:rPr dirty="0" sz="1200" b="1">
                <a:latin typeface="Arial"/>
                <a:cs typeface="Arial"/>
              </a:rPr>
              <a:t>Maniobras</a:t>
            </a:r>
            <a:r>
              <a:rPr dirty="0" sz="1200" spc="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6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subtransmisión</a:t>
            </a:r>
            <a:r>
              <a:rPr dirty="0" sz="1200" spc="7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 Macas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50"/>
              </a:spcBef>
              <a:buFont typeface="Arial"/>
              <a:buAutoNum type="arabicPeriod" startAt="6"/>
            </a:pPr>
            <a:endParaRPr sz="1200">
              <a:latin typeface="Arial"/>
              <a:cs typeface="Arial"/>
            </a:endParaRPr>
          </a:p>
          <a:p>
            <a:pPr algn="just" marL="12700" marR="1206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consideraciones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interruptores </a:t>
            </a:r>
            <a:r>
              <a:rPr dirty="0" sz="1200">
                <a:latin typeface="Microsoft Sans Serif"/>
                <a:cs typeface="Microsoft Sans Serif"/>
              </a:rPr>
              <a:t>estadísticos 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 funcionando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normalmente antes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abrir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interruptor;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encuentran </a:t>
            </a:r>
            <a:r>
              <a:rPr dirty="0" sz="1200">
                <a:latin typeface="Microsoft Sans Serif"/>
                <a:cs typeface="Microsoft Sans Serif"/>
              </a:rPr>
              <a:t>conectados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600"/>
              </a:lnSpc>
            </a:pP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desenergizaciones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observó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sobrecorrientes,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comparados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obtuvieron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fase-tierra;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motivo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omiten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desenergizaciones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3" marL="12700" marR="7620" indent="562610">
              <a:lnSpc>
                <a:spcPct val="110000"/>
              </a:lnSpc>
              <a:spcBef>
                <a:spcPts val="5"/>
              </a:spcBef>
              <a:buFont typeface="Arial"/>
              <a:buAutoNum type="arabicPeriod"/>
              <a:tabLst>
                <a:tab pos="575310" algn="l"/>
              </a:tabLst>
            </a:pP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7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9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9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Rayoloma,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cómo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alteran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tensiones,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circunstancia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tenga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separar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subsistema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despacharía </a:t>
            </a:r>
            <a:r>
              <a:rPr dirty="0" sz="1200">
                <a:latin typeface="Microsoft Sans Serif"/>
                <a:cs typeface="Microsoft Sans Serif"/>
              </a:rPr>
              <a:t>solamente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pertenecen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estudio;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tanto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69kV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200"/>
              </a:lnSpc>
              <a:spcBef>
                <a:spcPts val="103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82930" marR="86360" indent="-49720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 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7728838"/>
          <a:ext cx="4829810" cy="1053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200660">
                <a:tc gridSpan="11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 L/T CUENCA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gridSpan="11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CUENCA, CON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7530" cy="2604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drenando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147,94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J.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4.3.6.2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Rayoloma,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39750" marR="83185" indent="-454659">
              <a:lnSpc>
                <a:spcPct val="1133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77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 desde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Rayoloma,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832408" y="3445128"/>
          <a:ext cx="6184265" cy="11264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0660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4470">
                <a:tc gridSpan="13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CUENCA,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138kV,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6860" marR="220979" indent="-45720">
                        <a:lnSpc>
                          <a:spcPts val="115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719320"/>
            <a:ext cx="5640705" cy="30619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Rayoloma;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drenado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309,66J.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8255">
              <a:lnSpc>
                <a:spcPct val="1101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4.3.6.3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Macas,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desconectan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69kV;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quedando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central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suministrando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solamente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985519" marR="83185" indent="-899794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4. 78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estadísticos 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509394" y="7798943"/>
          <a:ext cx="4829810" cy="10439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196215">
                <a:tc gridSpan="11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 MACAS,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7804">
                <a:tc gridSpan="11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7530" cy="3007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16,85J.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4.3.6.4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8255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producirse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actuación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central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despachada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solamente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 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10">
                <a:latin typeface="Microsoft Sans Serif"/>
                <a:cs typeface="Microsoft Sans Serif"/>
              </a:rPr>
              <a:t> siguiente: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942340" marR="83185" indent="-857250">
              <a:lnSpc>
                <a:spcPct val="111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832408" y="3847846"/>
          <a:ext cx="6184265" cy="11264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0660">
                <a:tc gridSpan="13"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gridSpan="13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138kV,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6860" marR="220979" indent="-45720">
                        <a:lnSpc>
                          <a:spcPts val="115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65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5121655"/>
            <a:ext cx="5637530" cy="2660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1397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hacia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 un valor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15,14J.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4.3.6.5</a:t>
            </a:r>
            <a:r>
              <a:rPr dirty="0" sz="1200" spc="40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8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40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Gualaceo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8255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desconectan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tramo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2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solamente</a:t>
            </a:r>
            <a:r>
              <a:rPr dirty="0" sz="1200" spc="275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quedan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conectadas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central Hidroabanico.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40053" y="822706"/>
            <a:ext cx="548513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45639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808355" marR="5080" indent="-796290">
              <a:lnSpc>
                <a:spcPct val="111700"/>
              </a:lnSpc>
              <a:spcBef>
                <a:spcPts val="1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1631314"/>
          <a:ext cx="4829810" cy="10407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194310">
                <a:tc gridSpan="11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075">
                <a:tc gridSpan="11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 GUALACEO,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2822829"/>
            <a:ext cx="5638165" cy="317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1143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consideración,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motivo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energías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2J.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4.3.6.6.</a:t>
            </a:r>
            <a:r>
              <a:rPr dirty="0" sz="1200" spc="3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6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36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Gualaceo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270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salida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queda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solamente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Limón,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083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cuadros siguientes:</a:t>
            </a:r>
            <a:endParaRPr sz="1200">
              <a:latin typeface="Microsoft Sans Serif"/>
              <a:cs typeface="Microsoft Sans Serif"/>
            </a:endParaRPr>
          </a:p>
          <a:p>
            <a:pPr marL="838835" marR="84455" indent="-753745">
              <a:lnSpc>
                <a:spcPct val="111800"/>
              </a:lnSpc>
              <a:spcBef>
                <a:spcPts val="98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832408" y="6015482"/>
          <a:ext cx="6184265" cy="1156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5740">
                <a:tc gridSpan="13"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1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1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1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 gridSpan="13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1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1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GUALACEO,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138kV,</a:t>
                      </a:r>
                      <a:r>
                        <a:rPr dirty="0" sz="11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2012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25755">
                <a:tc gridSpan="3">
                  <a:txBody>
                    <a:bodyPr/>
                    <a:lstStyle/>
                    <a:p>
                      <a:pPr marL="252729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1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1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37490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04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98450" marR="200660" indent="-88900">
                        <a:lnSpc>
                          <a:spcPts val="1270"/>
                        </a:lnSpc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MACAS 69kV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8445" marR="201295" indent="-48895">
                        <a:lnSpc>
                          <a:spcPts val="1270"/>
                        </a:lnSpc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MACAS </a:t>
                      </a: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1,00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1,08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1,08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1,10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1,10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100" spc="-20">
                          <a:latin typeface="Microsoft Sans Serif"/>
                          <a:cs typeface="Microsoft Sans Serif"/>
                        </a:rPr>
                        <a:t>1,10</a:t>
                      </a:r>
                      <a:endParaRPr sz="11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7338186"/>
            <a:ext cx="5637530" cy="161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 simulación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 alrededor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3J.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1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4.3.6.7.</a:t>
            </a:r>
            <a:r>
              <a:rPr dirty="0" sz="1200" spc="3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36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Méndez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16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separa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generación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Nacional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Interconectado;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energía </a:t>
            </a:r>
            <a:r>
              <a:rPr dirty="0" sz="1200">
                <a:latin typeface="Microsoft Sans Serif"/>
                <a:cs typeface="Microsoft Sans Serif"/>
              </a:rPr>
              <a:t>generada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quedará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solamente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3720" cy="1595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observación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sucede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funcionamiento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(69kV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936625" marR="80010" indent="-85090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 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09394" y="2435986"/>
          <a:ext cx="4829810" cy="10439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/>
                <a:gridCol w="414655"/>
                <a:gridCol w="539750"/>
                <a:gridCol w="420370"/>
                <a:gridCol w="414655"/>
                <a:gridCol w="421005"/>
                <a:gridCol w="414655"/>
                <a:gridCol w="421004"/>
                <a:gridCol w="414654"/>
                <a:gridCol w="436245"/>
                <a:gridCol w="429895"/>
              </a:tblGrid>
              <a:tr h="196215">
                <a:tc gridSpan="11"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0979">
                <a:tc gridSpan="11"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MÉNDEZ, CON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725">
                <a:tc gridSpan="3">
                  <a:txBody>
                    <a:bodyPr/>
                    <a:lstStyle/>
                    <a:p>
                      <a:pPr marL="259079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0,98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646170"/>
            <a:ext cx="5637530" cy="1839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1016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bajas,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bajas;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omiten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valores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drenadas.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1800"/>
              </a:lnSpc>
            </a:pPr>
            <a:r>
              <a:rPr dirty="0" sz="1200" b="1">
                <a:latin typeface="Arial"/>
                <a:cs typeface="Arial"/>
              </a:rPr>
              <a:t>4.3.6.8.</a:t>
            </a:r>
            <a:r>
              <a:rPr dirty="0" sz="1200" spc="3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Desenergización</a:t>
            </a:r>
            <a:r>
              <a:rPr dirty="0" sz="1200" spc="3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3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línea</a:t>
            </a:r>
            <a:r>
              <a:rPr dirty="0" sz="1200" spc="38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Cuenca-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3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desde</a:t>
            </a:r>
            <a:r>
              <a:rPr dirty="0" sz="1200" spc="3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35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 </a:t>
            </a:r>
            <a:r>
              <a:rPr dirty="0" sz="1200" b="1">
                <a:latin typeface="Arial"/>
                <a:cs typeface="Arial"/>
              </a:rPr>
              <a:t>Méndez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Arial"/>
              <a:cs typeface="Arial"/>
            </a:endParaRPr>
          </a:p>
          <a:p>
            <a:pPr marL="894080" marR="83185" indent="-80835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subtransmisión Cuenca-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Méndez, 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138kV.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832408" y="5503163"/>
          <a:ext cx="6184265" cy="1116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9900"/>
                <a:gridCol w="445134"/>
                <a:gridCol w="615950"/>
                <a:gridCol w="466725"/>
                <a:gridCol w="448310"/>
                <a:gridCol w="466725"/>
                <a:gridCol w="448310"/>
                <a:gridCol w="466089"/>
                <a:gridCol w="445135"/>
                <a:gridCol w="469264"/>
                <a:gridCol w="445135"/>
                <a:gridCol w="469900"/>
                <a:gridCol w="445135"/>
              </a:tblGrid>
              <a:tr h="201930">
                <a:tc gridSpan="13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DESENERGIZACIÓN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L/T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2565">
                <a:tc gridSpan="13"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MÉNDEZ,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138kV,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8450">
                <a:tc gridSpan="3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76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76860" marR="220979" indent="-45720">
                        <a:lnSpc>
                          <a:spcPts val="1150"/>
                        </a:lnSpc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 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Des.Std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Emed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Emax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6765163"/>
            <a:ext cx="5634355" cy="23729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just" marL="12700" marR="8255">
              <a:lnSpc>
                <a:spcPct val="110000"/>
              </a:lnSpc>
              <a:spcBef>
                <a:spcPts val="12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aproximadamente </a:t>
            </a:r>
            <a:r>
              <a:rPr dirty="0" sz="1200">
                <a:latin typeface="Microsoft Sans Serif"/>
                <a:cs typeface="Microsoft Sans Serif"/>
              </a:rPr>
              <a:t>3,5J,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bajo;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quiere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25"/>
              </a:spcBef>
            </a:pPr>
            <a:r>
              <a:rPr dirty="0" sz="1200" b="1">
                <a:latin typeface="Arial"/>
                <a:cs typeface="Arial"/>
              </a:rPr>
              <a:t>4.4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ANÁLISIS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TRANSITORIOS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ATMOSFÉRICAS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cercana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propuesta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norma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IEC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61-1,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 </a:t>
            </a:r>
            <a:r>
              <a:rPr dirty="0" sz="1200">
                <a:latin typeface="Microsoft Sans Serif"/>
                <a:cs typeface="Microsoft Sans Serif"/>
              </a:rPr>
              <a:t>4.103,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frente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1.2μs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50μs.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debe </a:t>
            </a:r>
            <a:r>
              <a:rPr dirty="0" sz="1200">
                <a:latin typeface="Microsoft Sans Serif"/>
                <a:cs typeface="Microsoft Sans Serif"/>
              </a:rPr>
              <a:t>proporcionar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poder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analizar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3731514"/>
            <a:ext cx="5641340" cy="4994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103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normalizada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127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6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RAMIREZ</a:t>
            </a:r>
            <a:r>
              <a:rPr dirty="0" sz="900" spc="6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Díaz</a:t>
            </a:r>
            <a:r>
              <a:rPr dirty="0" sz="900" spc="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Jorge,</a:t>
            </a:r>
            <a:r>
              <a:rPr dirty="0" sz="900" spc="7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MARTINEZ</a:t>
            </a:r>
            <a:r>
              <a:rPr dirty="0" sz="900" spc="5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Lozada</a:t>
            </a:r>
            <a:r>
              <a:rPr dirty="0" sz="900" spc="6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Miguel,</a:t>
            </a:r>
            <a:r>
              <a:rPr dirty="0" sz="900" spc="7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Influencia</a:t>
            </a:r>
            <a:r>
              <a:rPr dirty="0" sz="900" spc="5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las</a:t>
            </a:r>
            <a:r>
              <a:rPr dirty="0" sz="900" spc="6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sobretensiones</a:t>
            </a:r>
            <a:r>
              <a:rPr dirty="0" sz="900" spc="6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por</a:t>
            </a:r>
            <a:r>
              <a:rPr dirty="0" sz="900" spc="70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descargas </a:t>
            </a:r>
            <a:r>
              <a:rPr dirty="0" sz="900">
                <a:latin typeface="Microsoft Sans Serif"/>
                <a:cs typeface="Microsoft Sans Serif"/>
              </a:rPr>
              <a:t>atmosféricas</a:t>
            </a:r>
            <a:r>
              <a:rPr dirty="0" sz="900" spc="27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y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comportamiento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54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los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sistemas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54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puesta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tierra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líneas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aéreas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254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transmisión</a:t>
            </a:r>
            <a:r>
              <a:rPr dirty="0" sz="900" spc="280">
                <a:latin typeface="Microsoft Sans Serif"/>
                <a:cs typeface="Microsoft Sans Serif"/>
              </a:rPr>
              <a:t> </a:t>
            </a:r>
            <a:r>
              <a:rPr dirty="0" sz="900" spc="-50">
                <a:latin typeface="Microsoft Sans Serif"/>
                <a:cs typeface="Microsoft Sans Serif"/>
              </a:rPr>
              <a:t>y</a:t>
            </a:r>
            <a:r>
              <a:rPr dirty="0" sz="900">
                <a:latin typeface="Microsoft Sans Serif"/>
                <a:cs typeface="Microsoft Sans Serif"/>
              </a:rPr>
              <a:t> distribución,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Grupo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investigación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 Alta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Tensión,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Universidad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Simón Bolívar,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-10">
                <a:latin typeface="Microsoft Sans Serif"/>
                <a:cs typeface="Microsoft Sans Serif"/>
              </a:rPr>
              <a:t>[11].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algn="just" marL="12700" marR="1333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estudio, </a:t>
            </a:r>
            <a:r>
              <a:rPr dirty="0" sz="1200">
                <a:latin typeface="Microsoft Sans Serif"/>
                <a:cs typeface="Microsoft Sans Serif"/>
              </a:rPr>
              <a:t>primeramente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considerado;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Además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comparación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maniobras,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finalidad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21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haber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iniciado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50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intervalo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actúa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ninguna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524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4.4.1</a:t>
            </a:r>
            <a:r>
              <a:rPr dirty="0" sz="1200" spc="1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1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1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16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15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1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1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Rayoloma</a:t>
            </a:r>
            <a:r>
              <a:rPr dirty="0" sz="1200" spc="1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1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145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de </a:t>
            </a:r>
            <a:r>
              <a:rPr dirty="0" sz="1200" spc="-1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95450" y="1226376"/>
            <a:ext cx="4298649" cy="2505010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6383" y="4161281"/>
            <a:ext cx="5188585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4445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4. 104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40637" y="8268080"/>
            <a:ext cx="5281930" cy="6413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12065" marR="5080">
              <a:lnSpc>
                <a:spcPct val="111700"/>
              </a:lnSpc>
              <a:spcBef>
                <a:spcPts val="12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4. 105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4678"/>
            <a:ext cx="297751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394"/>
            <a:ext cx="5240020" cy="2755900"/>
          </a:xfrm>
          <a:custGeom>
            <a:avLst/>
            <a:gdLst/>
            <a:ahLst/>
            <a:cxnLst/>
            <a:rect l="l" t="t" r="r" b="b"/>
            <a:pathLst>
              <a:path w="5240020" h="2755900">
                <a:moveTo>
                  <a:pt x="0" y="2711686"/>
                </a:moveTo>
                <a:lnTo>
                  <a:pt x="5239419" y="2711686"/>
                </a:lnTo>
                <a:lnTo>
                  <a:pt x="5239419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40020" h="2755900">
                <a:moveTo>
                  <a:pt x="0" y="2711686"/>
                </a:moveTo>
                <a:lnTo>
                  <a:pt x="0" y="2755504"/>
                </a:lnTo>
              </a:path>
              <a:path w="5240020" h="2755900">
                <a:moveTo>
                  <a:pt x="521753" y="2711686"/>
                </a:moveTo>
                <a:lnTo>
                  <a:pt x="521753" y="2755504"/>
                </a:lnTo>
              </a:path>
              <a:path w="5240020" h="2755900">
                <a:moveTo>
                  <a:pt x="1047927" y="2711686"/>
                </a:moveTo>
                <a:lnTo>
                  <a:pt x="1047927" y="2755504"/>
                </a:lnTo>
              </a:path>
              <a:path w="5240020" h="2755900">
                <a:moveTo>
                  <a:pt x="1569593" y="2711686"/>
                </a:moveTo>
                <a:lnTo>
                  <a:pt x="1569593" y="2755504"/>
                </a:lnTo>
              </a:path>
              <a:path w="5240020" h="2755900">
                <a:moveTo>
                  <a:pt x="2095767" y="2711686"/>
                </a:moveTo>
                <a:lnTo>
                  <a:pt x="2095767" y="2755504"/>
                </a:lnTo>
              </a:path>
              <a:path w="5240020" h="2755900">
                <a:moveTo>
                  <a:pt x="2617521" y="2711686"/>
                </a:moveTo>
                <a:lnTo>
                  <a:pt x="2617521" y="2755504"/>
                </a:lnTo>
              </a:path>
              <a:path w="5240020" h="2755900">
                <a:moveTo>
                  <a:pt x="3143695" y="2711686"/>
                </a:moveTo>
                <a:lnTo>
                  <a:pt x="3143695" y="2755504"/>
                </a:lnTo>
              </a:path>
              <a:path w="5240020" h="2755900">
                <a:moveTo>
                  <a:pt x="3665448" y="2711686"/>
                </a:moveTo>
                <a:lnTo>
                  <a:pt x="3665448" y="2755504"/>
                </a:lnTo>
              </a:path>
              <a:path w="5240020" h="2755900">
                <a:moveTo>
                  <a:pt x="4191622" y="2711686"/>
                </a:moveTo>
                <a:lnTo>
                  <a:pt x="4191622" y="2755504"/>
                </a:lnTo>
              </a:path>
              <a:path w="5240020" h="2755900">
                <a:moveTo>
                  <a:pt x="4713288" y="2711686"/>
                </a:moveTo>
                <a:lnTo>
                  <a:pt x="4713288" y="2755504"/>
                </a:lnTo>
              </a:path>
              <a:path w="5240020" h="2755900">
                <a:moveTo>
                  <a:pt x="5239419" y="2711686"/>
                </a:moveTo>
                <a:lnTo>
                  <a:pt x="5239419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254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2540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727"/>
            <a:ext cx="4779645" cy="2725420"/>
            <a:chOff x="1307403" y="1228727"/>
            <a:chExt cx="4779645" cy="2725420"/>
          </a:xfrm>
        </p:grpSpPr>
        <p:sp>
          <p:nvSpPr>
            <p:cNvPr id="9" name="object 9" descr=""/>
            <p:cNvSpPr/>
            <p:nvPr/>
          </p:nvSpPr>
          <p:spPr>
            <a:xfrm>
              <a:off x="1892779" y="1235394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5">
                  <a:moveTo>
                    <a:pt x="0" y="0"/>
                  </a:moveTo>
                  <a:lnTo>
                    <a:pt x="0" y="2711686"/>
                  </a:lnTo>
                </a:path>
                <a:path w="4191635" h="2712085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5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5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5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5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5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5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5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394"/>
              <a:ext cx="52705" cy="2712085"/>
            </a:xfrm>
            <a:custGeom>
              <a:avLst/>
              <a:gdLst/>
              <a:ahLst/>
              <a:cxnLst/>
              <a:rect l="l" t="t" r="r" b="b"/>
              <a:pathLst>
                <a:path w="52705" h="2712085">
                  <a:moveTo>
                    <a:pt x="52573" y="2711686"/>
                  </a:moveTo>
                  <a:lnTo>
                    <a:pt x="0" y="2711686"/>
                  </a:lnTo>
                </a:path>
                <a:path w="52705" h="2712085">
                  <a:moveTo>
                    <a:pt x="52573" y="2259702"/>
                  </a:moveTo>
                  <a:lnTo>
                    <a:pt x="0" y="2259702"/>
                  </a:lnTo>
                </a:path>
                <a:path w="52705" h="2712085">
                  <a:moveTo>
                    <a:pt x="52573" y="1807762"/>
                  </a:moveTo>
                  <a:lnTo>
                    <a:pt x="0" y="1807762"/>
                  </a:lnTo>
                </a:path>
                <a:path w="52705" h="2712085">
                  <a:moveTo>
                    <a:pt x="52573" y="1355777"/>
                  </a:moveTo>
                  <a:lnTo>
                    <a:pt x="0" y="1355777"/>
                  </a:lnTo>
                </a:path>
                <a:path w="52705" h="2712085">
                  <a:moveTo>
                    <a:pt x="52573" y="903837"/>
                  </a:moveTo>
                  <a:lnTo>
                    <a:pt x="0" y="903837"/>
                  </a:lnTo>
                </a:path>
                <a:path w="52705" h="2712085">
                  <a:moveTo>
                    <a:pt x="52573" y="451984"/>
                  </a:moveTo>
                  <a:lnTo>
                    <a:pt x="0" y="451984"/>
                  </a:lnTo>
                </a:path>
                <a:path w="52705" h="271208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7163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520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5450" y="297334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39929" y="2521363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06942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276"/>
            <a:ext cx="228600" cy="3543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736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150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1" y="1320945"/>
            <a:ext cx="5252586" cy="2277252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717528" y="822706"/>
            <a:ext cx="254000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683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2159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95247" y="8185795"/>
            <a:ext cx="293814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371025" y="5346511"/>
            <a:ext cx="5240020" cy="2755900"/>
          </a:xfrm>
          <a:custGeom>
            <a:avLst/>
            <a:gdLst/>
            <a:ahLst/>
            <a:cxnLst/>
            <a:rect l="l" t="t" r="r" b="b"/>
            <a:pathLst>
              <a:path w="5240020" h="2755900">
                <a:moveTo>
                  <a:pt x="0" y="2711686"/>
                </a:moveTo>
                <a:lnTo>
                  <a:pt x="5239419" y="2711686"/>
                </a:lnTo>
                <a:lnTo>
                  <a:pt x="5239419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40020" h="2755900">
                <a:moveTo>
                  <a:pt x="0" y="2711686"/>
                </a:moveTo>
                <a:lnTo>
                  <a:pt x="0" y="2755504"/>
                </a:lnTo>
              </a:path>
              <a:path w="5240020" h="2755900">
                <a:moveTo>
                  <a:pt x="521753" y="2711686"/>
                </a:moveTo>
                <a:lnTo>
                  <a:pt x="521753" y="2755504"/>
                </a:lnTo>
              </a:path>
              <a:path w="5240020" h="2755900">
                <a:moveTo>
                  <a:pt x="1047927" y="2711686"/>
                </a:moveTo>
                <a:lnTo>
                  <a:pt x="1047927" y="2755504"/>
                </a:lnTo>
              </a:path>
              <a:path w="5240020" h="2755900">
                <a:moveTo>
                  <a:pt x="1569593" y="2711686"/>
                </a:moveTo>
                <a:lnTo>
                  <a:pt x="1569593" y="2755504"/>
                </a:lnTo>
              </a:path>
              <a:path w="5240020" h="2755900">
                <a:moveTo>
                  <a:pt x="2095767" y="2711686"/>
                </a:moveTo>
                <a:lnTo>
                  <a:pt x="2095767" y="2755504"/>
                </a:lnTo>
              </a:path>
              <a:path w="5240020" h="2755900">
                <a:moveTo>
                  <a:pt x="2617521" y="2711686"/>
                </a:moveTo>
                <a:lnTo>
                  <a:pt x="2617521" y="2755504"/>
                </a:lnTo>
              </a:path>
              <a:path w="5240020" h="2755900">
                <a:moveTo>
                  <a:pt x="3143695" y="2711686"/>
                </a:moveTo>
                <a:lnTo>
                  <a:pt x="3143695" y="2755504"/>
                </a:lnTo>
              </a:path>
              <a:path w="5240020" h="2755900">
                <a:moveTo>
                  <a:pt x="3665448" y="2711686"/>
                </a:moveTo>
                <a:lnTo>
                  <a:pt x="3665448" y="2755504"/>
                </a:lnTo>
              </a:path>
              <a:path w="5240020" h="2755900">
                <a:moveTo>
                  <a:pt x="4191622" y="2711686"/>
                </a:moveTo>
                <a:lnTo>
                  <a:pt x="4191622" y="2755504"/>
                </a:lnTo>
              </a:path>
              <a:path w="5240020" h="2755900">
                <a:moveTo>
                  <a:pt x="4713288" y="2711686"/>
                </a:moveTo>
                <a:lnTo>
                  <a:pt x="4713288" y="2755504"/>
                </a:lnTo>
              </a:path>
              <a:path w="5240020" h="2755900">
                <a:moveTo>
                  <a:pt x="5239419" y="2711686"/>
                </a:moveTo>
                <a:lnTo>
                  <a:pt x="5239419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6549556" y="8093657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32038" y="8093657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307403" y="5339844"/>
            <a:ext cx="4779645" cy="2725420"/>
            <a:chOff x="1307403" y="5339844"/>
            <a:chExt cx="4779645" cy="2725420"/>
          </a:xfrm>
        </p:grpSpPr>
        <p:sp>
          <p:nvSpPr>
            <p:cNvPr id="25" name="object 25" descr=""/>
            <p:cNvSpPr/>
            <p:nvPr/>
          </p:nvSpPr>
          <p:spPr>
            <a:xfrm>
              <a:off x="1892779" y="5346511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4">
                  <a:moveTo>
                    <a:pt x="0" y="0"/>
                  </a:moveTo>
                  <a:lnTo>
                    <a:pt x="0" y="2711686"/>
                  </a:lnTo>
                </a:path>
                <a:path w="4191635" h="2712084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4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4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4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4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4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4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4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314070" y="5346511"/>
              <a:ext cx="52705" cy="2712085"/>
            </a:xfrm>
            <a:custGeom>
              <a:avLst/>
              <a:gdLst/>
              <a:ahLst/>
              <a:cxnLst/>
              <a:rect l="l" t="t" r="r" b="b"/>
              <a:pathLst>
                <a:path w="52705" h="2712084">
                  <a:moveTo>
                    <a:pt x="52573" y="2711686"/>
                  </a:moveTo>
                  <a:lnTo>
                    <a:pt x="0" y="2711686"/>
                  </a:lnTo>
                </a:path>
                <a:path w="52705" h="2712084">
                  <a:moveTo>
                    <a:pt x="52573" y="2373849"/>
                  </a:moveTo>
                  <a:lnTo>
                    <a:pt x="0" y="2373849"/>
                  </a:lnTo>
                </a:path>
                <a:path w="52705" h="2712084">
                  <a:moveTo>
                    <a:pt x="52573" y="2035924"/>
                  </a:moveTo>
                  <a:lnTo>
                    <a:pt x="0" y="2035924"/>
                  </a:lnTo>
                </a:path>
                <a:path w="52705" h="2712084">
                  <a:moveTo>
                    <a:pt x="52573" y="1693746"/>
                  </a:moveTo>
                  <a:lnTo>
                    <a:pt x="0" y="1693746"/>
                  </a:lnTo>
                </a:path>
                <a:path w="52705" h="2712084">
                  <a:moveTo>
                    <a:pt x="52573" y="1355777"/>
                  </a:moveTo>
                  <a:lnTo>
                    <a:pt x="0" y="1355777"/>
                  </a:lnTo>
                </a:path>
                <a:path w="52705" h="2712084">
                  <a:moveTo>
                    <a:pt x="52573" y="1017984"/>
                  </a:moveTo>
                  <a:lnTo>
                    <a:pt x="0" y="1017984"/>
                  </a:lnTo>
                </a:path>
                <a:path w="52705" h="2712084">
                  <a:moveTo>
                    <a:pt x="52573" y="680147"/>
                  </a:moveTo>
                  <a:lnTo>
                    <a:pt x="0" y="680147"/>
                  </a:lnTo>
                </a:path>
                <a:path w="52705" h="2712084">
                  <a:moveTo>
                    <a:pt x="52573" y="337837"/>
                  </a:moveTo>
                  <a:lnTo>
                    <a:pt x="0" y="337837"/>
                  </a:lnTo>
                </a:path>
                <a:path w="52705" h="271208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1117152" y="5956762"/>
            <a:ext cx="196850" cy="2157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  <a:spcBef>
                <a:spcPts val="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3439" y="5276615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2700">
              <a:lnSpc>
                <a:spcPts val="1350"/>
              </a:lnSpc>
              <a:spcBef>
                <a:spcPts val="6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9" name="object 2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2" y="5379396"/>
            <a:ext cx="5252585" cy="2659089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2678093" y="5118660"/>
            <a:ext cx="259270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52069" marR="5080" indent="-400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2" name="object 3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7932" y="4161281"/>
            <a:ext cx="558927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4. 106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tensión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las 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</a:t>
            </a:r>
            <a:r>
              <a:rPr dirty="0" sz="1200" spc="-10">
                <a:latin typeface="Microsoft Sans Serif"/>
                <a:cs typeface="Microsoft Sans Serif"/>
              </a:rPr>
              <a:t>Cuenca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86383" y="8353425"/>
            <a:ext cx="5192395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 indent="-1905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4. 107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307403" y="1228727"/>
            <a:ext cx="5309870" cy="2769235"/>
            <a:chOff x="1307403" y="1228727"/>
            <a:chExt cx="5309870" cy="2769235"/>
          </a:xfrm>
        </p:grpSpPr>
        <p:sp>
          <p:nvSpPr>
            <p:cNvPr id="5" name="object 5" descr=""/>
            <p:cNvSpPr/>
            <p:nvPr/>
          </p:nvSpPr>
          <p:spPr>
            <a:xfrm>
              <a:off x="1371025" y="1235394"/>
              <a:ext cx="5240020" cy="2755900"/>
            </a:xfrm>
            <a:custGeom>
              <a:avLst/>
              <a:gdLst/>
              <a:ahLst/>
              <a:cxnLst/>
              <a:rect l="l" t="t" r="r" b="b"/>
              <a:pathLst>
                <a:path w="5240020" h="2755900">
                  <a:moveTo>
                    <a:pt x="0" y="2711686"/>
                  </a:moveTo>
                  <a:lnTo>
                    <a:pt x="5239419" y="2711686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11686"/>
                  </a:lnTo>
                  <a:close/>
                </a:path>
                <a:path w="5240020" h="2755900">
                  <a:moveTo>
                    <a:pt x="0" y="2711686"/>
                  </a:moveTo>
                  <a:lnTo>
                    <a:pt x="0" y="2755504"/>
                  </a:lnTo>
                </a:path>
                <a:path w="5240020" h="2755900">
                  <a:moveTo>
                    <a:pt x="521753" y="2711686"/>
                  </a:moveTo>
                  <a:lnTo>
                    <a:pt x="521753" y="2755504"/>
                  </a:lnTo>
                </a:path>
                <a:path w="5240020" h="2755900">
                  <a:moveTo>
                    <a:pt x="1047927" y="2711686"/>
                  </a:moveTo>
                  <a:lnTo>
                    <a:pt x="1047927" y="2755504"/>
                  </a:lnTo>
                </a:path>
                <a:path w="5240020" h="2755900">
                  <a:moveTo>
                    <a:pt x="1569593" y="2711686"/>
                  </a:moveTo>
                  <a:lnTo>
                    <a:pt x="1569593" y="2755504"/>
                  </a:lnTo>
                </a:path>
                <a:path w="5240020" h="2755900">
                  <a:moveTo>
                    <a:pt x="2095767" y="2711686"/>
                  </a:moveTo>
                  <a:lnTo>
                    <a:pt x="2095767" y="2755504"/>
                  </a:lnTo>
                </a:path>
                <a:path w="5240020" h="2755900">
                  <a:moveTo>
                    <a:pt x="2617521" y="2711686"/>
                  </a:moveTo>
                  <a:lnTo>
                    <a:pt x="2617521" y="2755504"/>
                  </a:lnTo>
                </a:path>
                <a:path w="5240020" h="2755900">
                  <a:moveTo>
                    <a:pt x="3143695" y="2711686"/>
                  </a:moveTo>
                  <a:lnTo>
                    <a:pt x="3143695" y="2755504"/>
                  </a:lnTo>
                </a:path>
                <a:path w="5240020" h="2755900">
                  <a:moveTo>
                    <a:pt x="3665448" y="2711686"/>
                  </a:moveTo>
                  <a:lnTo>
                    <a:pt x="3665448" y="2755504"/>
                  </a:lnTo>
                </a:path>
                <a:path w="5240020" h="2755900">
                  <a:moveTo>
                    <a:pt x="4191622" y="2711686"/>
                  </a:moveTo>
                  <a:lnTo>
                    <a:pt x="4191622" y="2755504"/>
                  </a:lnTo>
                </a:path>
                <a:path w="5240020" h="2755900">
                  <a:moveTo>
                    <a:pt x="4713288" y="2711686"/>
                  </a:moveTo>
                  <a:lnTo>
                    <a:pt x="4713288" y="2755504"/>
                  </a:lnTo>
                </a:path>
                <a:path w="5240020" h="2755900">
                  <a:moveTo>
                    <a:pt x="5239419" y="2711686"/>
                  </a:moveTo>
                  <a:lnTo>
                    <a:pt x="5239419" y="2755504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92779" y="1235394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5">
                  <a:moveTo>
                    <a:pt x="0" y="0"/>
                  </a:moveTo>
                  <a:lnTo>
                    <a:pt x="0" y="2711686"/>
                  </a:lnTo>
                </a:path>
                <a:path w="4191635" h="2712085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5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5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5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5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5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5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5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314070" y="1915541"/>
              <a:ext cx="52705" cy="2032000"/>
            </a:xfrm>
            <a:custGeom>
              <a:avLst/>
              <a:gdLst/>
              <a:ahLst/>
              <a:cxnLst/>
              <a:rect l="l" t="t" r="r" b="b"/>
              <a:pathLst>
                <a:path w="52705" h="2032000">
                  <a:moveTo>
                    <a:pt x="52573" y="2031539"/>
                  </a:moveTo>
                  <a:lnTo>
                    <a:pt x="0" y="2031539"/>
                  </a:lnTo>
                </a:path>
                <a:path w="52705" h="2032000">
                  <a:moveTo>
                    <a:pt x="52573" y="1693702"/>
                  </a:moveTo>
                  <a:lnTo>
                    <a:pt x="0" y="1693702"/>
                  </a:lnTo>
                </a:path>
                <a:path w="52705" h="2032000">
                  <a:moveTo>
                    <a:pt x="52573" y="1355777"/>
                  </a:moveTo>
                  <a:lnTo>
                    <a:pt x="0" y="1355777"/>
                  </a:lnTo>
                </a:path>
                <a:path w="52705" h="2032000">
                  <a:moveTo>
                    <a:pt x="52573" y="1013599"/>
                  </a:moveTo>
                  <a:lnTo>
                    <a:pt x="0" y="1013599"/>
                  </a:lnTo>
                </a:path>
                <a:path w="52705" h="2032000">
                  <a:moveTo>
                    <a:pt x="52573" y="675630"/>
                  </a:moveTo>
                  <a:lnTo>
                    <a:pt x="0" y="675630"/>
                  </a:lnTo>
                </a:path>
                <a:path w="52705" h="2032000">
                  <a:moveTo>
                    <a:pt x="52573" y="337837"/>
                  </a:moveTo>
                  <a:lnTo>
                    <a:pt x="0" y="337837"/>
                  </a:lnTo>
                </a:path>
                <a:path w="52705" h="203200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1845645"/>
            <a:ext cx="5576570" cy="23444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R="5253355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5253355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520700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5281930">
              <a:lnSpc>
                <a:spcPct val="100000"/>
              </a:lnSpc>
              <a:spcBef>
                <a:spcPts val="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528193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528193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533019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1275080" algn="l"/>
                <a:tab pos="2322830" algn="l"/>
                <a:tab pos="3371215" algn="l"/>
                <a:tab pos="4418965" algn="l"/>
                <a:tab pos="506793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7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29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29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314070" y="1235394"/>
            <a:ext cx="52705" cy="338455"/>
          </a:xfrm>
          <a:custGeom>
            <a:avLst/>
            <a:gdLst/>
            <a:ahLst/>
            <a:cxnLst/>
            <a:rect l="l" t="t" r="r" b="b"/>
            <a:pathLst>
              <a:path w="52705" h="338455">
                <a:moveTo>
                  <a:pt x="52573" y="337837"/>
                </a:moveTo>
                <a:lnTo>
                  <a:pt x="0" y="337837"/>
                </a:lnTo>
              </a:path>
              <a:path w="52705" h="338455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3439" y="1165498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2700">
              <a:lnSpc>
                <a:spcPts val="1350"/>
              </a:lnSpc>
              <a:spcBef>
                <a:spcPts val="6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2" y="1355983"/>
            <a:ext cx="5252585" cy="2474775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2717528" y="822706"/>
            <a:ext cx="254000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683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6540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95247" y="8265678"/>
            <a:ext cx="299085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v:MÉNDEA</a:t>
            </a:r>
            <a:r>
              <a:rPr dirty="0" sz="550" spc="30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v:MÉNDEB</a:t>
            </a:r>
            <a:r>
              <a:rPr dirty="0" sz="550" spc="30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v:MÉNDEC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371025" y="5426394"/>
            <a:ext cx="5240020" cy="2755900"/>
          </a:xfrm>
          <a:custGeom>
            <a:avLst/>
            <a:gdLst/>
            <a:ahLst/>
            <a:cxnLst/>
            <a:rect l="l" t="t" r="r" b="b"/>
            <a:pathLst>
              <a:path w="5240020" h="2755900">
                <a:moveTo>
                  <a:pt x="0" y="2711686"/>
                </a:moveTo>
                <a:lnTo>
                  <a:pt x="5239419" y="2711686"/>
                </a:lnTo>
                <a:lnTo>
                  <a:pt x="5239419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40020" h="2755900">
                <a:moveTo>
                  <a:pt x="0" y="2711686"/>
                </a:moveTo>
                <a:lnTo>
                  <a:pt x="0" y="2755504"/>
                </a:lnTo>
              </a:path>
              <a:path w="5240020" h="2755900">
                <a:moveTo>
                  <a:pt x="521753" y="2711686"/>
                </a:moveTo>
                <a:lnTo>
                  <a:pt x="521753" y="2755504"/>
                </a:lnTo>
              </a:path>
              <a:path w="5240020" h="2755900">
                <a:moveTo>
                  <a:pt x="1047927" y="2711686"/>
                </a:moveTo>
                <a:lnTo>
                  <a:pt x="1047927" y="2755504"/>
                </a:lnTo>
              </a:path>
              <a:path w="5240020" h="2755900">
                <a:moveTo>
                  <a:pt x="1569593" y="2711686"/>
                </a:moveTo>
                <a:lnTo>
                  <a:pt x="1569593" y="2755504"/>
                </a:lnTo>
              </a:path>
              <a:path w="5240020" h="2755900">
                <a:moveTo>
                  <a:pt x="2095767" y="2711686"/>
                </a:moveTo>
                <a:lnTo>
                  <a:pt x="2095767" y="2755504"/>
                </a:lnTo>
              </a:path>
              <a:path w="5240020" h="2755900">
                <a:moveTo>
                  <a:pt x="2617521" y="2711686"/>
                </a:moveTo>
                <a:lnTo>
                  <a:pt x="2617521" y="2755504"/>
                </a:lnTo>
              </a:path>
              <a:path w="5240020" h="2755900">
                <a:moveTo>
                  <a:pt x="3143695" y="2711686"/>
                </a:moveTo>
                <a:lnTo>
                  <a:pt x="3143695" y="2755504"/>
                </a:lnTo>
              </a:path>
              <a:path w="5240020" h="2755900">
                <a:moveTo>
                  <a:pt x="3665448" y="2711686"/>
                </a:moveTo>
                <a:lnTo>
                  <a:pt x="3665448" y="2755504"/>
                </a:lnTo>
              </a:path>
              <a:path w="5240020" h="2755900">
                <a:moveTo>
                  <a:pt x="4191622" y="2711686"/>
                </a:moveTo>
                <a:lnTo>
                  <a:pt x="4191622" y="2755504"/>
                </a:lnTo>
              </a:path>
              <a:path w="5240020" h="2755900">
                <a:moveTo>
                  <a:pt x="4713288" y="2711686"/>
                </a:moveTo>
                <a:lnTo>
                  <a:pt x="4713288" y="2755504"/>
                </a:lnTo>
              </a:path>
              <a:path w="5240020" h="2755900">
                <a:moveTo>
                  <a:pt x="5239419" y="2711686"/>
                </a:moveTo>
                <a:lnTo>
                  <a:pt x="5239419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6549556" y="817353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32038" y="8173539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307403" y="5419727"/>
            <a:ext cx="4779645" cy="2725420"/>
            <a:chOff x="1307403" y="5419727"/>
            <a:chExt cx="4779645" cy="2725420"/>
          </a:xfrm>
        </p:grpSpPr>
        <p:sp>
          <p:nvSpPr>
            <p:cNvPr id="18" name="object 18" descr=""/>
            <p:cNvSpPr/>
            <p:nvPr/>
          </p:nvSpPr>
          <p:spPr>
            <a:xfrm>
              <a:off x="1892779" y="5426394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4">
                  <a:moveTo>
                    <a:pt x="0" y="0"/>
                  </a:moveTo>
                  <a:lnTo>
                    <a:pt x="0" y="2711686"/>
                  </a:lnTo>
                </a:path>
                <a:path w="4191635" h="2712084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4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4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4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4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4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4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4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14070" y="5426394"/>
              <a:ext cx="52705" cy="2712085"/>
            </a:xfrm>
            <a:custGeom>
              <a:avLst/>
              <a:gdLst/>
              <a:ahLst/>
              <a:cxnLst/>
              <a:rect l="l" t="t" r="r" b="b"/>
              <a:pathLst>
                <a:path w="52705" h="2712084">
                  <a:moveTo>
                    <a:pt x="52573" y="2711686"/>
                  </a:moveTo>
                  <a:lnTo>
                    <a:pt x="0" y="2711686"/>
                  </a:lnTo>
                </a:path>
                <a:path w="52705" h="2712084">
                  <a:moveTo>
                    <a:pt x="52573" y="2373849"/>
                  </a:moveTo>
                  <a:lnTo>
                    <a:pt x="0" y="2373849"/>
                  </a:lnTo>
                </a:path>
                <a:path w="52705" h="2712084">
                  <a:moveTo>
                    <a:pt x="52573" y="2035924"/>
                  </a:moveTo>
                  <a:lnTo>
                    <a:pt x="0" y="2035924"/>
                  </a:lnTo>
                </a:path>
                <a:path w="52705" h="2712084">
                  <a:moveTo>
                    <a:pt x="52573" y="1693746"/>
                  </a:moveTo>
                  <a:lnTo>
                    <a:pt x="0" y="1693746"/>
                  </a:lnTo>
                </a:path>
                <a:path w="52705" h="2712084">
                  <a:moveTo>
                    <a:pt x="52573" y="1355777"/>
                  </a:moveTo>
                  <a:lnTo>
                    <a:pt x="0" y="1355777"/>
                  </a:lnTo>
                </a:path>
                <a:path w="52705" h="2712084">
                  <a:moveTo>
                    <a:pt x="52573" y="1017984"/>
                  </a:moveTo>
                  <a:lnTo>
                    <a:pt x="0" y="1017984"/>
                  </a:lnTo>
                </a:path>
                <a:path w="52705" h="2712084">
                  <a:moveTo>
                    <a:pt x="52573" y="680147"/>
                  </a:moveTo>
                  <a:lnTo>
                    <a:pt x="0" y="680147"/>
                  </a:lnTo>
                </a:path>
                <a:path w="52705" h="2712084">
                  <a:moveTo>
                    <a:pt x="52573" y="337837"/>
                  </a:moveTo>
                  <a:lnTo>
                    <a:pt x="0" y="337837"/>
                  </a:lnTo>
                </a:path>
                <a:path w="52705" h="271208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1117152" y="6036645"/>
            <a:ext cx="196850" cy="2157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350">
              <a:lnSpc>
                <a:spcPct val="100000"/>
              </a:lnSpc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  <a:spcBef>
                <a:spcPts val="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r" marR="6985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43439" y="5356498"/>
            <a:ext cx="228600" cy="463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  <a:p>
            <a:pPr marL="60960" marR="5080" indent="12700">
              <a:lnSpc>
                <a:spcPts val="1350"/>
              </a:lnSpc>
              <a:spcBef>
                <a:spcPts val="6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2" name="object 2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2" y="5428582"/>
            <a:ext cx="5252585" cy="2707314"/>
          </a:xfrm>
          <a:prstGeom prst="rect">
            <a:avLst/>
          </a:prstGeom>
        </p:spPr>
      </p:pic>
      <p:sp>
        <p:nvSpPr>
          <p:cNvPr id="23" name="object 23" descr=""/>
          <p:cNvSpPr txBox="1"/>
          <p:nvPr/>
        </p:nvSpPr>
        <p:spPr>
          <a:xfrm>
            <a:off x="2717528" y="5198542"/>
            <a:ext cx="254000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2159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61281"/>
            <a:ext cx="5635625" cy="2653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8415" marR="13970">
              <a:lnSpc>
                <a:spcPct val="1117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108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</a:t>
            </a:r>
            <a:r>
              <a:rPr dirty="0" sz="1200" spc="-10">
                <a:latin typeface="Microsoft Sans Serif"/>
                <a:cs typeface="Microsoft Sans Serif"/>
              </a:rPr>
              <a:t>Cuenca 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Figura 4.104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punto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medida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aleja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disminuye;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aunque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nuevamente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elevación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anterior.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57785" marR="62230" indent="7620">
              <a:lnSpc>
                <a:spcPct val="110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84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 descarga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 subestación Cuenca, a </a:t>
            </a:r>
            <a:r>
              <a:rPr dirty="0" sz="1200" spc="-10">
                <a:latin typeface="Microsoft Sans Serif"/>
                <a:cs typeface="Microsoft Sans Serif"/>
              </a:rPr>
              <a:t>nivel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329560" y="6832346"/>
          <a:ext cx="3189605" cy="1668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5220"/>
                <a:gridCol w="682625"/>
                <a:gridCol w="679450"/>
                <a:gridCol w="618490"/>
              </a:tblGrid>
              <a:tr h="216535">
                <a:tc gridSpan="4"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pu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2,479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1,704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-1,742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1,577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-1,612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-1,327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1,500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-1,765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1,764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-1,761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8667089"/>
            <a:ext cx="5633085" cy="428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2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figuras: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307403" y="1228727"/>
            <a:ext cx="5309870" cy="2769235"/>
            <a:chOff x="1307403" y="1228727"/>
            <a:chExt cx="5309870" cy="2769235"/>
          </a:xfrm>
        </p:grpSpPr>
        <p:sp>
          <p:nvSpPr>
            <p:cNvPr id="6" name="object 6" descr=""/>
            <p:cNvSpPr/>
            <p:nvPr/>
          </p:nvSpPr>
          <p:spPr>
            <a:xfrm>
              <a:off x="1371025" y="1235394"/>
              <a:ext cx="5240020" cy="2755900"/>
            </a:xfrm>
            <a:custGeom>
              <a:avLst/>
              <a:gdLst/>
              <a:ahLst/>
              <a:cxnLst/>
              <a:rect l="l" t="t" r="r" b="b"/>
              <a:pathLst>
                <a:path w="5240020" h="2755900">
                  <a:moveTo>
                    <a:pt x="0" y="2711686"/>
                  </a:moveTo>
                  <a:lnTo>
                    <a:pt x="5239419" y="2711686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11686"/>
                  </a:lnTo>
                  <a:close/>
                </a:path>
                <a:path w="5240020" h="2755900">
                  <a:moveTo>
                    <a:pt x="0" y="2711686"/>
                  </a:moveTo>
                  <a:lnTo>
                    <a:pt x="0" y="2755504"/>
                  </a:lnTo>
                </a:path>
                <a:path w="5240020" h="2755900">
                  <a:moveTo>
                    <a:pt x="521753" y="2711686"/>
                  </a:moveTo>
                  <a:lnTo>
                    <a:pt x="521753" y="2755504"/>
                  </a:lnTo>
                </a:path>
                <a:path w="5240020" h="2755900">
                  <a:moveTo>
                    <a:pt x="1047927" y="2711686"/>
                  </a:moveTo>
                  <a:lnTo>
                    <a:pt x="1047927" y="2755504"/>
                  </a:lnTo>
                </a:path>
                <a:path w="5240020" h="2755900">
                  <a:moveTo>
                    <a:pt x="1569593" y="2711686"/>
                  </a:moveTo>
                  <a:lnTo>
                    <a:pt x="1569593" y="2755504"/>
                  </a:lnTo>
                </a:path>
                <a:path w="5240020" h="2755900">
                  <a:moveTo>
                    <a:pt x="2095767" y="2711686"/>
                  </a:moveTo>
                  <a:lnTo>
                    <a:pt x="2095767" y="2755504"/>
                  </a:lnTo>
                </a:path>
                <a:path w="5240020" h="2755900">
                  <a:moveTo>
                    <a:pt x="2617521" y="2711686"/>
                  </a:moveTo>
                  <a:lnTo>
                    <a:pt x="2617521" y="2755504"/>
                  </a:lnTo>
                </a:path>
                <a:path w="5240020" h="2755900">
                  <a:moveTo>
                    <a:pt x="3143695" y="2711686"/>
                  </a:moveTo>
                  <a:lnTo>
                    <a:pt x="3143695" y="2755504"/>
                  </a:lnTo>
                </a:path>
                <a:path w="5240020" h="2755900">
                  <a:moveTo>
                    <a:pt x="3665448" y="2711686"/>
                  </a:moveTo>
                  <a:lnTo>
                    <a:pt x="3665448" y="2755504"/>
                  </a:lnTo>
                </a:path>
                <a:path w="5240020" h="2755900">
                  <a:moveTo>
                    <a:pt x="4191622" y="2711686"/>
                  </a:moveTo>
                  <a:lnTo>
                    <a:pt x="4191622" y="2755504"/>
                  </a:lnTo>
                </a:path>
                <a:path w="5240020" h="2755900">
                  <a:moveTo>
                    <a:pt x="4713288" y="2711686"/>
                  </a:moveTo>
                  <a:lnTo>
                    <a:pt x="4713288" y="2755504"/>
                  </a:lnTo>
                </a:path>
                <a:path w="5240020" h="2755900">
                  <a:moveTo>
                    <a:pt x="5239419" y="2711686"/>
                  </a:moveTo>
                  <a:lnTo>
                    <a:pt x="5239419" y="2755504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892779" y="1235394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5">
                  <a:moveTo>
                    <a:pt x="0" y="0"/>
                  </a:moveTo>
                  <a:lnTo>
                    <a:pt x="0" y="2711686"/>
                  </a:lnTo>
                </a:path>
                <a:path w="4191635" h="2712085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5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5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5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5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5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5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5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314070" y="3947081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1095247" y="3871995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1275080" algn="l"/>
                <a:tab pos="2322830" algn="l"/>
                <a:tab pos="3371215" algn="l"/>
                <a:tab pos="4418965" algn="l"/>
                <a:tab pos="506793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314070" y="1235394"/>
            <a:ext cx="52705" cy="2259965"/>
          </a:xfrm>
          <a:custGeom>
            <a:avLst/>
            <a:gdLst/>
            <a:ahLst/>
            <a:cxnLst/>
            <a:rect l="l" t="t" r="r" b="b"/>
            <a:pathLst>
              <a:path w="52705" h="2259965">
                <a:moveTo>
                  <a:pt x="52573" y="2259702"/>
                </a:moveTo>
                <a:lnTo>
                  <a:pt x="0" y="2259702"/>
                </a:lnTo>
              </a:path>
              <a:path w="52705" h="2259965">
                <a:moveTo>
                  <a:pt x="52573" y="1807762"/>
                </a:moveTo>
                <a:lnTo>
                  <a:pt x="0" y="1807762"/>
                </a:lnTo>
              </a:path>
              <a:path w="52705" h="2259965">
                <a:moveTo>
                  <a:pt x="52573" y="1355777"/>
                </a:moveTo>
                <a:lnTo>
                  <a:pt x="0" y="1355777"/>
                </a:lnTo>
              </a:path>
              <a:path w="52705" h="2259965">
                <a:moveTo>
                  <a:pt x="52573" y="903837"/>
                </a:moveTo>
                <a:lnTo>
                  <a:pt x="0" y="903837"/>
                </a:lnTo>
              </a:path>
              <a:path w="52705" h="2259965">
                <a:moveTo>
                  <a:pt x="52573" y="451984"/>
                </a:moveTo>
                <a:lnTo>
                  <a:pt x="0" y="451984"/>
                </a:lnTo>
              </a:path>
              <a:path w="52705" h="2259965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165450" y="342520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65450" y="297334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39929" y="2521363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91737" y="2069423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1389276"/>
            <a:ext cx="180340" cy="3543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1654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2" y="1413079"/>
            <a:ext cx="5252585" cy="2378243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2717528" y="822706"/>
            <a:ext cx="254000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683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4762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252829" y="4338065"/>
            <a:ext cx="5260340" cy="6413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12065" marR="5715">
              <a:lnSpc>
                <a:spcPct val="111700"/>
              </a:lnSpc>
              <a:spcBef>
                <a:spcPts val="12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109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88821" y="8329041"/>
            <a:ext cx="538543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110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95247" y="4257125"/>
            <a:ext cx="384937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c:CUENCA-X0001A</a:t>
            </a:r>
            <a:r>
              <a:rPr dirty="0" sz="550" spc="36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c:CUENCB-X0001B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371025" y="1420071"/>
            <a:ext cx="5240020" cy="2753360"/>
          </a:xfrm>
          <a:custGeom>
            <a:avLst/>
            <a:gdLst/>
            <a:ahLst/>
            <a:cxnLst/>
            <a:rect l="l" t="t" r="r" b="b"/>
            <a:pathLst>
              <a:path w="5240020" h="2753360">
                <a:moveTo>
                  <a:pt x="0" y="2709567"/>
                </a:moveTo>
                <a:lnTo>
                  <a:pt x="5239419" y="2709567"/>
                </a:lnTo>
                <a:lnTo>
                  <a:pt x="5239419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40020" h="2753360">
                <a:moveTo>
                  <a:pt x="0" y="2709567"/>
                </a:moveTo>
                <a:lnTo>
                  <a:pt x="0" y="2753350"/>
                </a:lnTo>
              </a:path>
              <a:path w="5240020" h="2753360">
                <a:moveTo>
                  <a:pt x="521753" y="2709567"/>
                </a:moveTo>
                <a:lnTo>
                  <a:pt x="521753" y="2753350"/>
                </a:lnTo>
              </a:path>
              <a:path w="5240020" h="2753360">
                <a:moveTo>
                  <a:pt x="1047927" y="2709567"/>
                </a:moveTo>
                <a:lnTo>
                  <a:pt x="1047927" y="2753350"/>
                </a:lnTo>
              </a:path>
              <a:path w="5240020" h="2753360">
                <a:moveTo>
                  <a:pt x="1569593" y="2709567"/>
                </a:moveTo>
                <a:lnTo>
                  <a:pt x="1569593" y="2753350"/>
                </a:lnTo>
              </a:path>
              <a:path w="5240020" h="2753360">
                <a:moveTo>
                  <a:pt x="2095767" y="2709567"/>
                </a:moveTo>
                <a:lnTo>
                  <a:pt x="2095767" y="2753350"/>
                </a:lnTo>
              </a:path>
              <a:path w="5240020" h="2753360">
                <a:moveTo>
                  <a:pt x="2617521" y="2709567"/>
                </a:moveTo>
                <a:lnTo>
                  <a:pt x="2617521" y="2753350"/>
                </a:lnTo>
              </a:path>
              <a:path w="5240020" h="2753360">
                <a:moveTo>
                  <a:pt x="3143695" y="2709567"/>
                </a:moveTo>
                <a:lnTo>
                  <a:pt x="3143695" y="2753350"/>
                </a:lnTo>
              </a:path>
              <a:path w="5240020" h="2753360">
                <a:moveTo>
                  <a:pt x="3665448" y="2709567"/>
                </a:moveTo>
                <a:lnTo>
                  <a:pt x="3665448" y="2753350"/>
                </a:lnTo>
              </a:path>
              <a:path w="5240020" h="2753360">
                <a:moveTo>
                  <a:pt x="4191622" y="2709567"/>
                </a:moveTo>
                <a:lnTo>
                  <a:pt x="4191622" y="2753350"/>
                </a:lnTo>
              </a:path>
              <a:path w="5240020" h="2753360">
                <a:moveTo>
                  <a:pt x="4713288" y="2709567"/>
                </a:moveTo>
                <a:lnTo>
                  <a:pt x="4713288" y="2753350"/>
                </a:lnTo>
              </a:path>
              <a:path w="5240020" h="2753360">
                <a:moveTo>
                  <a:pt x="5239419" y="2709567"/>
                </a:moveTo>
                <a:lnTo>
                  <a:pt x="5239419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549556" y="416505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32038" y="4165059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307403" y="1413403"/>
            <a:ext cx="4779645" cy="2723515"/>
            <a:chOff x="1307403" y="1413403"/>
            <a:chExt cx="4779645" cy="2723515"/>
          </a:xfrm>
        </p:grpSpPr>
        <p:sp>
          <p:nvSpPr>
            <p:cNvPr id="11" name="object 11" descr=""/>
            <p:cNvSpPr/>
            <p:nvPr/>
          </p:nvSpPr>
          <p:spPr>
            <a:xfrm>
              <a:off x="1892779" y="1420071"/>
              <a:ext cx="4191635" cy="2710180"/>
            </a:xfrm>
            <a:custGeom>
              <a:avLst/>
              <a:gdLst/>
              <a:ahLst/>
              <a:cxnLst/>
              <a:rect l="l" t="t" r="r" b="b"/>
              <a:pathLst>
                <a:path w="4191635" h="2710179">
                  <a:moveTo>
                    <a:pt x="0" y="0"/>
                  </a:moveTo>
                  <a:lnTo>
                    <a:pt x="0" y="2709567"/>
                  </a:lnTo>
                </a:path>
                <a:path w="4191635" h="2710179">
                  <a:moveTo>
                    <a:pt x="526174" y="0"/>
                  </a:moveTo>
                  <a:lnTo>
                    <a:pt x="526174" y="2709567"/>
                  </a:lnTo>
                </a:path>
                <a:path w="4191635" h="2710179">
                  <a:moveTo>
                    <a:pt x="1047840" y="0"/>
                  </a:moveTo>
                  <a:lnTo>
                    <a:pt x="1047840" y="2709567"/>
                  </a:lnTo>
                </a:path>
                <a:path w="4191635" h="2710179">
                  <a:moveTo>
                    <a:pt x="1574014" y="0"/>
                  </a:moveTo>
                  <a:lnTo>
                    <a:pt x="1574014" y="2709567"/>
                  </a:lnTo>
                </a:path>
                <a:path w="4191635" h="2710179">
                  <a:moveTo>
                    <a:pt x="2095767" y="0"/>
                  </a:moveTo>
                  <a:lnTo>
                    <a:pt x="2095767" y="2709567"/>
                  </a:lnTo>
                </a:path>
                <a:path w="4191635" h="2710179">
                  <a:moveTo>
                    <a:pt x="2621941" y="0"/>
                  </a:moveTo>
                  <a:lnTo>
                    <a:pt x="2621941" y="2709567"/>
                  </a:lnTo>
                </a:path>
                <a:path w="4191635" h="2710179">
                  <a:moveTo>
                    <a:pt x="3143695" y="0"/>
                  </a:moveTo>
                  <a:lnTo>
                    <a:pt x="3143695" y="2709567"/>
                  </a:lnTo>
                </a:path>
                <a:path w="4191635" h="2710179">
                  <a:moveTo>
                    <a:pt x="3669869" y="0"/>
                  </a:moveTo>
                  <a:lnTo>
                    <a:pt x="3669869" y="2709567"/>
                  </a:lnTo>
                </a:path>
                <a:path w="4191635" h="2710179">
                  <a:moveTo>
                    <a:pt x="4191535" y="0"/>
                  </a:moveTo>
                  <a:lnTo>
                    <a:pt x="4191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314070" y="1420071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573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573" y="2323751"/>
                  </a:moveTo>
                  <a:lnTo>
                    <a:pt x="0" y="2323751"/>
                  </a:lnTo>
                </a:path>
                <a:path w="52705" h="2710179">
                  <a:moveTo>
                    <a:pt x="52573" y="1933552"/>
                  </a:moveTo>
                  <a:lnTo>
                    <a:pt x="0" y="1933552"/>
                  </a:lnTo>
                </a:path>
                <a:path w="52705" h="2710179">
                  <a:moveTo>
                    <a:pt x="52573" y="1547692"/>
                  </a:moveTo>
                  <a:lnTo>
                    <a:pt x="0" y="1547692"/>
                  </a:lnTo>
                </a:path>
                <a:path w="52705" h="2710179">
                  <a:moveTo>
                    <a:pt x="52573" y="1161875"/>
                  </a:moveTo>
                  <a:lnTo>
                    <a:pt x="0" y="1161875"/>
                  </a:lnTo>
                </a:path>
                <a:path w="52705" h="2710179">
                  <a:moveTo>
                    <a:pt x="52573" y="776058"/>
                  </a:moveTo>
                  <a:lnTo>
                    <a:pt x="0" y="776058"/>
                  </a:lnTo>
                </a:path>
                <a:path w="52705" h="2710179">
                  <a:moveTo>
                    <a:pt x="52573" y="385860"/>
                  </a:moveTo>
                  <a:lnTo>
                    <a:pt x="0" y="385860"/>
                  </a:lnTo>
                </a:path>
                <a:path w="52705" h="2710179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17152" y="4059764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3673926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17152" y="3283727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9929" y="2897911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2512095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21262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43439" y="1543193"/>
            <a:ext cx="228600" cy="3187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43439" y="1350219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6" y="1610761"/>
            <a:ext cx="5252576" cy="2332485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2704398" y="1192387"/>
            <a:ext cx="254508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34290" marR="5080" indent="-2222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95247" y="8241040"/>
            <a:ext cx="381000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c:GUALAA-X0002A</a:t>
            </a:r>
            <a:r>
              <a:rPr dirty="0" sz="550" spc="36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c:GUALAB-X0002B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1371025" y="5401756"/>
            <a:ext cx="5240020" cy="2755900"/>
          </a:xfrm>
          <a:custGeom>
            <a:avLst/>
            <a:gdLst/>
            <a:ahLst/>
            <a:cxnLst/>
            <a:rect l="l" t="t" r="r" b="b"/>
            <a:pathLst>
              <a:path w="5240020" h="2755900">
                <a:moveTo>
                  <a:pt x="0" y="2711686"/>
                </a:moveTo>
                <a:lnTo>
                  <a:pt x="5239419" y="2711686"/>
                </a:lnTo>
                <a:lnTo>
                  <a:pt x="5239419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40020" h="2755900">
                <a:moveTo>
                  <a:pt x="0" y="2711686"/>
                </a:moveTo>
                <a:lnTo>
                  <a:pt x="0" y="2755504"/>
                </a:lnTo>
              </a:path>
              <a:path w="5240020" h="2755900">
                <a:moveTo>
                  <a:pt x="521753" y="2711686"/>
                </a:moveTo>
                <a:lnTo>
                  <a:pt x="521753" y="2755504"/>
                </a:lnTo>
              </a:path>
              <a:path w="5240020" h="2755900">
                <a:moveTo>
                  <a:pt x="1047927" y="2711686"/>
                </a:moveTo>
                <a:lnTo>
                  <a:pt x="1047927" y="2755504"/>
                </a:lnTo>
              </a:path>
              <a:path w="5240020" h="2755900">
                <a:moveTo>
                  <a:pt x="1569593" y="2711686"/>
                </a:moveTo>
                <a:lnTo>
                  <a:pt x="1569593" y="2755504"/>
                </a:lnTo>
              </a:path>
              <a:path w="5240020" h="2755900">
                <a:moveTo>
                  <a:pt x="2095767" y="2711686"/>
                </a:moveTo>
                <a:lnTo>
                  <a:pt x="2095767" y="2755504"/>
                </a:lnTo>
              </a:path>
              <a:path w="5240020" h="2755900">
                <a:moveTo>
                  <a:pt x="2617521" y="2711686"/>
                </a:moveTo>
                <a:lnTo>
                  <a:pt x="2617521" y="2755504"/>
                </a:lnTo>
              </a:path>
              <a:path w="5240020" h="2755900">
                <a:moveTo>
                  <a:pt x="3143695" y="2711686"/>
                </a:moveTo>
                <a:lnTo>
                  <a:pt x="3143695" y="2755504"/>
                </a:lnTo>
              </a:path>
              <a:path w="5240020" h="2755900">
                <a:moveTo>
                  <a:pt x="3665448" y="2711686"/>
                </a:moveTo>
                <a:lnTo>
                  <a:pt x="3665448" y="2755504"/>
                </a:lnTo>
              </a:path>
              <a:path w="5240020" h="2755900">
                <a:moveTo>
                  <a:pt x="4191622" y="2711686"/>
                </a:moveTo>
                <a:lnTo>
                  <a:pt x="4191622" y="2755504"/>
                </a:lnTo>
              </a:path>
              <a:path w="5240020" h="2755900">
                <a:moveTo>
                  <a:pt x="4713288" y="2711686"/>
                </a:moveTo>
                <a:lnTo>
                  <a:pt x="4713288" y="2755504"/>
                </a:lnTo>
              </a:path>
              <a:path w="5240020" h="2755900">
                <a:moveTo>
                  <a:pt x="5239419" y="2711686"/>
                </a:moveTo>
                <a:lnTo>
                  <a:pt x="5239419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6549556" y="814890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332038" y="8148901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307403" y="5395089"/>
            <a:ext cx="4779645" cy="2725420"/>
            <a:chOff x="1307403" y="5395089"/>
            <a:chExt cx="4779645" cy="2725420"/>
          </a:xfrm>
        </p:grpSpPr>
        <p:sp>
          <p:nvSpPr>
            <p:cNvPr id="28" name="object 28" descr=""/>
            <p:cNvSpPr/>
            <p:nvPr/>
          </p:nvSpPr>
          <p:spPr>
            <a:xfrm>
              <a:off x="1892779" y="5401756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4">
                  <a:moveTo>
                    <a:pt x="0" y="0"/>
                  </a:moveTo>
                  <a:lnTo>
                    <a:pt x="0" y="2711686"/>
                  </a:lnTo>
                </a:path>
                <a:path w="4191635" h="2712084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4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4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4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4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4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4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4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314070" y="5401756"/>
              <a:ext cx="52705" cy="2712085"/>
            </a:xfrm>
            <a:custGeom>
              <a:avLst/>
              <a:gdLst/>
              <a:ahLst/>
              <a:cxnLst/>
              <a:rect l="l" t="t" r="r" b="b"/>
              <a:pathLst>
                <a:path w="52705" h="2712084">
                  <a:moveTo>
                    <a:pt x="52573" y="2711686"/>
                  </a:moveTo>
                  <a:lnTo>
                    <a:pt x="0" y="2711686"/>
                  </a:lnTo>
                </a:path>
                <a:path w="52705" h="2712084">
                  <a:moveTo>
                    <a:pt x="52573" y="2259702"/>
                  </a:moveTo>
                  <a:lnTo>
                    <a:pt x="0" y="2259702"/>
                  </a:lnTo>
                </a:path>
                <a:path w="52705" h="2712084">
                  <a:moveTo>
                    <a:pt x="52573" y="1807762"/>
                  </a:moveTo>
                  <a:lnTo>
                    <a:pt x="0" y="1807762"/>
                  </a:lnTo>
                </a:path>
                <a:path w="52705" h="2712084">
                  <a:moveTo>
                    <a:pt x="52573" y="1355777"/>
                  </a:moveTo>
                  <a:lnTo>
                    <a:pt x="0" y="1355777"/>
                  </a:lnTo>
                </a:path>
                <a:path w="52705" h="2712084">
                  <a:moveTo>
                    <a:pt x="52573" y="903837"/>
                  </a:moveTo>
                  <a:lnTo>
                    <a:pt x="0" y="903837"/>
                  </a:lnTo>
                </a:path>
                <a:path w="52705" h="2712084">
                  <a:moveTo>
                    <a:pt x="52573" y="451984"/>
                  </a:moveTo>
                  <a:lnTo>
                    <a:pt x="0" y="451984"/>
                  </a:lnTo>
                </a:path>
                <a:path w="52705" h="271208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1117152" y="8043525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17152" y="7591562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39929" y="713970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6687725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3439" y="6235785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3439" y="5555638"/>
            <a:ext cx="228600" cy="3543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43439" y="533186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7" name="object 3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64441" y="5469767"/>
            <a:ext cx="5252586" cy="2606333"/>
          </a:xfrm>
          <a:prstGeom prst="rect">
            <a:avLst/>
          </a:prstGeom>
        </p:spPr>
      </p:pic>
      <p:sp>
        <p:nvSpPr>
          <p:cNvPr id="38" name="object 38" descr=""/>
          <p:cNvSpPr txBox="1"/>
          <p:nvPr/>
        </p:nvSpPr>
        <p:spPr>
          <a:xfrm>
            <a:off x="2642948" y="5173904"/>
            <a:ext cx="266255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86995" marR="5080" indent="-7493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0" name="object 4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6383" y="4161281"/>
            <a:ext cx="5188585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 indent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111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Limón,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43685" y="8319896"/>
            <a:ext cx="527875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112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4678"/>
            <a:ext cx="3757929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1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c:LIMÓNA-X0003A</a:t>
            </a:r>
            <a:r>
              <a:rPr dirty="0" sz="550" spc="34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c:LIMÓNB-X0003B</a:t>
            </a:r>
            <a:r>
              <a:rPr dirty="0" sz="550" spc="34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71025" y="1235394"/>
            <a:ext cx="5240020" cy="2755900"/>
          </a:xfrm>
          <a:custGeom>
            <a:avLst/>
            <a:gdLst/>
            <a:ahLst/>
            <a:cxnLst/>
            <a:rect l="l" t="t" r="r" b="b"/>
            <a:pathLst>
              <a:path w="5240020" h="2755900">
                <a:moveTo>
                  <a:pt x="0" y="2711686"/>
                </a:moveTo>
                <a:lnTo>
                  <a:pt x="5239419" y="2711686"/>
                </a:lnTo>
                <a:lnTo>
                  <a:pt x="5239419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40020" h="2755900">
                <a:moveTo>
                  <a:pt x="0" y="2711686"/>
                </a:moveTo>
                <a:lnTo>
                  <a:pt x="0" y="2755504"/>
                </a:lnTo>
              </a:path>
              <a:path w="5240020" h="2755900">
                <a:moveTo>
                  <a:pt x="521753" y="2711686"/>
                </a:moveTo>
                <a:lnTo>
                  <a:pt x="521753" y="2755504"/>
                </a:lnTo>
              </a:path>
              <a:path w="5240020" h="2755900">
                <a:moveTo>
                  <a:pt x="1047927" y="2711686"/>
                </a:moveTo>
                <a:lnTo>
                  <a:pt x="1047927" y="2755504"/>
                </a:lnTo>
              </a:path>
              <a:path w="5240020" h="2755900">
                <a:moveTo>
                  <a:pt x="1569593" y="2711686"/>
                </a:moveTo>
                <a:lnTo>
                  <a:pt x="1569593" y="2755504"/>
                </a:lnTo>
              </a:path>
              <a:path w="5240020" h="2755900">
                <a:moveTo>
                  <a:pt x="2095767" y="2711686"/>
                </a:moveTo>
                <a:lnTo>
                  <a:pt x="2095767" y="2755504"/>
                </a:lnTo>
              </a:path>
              <a:path w="5240020" h="2755900">
                <a:moveTo>
                  <a:pt x="2617521" y="2711686"/>
                </a:moveTo>
                <a:lnTo>
                  <a:pt x="2617521" y="2755504"/>
                </a:lnTo>
              </a:path>
              <a:path w="5240020" h="2755900">
                <a:moveTo>
                  <a:pt x="3143695" y="2711686"/>
                </a:moveTo>
                <a:lnTo>
                  <a:pt x="3143695" y="2755504"/>
                </a:lnTo>
              </a:path>
              <a:path w="5240020" h="2755900">
                <a:moveTo>
                  <a:pt x="3665448" y="2711686"/>
                </a:moveTo>
                <a:lnTo>
                  <a:pt x="3665448" y="2755504"/>
                </a:lnTo>
              </a:path>
              <a:path w="5240020" h="2755900">
                <a:moveTo>
                  <a:pt x="4191622" y="2711686"/>
                </a:moveTo>
                <a:lnTo>
                  <a:pt x="4191622" y="2755504"/>
                </a:lnTo>
              </a:path>
              <a:path w="5240020" h="2755900">
                <a:moveTo>
                  <a:pt x="4713288" y="2711686"/>
                </a:moveTo>
                <a:lnTo>
                  <a:pt x="4713288" y="2755504"/>
                </a:lnTo>
              </a:path>
              <a:path w="5240020" h="2755900">
                <a:moveTo>
                  <a:pt x="5239419" y="2711686"/>
                </a:moveTo>
                <a:lnTo>
                  <a:pt x="5239419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254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32038" y="3982540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307403" y="1228727"/>
            <a:ext cx="4779645" cy="2725420"/>
            <a:chOff x="1307403" y="1228727"/>
            <a:chExt cx="4779645" cy="2725420"/>
          </a:xfrm>
        </p:grpSpPr>
        <p:sp>
          <p:nvSpPr>
            <p:cNvPr id="9" name="object 9" descr=""/>
            <p:cNvSpPr/>
            <p:nvPr/>
          </p:nvSpPr>
          <p:spPr>
            <a:xfrm>
              <a:off x="1892779" y="1235394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5">
                  <a:moveTo>
                    <a:pt x="0" y="0"/>
                  </a:moveTo>
                  <a:lnTo>
                    <a:pt x="0" y="2711686"/>
                  </a:lnTo>
                </a:path>
                <a:path w="4191635" h="2712085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5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5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5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5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5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5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5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314070" y="1235394"/>
              <a:ext cx="52705" cy="2712085"/>
            </a:xfrm>
            <a:custGeom>
              <a:avLst/>
              <a:gdLst/>
              <a:ahLst/>
              <a:cxnLst/>
              <a:rect l="l" t="t" r="r" b="b"/>
              <a:pathLst>
                <a:path w="52705" h="2712085">
                  <a:moveTo>
                    <a:pt x="52573" y="2711686"/>
                  </a:moveTo>
                  <a:lnTo>
                    <a:pt x="0" y="2711686"/>
                  </a:lnTo>
                </a:path>
                <a:path w="52705" h="2712085">
                  <a:moveTo>
                    <a:pt x="52573" y="2259702"/>
                  </a:moveTo>
                  <a:lnTo>
                    <a:pt x="0" y="2259702"/>
                  </a:lnTo>
                </a:path>
                <a:path w="52705" h="2712085">
                  <a:moveTo>
                    <a:pt x="52573" y="1807762"/>
                  </a:moveTo>
                  <a:lnTo>
                    <a:pt x="0" y="1807762"/>
                  </a:lnTo>
                </a:path>
                <a:path w="52705" h="2712085">
                  <a:moveTo>
                    <a:pt x="52573" y="1355777"/>
                  </a:moveTo>
                  <a:lnTo>
                    <a:pt x="0" y="1355777"/>
                  </a:lnTo>
                </a:path>
                <a:path w="52705" h="2712085">
                  <a:moveTo>
                    <a:pt x="52573" y="903837"/>
                  </a:moveTo>
                  <a:lnTo>
                    <a:pt x="0" y="903837"/>
                  </a:lnTo>
                </a:path>
                <a:path w="52705" h="2712085">
                  <a:moveTo>
                    <a:pt x="52573" y="451984"/>
                  </a:moveTo>
                  <a:lnTo>
                    <a:pt x="0" y="451984"/>
                  </a:lnTo>
                </a:path>
                <a:path w="52705" h="2712085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117152" y="3877163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7152" y="3425200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39929" y="2973348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252136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2069423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1389276"/>
            <a:ext cx="228600" cy="3543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1654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1" y="1355983"/>
            <a:ext cx="5252586" cy="2536227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717528" y="822706"/>
            <a:ext cx="254000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683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3048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95247" y="8232150"/>
            <a:ext cx="3862704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c:MÉNDEA-X0004A</a:t>
            </a:r>
            <a:r>
              <a:rPr dirty="0" sz="550" spc="35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c:MÉNDEB-X0004B</a:t>
            </a:r>
            <a:r>
              <a:rPr dirty="0" sz="550" spc="36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c:MÉNDEC-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X0004C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371025" y="5392866"/>
            <a:ext cx="5240020" cy="2755900"/>
          </a:xfrm>
          <a:custGeom>
            <a:avLst/>
            <a:gdLst/>
            <a:ahLst/>
            <a:cxnLst/>
            <a:rect l="l" t="t" r="r" b="b"/>
            <a:pathLst>
              <a:path w="5240020" h="2755900">
                <a:moveTo>
                  <a:pt x="0" y="2711686"/>
                </a:moveTo>
                <a:lnTo>
                  <a:pt x="5239419" y="2711686"/>
                </a:lnTo>
                <a:lnTo>
                  <a:pt x="5239419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40020" h="2755900">
                <a:moveTo>
                  <a:pt x="0" y="2711686"/>
                </a:moveTo>
                <a:lnTo>
                  <a:pt x="0" y="2755504"/>
                </a:lnTo>
              </a:path>
              <a:path w="5240020" h="2755900">
                <a:moveTo>
                  <a:pt x="521753" y="2711686"/>
                </a:moveTo>
                <a:lnTo>
                  <a:pt x="521753" y="2755504"/>
                </a:lnTo>
              </a:path>
              <a:path w="5240020" h="2755900">
                <a:moveTo>
                  <a:pt x="1047927" y="2711686"/>
                </a:moveTo>
                <a:lnTo>
                  <a:pt x="1047927" y="2755504"/>
                </a:lnTo>
              </a:path>
              <a:path w="5240020" h="2755900">
                <a:moveTo>
                  <a:pt x="1569593" y="2711686"/>
                </a:moveTo>
                <a:lnTo>
                  <a:pt x="1569593" y="2755504"/>
                </a:lnTo>
              </a:path>
              <a:path w="5240020" h="2755900">
                <a:moveTo>
                  <a:pt x="2095767" y="2711686"/>
                </a:moveTo>
                <a:lnTo>
                  <a:pt x="2095767" y="2755504"/>
                </a:lnTo>
              </a:path>
              <a:path w="5240020" h="2755900">
                <a:moveTo>
                  <a:pt x="2617521" y="2711686"/>
                </a:moveTo>
                <a:lnTo>
                  <a:pt x="2617521" y="2755504"/>
                </a:lnTo>
              </a:path>
              <a:path w="5240020" h="2755900">
                <a:moveTo>
                  <a:pt x="3143695" y="2711686"/>
                </a:moveTo>
                <a:lnTo>
                  <a:pt x="3143695" y="2755504"/>
                </a:lnTo>
              </a:path>
              <a:path w="5240020" h="2755900">
                <a:moveTo>
                  <a:pt x="3665448" y="2711686"/>
                </a:moveTo>
                <a:lnTo>
                  <a:pt x="3665448" y="2755504"/>
                </a:lnTo>
              </a:path>
              <a:path w="5240020" h="2755900">
                <a:moveTo>
                  <a:pt x="4191622" y="2711686"/>
                </a:moveTo>
                <a:lnTo>
                  <a:pt x="4191622" y="2755504"/>
                </a:lnTo>
              </a:path>
              <a:path w="5240020" h="2755900">
                <a:moveTo>
                  <a:pt x="4713288" y="2711686"/>
                </a:moveTo>
                <a:lnTo>
                  <a:pt x="4713288" y="2755504"/>
                </a:lnTo>
              </a:path>
              <a:path w="5240020" h="2755900">
                <a:moveTo>
                  <a:pt x="5239419" y="2711686"/>
                </a:moveTo>
                <a:lnTo>
                  <a:pt x="5239419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6549556" y="8140012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32038" y="8140012"/>
            <a:ext cx="50031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307403" y="5386199"/>
            <a:ext cx="4779645" cy="2725420"/>
            <a:chOff x="1307403" y="5386199"/>
            <a:chExt cx="4779645" cy="2725420"/>
          </a:xfrm>
        </p:grpSpPr>
        <p:sp>
          <p:nvSpPr>
            <p:cNvPr id="25" name="object 25" descr=""/>
            <p:cNvSpPr/>
            <p:nvPr/>
          </p:nvSpPr>
          <p:spPr>
            <a:xfrm>
              <a:off x="1892779" y="5392866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4">
                  <a:moveTo>
                    <a:pt x="0" y="0"/>
                  </a:moveTo>
                  <a:lnTo>
                    <a:pt x="0" y="2711686"/>
                  </a:lnTo>
                </a:path>
                <a:path w="4191635" h="2712084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4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4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4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4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4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4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4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314070" y="5392866"/>
              <a:ext cx="52705" cy="2712085"/>
            </a:xfrm>
            <a:custGeom>
              <a:avLst/>
              <a:gdLst/>
              <a:ahLst/>
              <a:cxnLst/>
              <a:rect l="l" t="t" r="r" b="b"/>
              <a:pathLst>
                <a:path w="52705" h="2712084">
                  <a:moveTo>
                    <a:pt x="52573" y="2711686"/>
                  </a:moveTo>
                  <a:lnTo>
                    <a:pt x="0" y="2711686"/>
                  </a:lnTo>
                </a:path>
                <a:path w="52705" h="2712084">
                  <a:moveTo>
                    <a:pt x="52573" y="2325568"/>
                  </a:moveTo>
                  <a:lnTo>
                    <a:pt x="0" y="2325568"/>
                  </a:lnTo>
                </a:path>
                <a:path w="52705" h="2712084">
                  <a:moveTo>
                    <a:pt x="52573" y="1935064"/>
                  </a:moveTo>
                  <a:lnTo>
                    <a:pt x="0" y="1935064"/>
                  </a:lnTo>
                </a:path>
                <a:path w="52705" h="2712084">
                  <a:moveTo>
                    <a:pt x="52573" y="1548902"/>
                  </a:moveTo>
                  <a:lnTo>
                    <a:pt x="0" y="1548902"/>
                  </a:lnTo>
                </a:path>
                <a:path w="52705" h="2712084">
                  <a:moveTo>
                    <a:pt x="52573" y="1162784"/>
                  </a:moveTo>
                  <a:lnTo>
                    <a:pt x="0" y="1162784"/>
                  </a:lnTo>
                </a:path>
                <a:path w="52705" h="2712084">
                  <a:moveTo>
                    <a:pt x="52573" y="776665"/>
                  </a:moveTo>
                  <a:lnTo>
                    <a:pt x="0" y="776665"/>
                  </a:lnTo>
                </a:path>
                <a:path w="52705" h="2712084">
                  <a:moveTo>
                    <a:pt x="52573" y="386162"/>
                  </a:moveTo>
                  <a:lnTo>
                    <a:pt x="0" y="386162"/>
                  </a:lnTo>
                </a:path>
                <a:path w="52705" h="271208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1117152" y="8034635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17152" y="7648495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7152" y="7257991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39929" y="687187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3439" y="648575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6099592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5516095"/>
            <a:ext cx="228600" cy="3187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3439" y="5322970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5" name="object 3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1" y="5500344"/>
            <a:ext cx="5252586" cy="2457212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2704398" y="5165014"/>
            <a:ext cx="2553335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25400" marR="5080" indent="-1333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8" name="object 3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4158234"/>
            <a:ext cx="5631815" cy="1845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232410" marR="225425" indent="254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113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 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simulación: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33655" marR="30480" indent="6985">
              <a:lnSpc>
                <a:spcPct val="111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85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produce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 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 Cuenca,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180208" y="6021578"/>
          <a:ext cx="3491229" cy="16592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2045"/>
                <a:gridCol w="713740"/>
                <a:gridCol w="786764"/>
                <a:gridCol w="786764"/>
              </a:tblGrid>
              <a:tr h="207010">
                <a:tc gridSpan="4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348,6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383,6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-189,0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372,1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-173,6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-186,2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370,7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-171,1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-202,6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-185,3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7826120"/>
            <a:ext cx="5635625" cy="83629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just" marL="12700" marR="5080">
              <a:lnSpc>
                <a:spcPct val="110600"/>
              </a:lnSpc>
              <a:spcBef>
                <a:spcPts val="114"/>
              </a:spcBef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necesario conocer cuanta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disipa por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 pararrayo,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20">
                <a:latin typeface="Microsoft Sans Serif"/>
                <a:cs typeface="Microsoft Sans Serif"/>
              </a:rPr>
              <a:t>este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disipación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descarga.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307403" y="1228618"/>
            <a:ext cx="5309870" cy="2766695"/>
            <a:chOff x="1307403" y="1228618"/>
            <a:chExt cx="5309870" cy="2766695"/>
          </a:xfrm>
        </p:grpSpPr>
        <p:sp>
          <p:nvSpPr>
            <p:cNvPr id="6" name="object 6" descr=""/>
            <p:cNvSpPr/>
            <p:nvPr/>
          </p:nvSpPr>
          <p:spPr>
            <a:xfrm>
              <a:off x="1371025" y="1235286"/>
              <a:ext cx="5240020" cy="2753360"/>
            </a:xfrm>
            <a:custGeom>
              <a:avLst/>
              <a:gdLst/>
              <a:ahLst/>
              <a:cxnLst/>
              <a:rect l="l" t="t" r="r" b="b"/>
              <a:pathLst>
                <a:path w="5240020" h="2753360">
                  <a:moveTo>
                    <a:pt x="0" y="2709567"/>
                  </a:moveTo>
                  <a:lnTo>
                    <a:pt x="5239419" y="2709567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40020" h="2753360">
                  <a:moveTo>
                    <a:pt x="0" y="2709567"/>
                  </a:moveTo>
                  <a:lnTo>
                    <a:pt x="0" y="2753350"/>
                  </a:lnTo>
                </a:path>
                <a:path w="5240020" h="2753360">
                  <a:moveTo>
                    <a:pt x="521753" y="2709567"/>
                  </a:moveTo>
                  <a:lnTo>
                    <a:pt x="521753" y="2753350"/>
                  </a:lnTo>
                </a:path>
                <a:path w="5240020" h="2753360">
                  <a:moveTo>
                    <a:pt x="1047927" y="2709567"/>
                  </a:moveTo>
                  <a:lnTo>
                    <a:pt x="1047927" y="2753350"/>
                  </a:lnTo>
                </a:path>
                <a:path w="5240020" h="2753360">
                  <a:moveTo>
                    <a:pt x="1569593" y="2709567"/>
                  </a:moveTo>
                  <a:lnTo>
                    <a:pt x="1569593" y="2753350"/>
                  </a:lnTo>
                </a:path>
                <a:path w="5240020" h="2753360">
                  <a:moveTo>
                    <a:pt x="2095767" y="2709567"/>
                  </a:moveTo>
                  <a:lnTo>
                    <a:pt x="2095767" y="2753350"/>
                  </a:lnTo>
                </a:path>
                <a:path w="5240020" h="2753360">
                  <a:moveTo>
                    <a:pt x="2617521" y="2709567"/>
                  </a:moveTo>
                  <a:lnTo>
                    <a:pt x="2617521" y="2753350"/>
                  </a:lnTo>
                </a:path>
                <a:path w="5240020" h="2753360">
                  <a:moveTo>
                    <a:pt x="3143695" y="2709567"/>
                  </a:moveTo>
                  <a:lnTo>
                    <a:pt x="3143695" y="2753350"/>
                  </a:lnTo>
                </a:path>
                <a:path w="5240020" h="2753360">
                  <a:moveTo>
                    <a:pt x="3665448" y="2709567"/>
                  </a:moveTo>
                  <a:lnTo>
                    <a:pt x="3665448" y="2753350"/>
                  </a:lnTo>
                </a:path>
                <a:path w="5240020" h="2753360">
                  <a:moveTo>
                    <a:pt x="4191622" y="2709567"/>
                  </a:moveTo>
                  <a:lnTo>
                    <a:pt x="4191622" y="2753350"/>
                  </a:lnTo>
                </a:path>
                <a:path w="5240020" h="2753360">
                  <a:moveTo>
                    <a:pt x="4713288" y="2709567"/>
                  </a:moveTo>
                  <a:lnTo>
                    <a:pt x="4713288" y="2753350"/>
                  </a:lnTo>
                </a:path>
                <a:path w="5240020" h="2753360">
                  <a:moveTo>
                    <a:pt x="5239419" y="2709567"/>
                  </a:moveTo>
                  <a:lnTo>
                    <a:pt x="5239419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892779" y="1235286"/>
              <a:ext cx="4191635" cy="2710180"/>
            </a:xfrm>
            <a:custGeom>
              <a:avLst/>
              <a:gdLst/>
              <a:ahLst/>
              <a:cxnLst/>
              <a:rect l="l" t="t" r="r" b="b"/>
              <a:pathLst>
                <a:path w="4191635" h="2710179">
                  <a:moveTo>
                    <a:pt x="0" y="0"/>
                  </a:moveTo>
                  <a:lnTo>
                    <a:pt x="0" y="2709567"/>
                  </a:lnTo>
                </a:path>
                <a:path w="4191635" h="2710179">
                  <a:moveTo>
                    <a:pt x="526174" y="0"/>
                  </a:moveTo>
                  <a:lnTo>
                    <a:pt x="526174" y="2709567"/>
                  </a:lnTo>
                </a:path>
                <a:path w="4191635" h="2710179">
                  <a:moveTo>
                    <a:pt x="1047840" y="0"/>
                  </a:moveTo>
                  <a:lnTo>
                    <a:pt x="1047840" y="2709567"/>
                  </a:lnTo>
                </a:path>
                <a:path w="4191635" h="2710179">
                  <a:moveTo>
                    <a:pt x="1574014" y="0"/>
                  </a:moveTo>
                  <a:lnTo>
                    <a:pt x="1574014" y="2709567"/>
                  </a:lnTo>
                </a:path>
                <a:path w="4191635" h="2710179">
                  <a:moveTo>
                    <a:pt x="2095767" y="0"/>
                  </a:moveTo>
                  <a:lnTo>
                    <a:pt x="2095767" y="2709567"/>
                  </a:lnTo>
                </a:path>
                <a:path w="4191635" h="2710179">
                  <a:moveTo>
                    <a:pt x="2621941" y="0"/>
                  </a:moveTo>
                  <a:lnTo>
                    <a:pt x="2621941" y="2709567"/>
                  </a:lnTo>
                </a:path>
                <a:path w="4191635" h="2710179">
                  <a:moveTo>
                    <a:pt x="3143695" y="0"/>
                  </a:moveTo>
                  <a:lnTo>
                    <a:pt x="3143695" y="2709567"/>
                  </a:lnTo>
                </a:path>
                <a:path w="4191635" h="2710179">
                  <a:moveTo>
                    <a:pt x="3669869" y="0"/>
                  </a:moveTo>
                  <a:lnTo>
                    <a:pt x="3669869" y="2709567"/>
                  </a:lnTo>
                </a:path>
                <a:path w="4191635" h="2710179">
                  <a:moveTo>
                    <a:pt x="4191535" y="0"/>
                  </a:moveTo>
                  <a:lnTo>
                    <a:pt x="4191535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314070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1095247" y="3869816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1275080" algn="l"/>
                <a:tab pos="2322830" algn="l"/>
                <a:tab pos="3371215" algn="l"/>
                <a:tab pos="4418965" algn="l"/>
                <a:tab pos="506793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c:X0005A-MACASA</a:t>
            </a:r>
            <a:r>
              <a:rPr dirty="0" sz="550" spc="37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c:X0005B-MACASB</a:t>
            </a:r>
            <a:r>
              <a:rPr dirty="0" sz="550" spc="38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c:X0005C-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307403" y="1228618"/>
            <a:ext cx="66040" cy="2451100"/>
            <a:chOff x="1307403" y="1228618"/>
            <a:chExt cx="66040" cy="2451100"/>
          </a:xfrm>
        </p:grpSpPr>
        <p:sp>
          <p:nvSpPr>
            <p:cNvPr id="11" name="object 11" descr=""/>
            <p:cNvSpPr/>
            <p:nvPr/>
          </p:nvSpPr>
          <p:spPr>
            <a:xfrm>
              <a:off x="1314070" y="1778978"/>
              <a:ext cx="52705" cy="1894205"/>
            </a:xfrm>
            <a:custGeom>
              <a:avLst/>
              <a:gdLst/>
              <a:ahLst/>
              <a:cxnLst/>
              <a:rect l="l" t="t" r="r" b="b"/>
              <a:pathLst>
                <a:path w="52705" h="1894204">
                  <a:moveTo>
                    <a:pt x="52573" y="1893985"/>
                  </a:moveTo>
                  <a:lnTo>
                    <a:pt x="0" y="1893985"/>
                  </a:lnTo>
                </a:path>
                <a:path w="52705" h="1894204">
                  <a:moveTo>
                    <a:pt x="52573" y="1622226"/>
                  </a:moveTo>
                  <a:lnTo>
                    <a:pt x="0" y="1622226"/>
                  </a:lnTo>
                </a:path>
                <a:path w="52705" h="1894204">
                  <a:moveTo>
                    <a:pt x="52573" y="1354718"/>
                  </a:moveTo>
                  <a:lnTo>
                    <a:pt x="0" y="1354718"/>
                  </a:lnTo>
                </a:path>
                <a:path w="52705" h="1894204">
                  <a:moveTo>
                    <a:pt x="52573" y="1082915"/>
                  </a:moveTo>
                  <a:lnTo>
                    <a:pt x="0" y="1082915"/>
                  </a:lnTo>
                </a:path>
                <a:path w="52705" h="1894204">
                  <a:moveTo>
                    <a:pt x="52573" y="811025"/>
                  </a:moveTo>
                  <a:lnTo>
                    <a:pt x="0" y="811025"/>
                  </a:lnTo>
                </a:path>
                <a:path w="52705" h="1894204">
                  <a:moveTo>
                    <a:pt x="52573" y="539266"/>
                  </a:moveTo>
                  <a:lnTo>
                    <a:pt x="0" y="539266"/>
                  </a:lnTo>
                </a:path>
                <a:path w="52705" h="1894204">
                  <a:moveTo>
                    <a:pt x="52573" y="267376"/>
                  </a:moveTo>
                  <a:lnTo>
                    <a:pt x="0" y="267376"/>
                  </a:lnTo>
                </a:path>
                <a:path w="52705" h="189420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344738" y="1507088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14070" y="1235286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117152" y="3331309"/>
            <a:ext cx="1943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39929" y="279204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224839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406564"/>
            <a:ext cx="21526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0033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116543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446" y="1241853"/>
            <a:ext cx="5252576" cy="2630659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726281" y="822706"/>
            <a:ext cx="251841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5941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381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UNA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1265529" y="6628129"/>
          <a:ext cx="5318125" cy="11449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8640"/>
                <a:gridCol w="612775"/>
                <a:gridCol w="405765"/>
                <a:gridCol w="612775"/>
                <a:gridCol w="405130"/>
                <a:gridCol w="612775"/>
                <a:gridCol w="405129"/>
                <a:gridCol w="612775"/>
                <a:gridCol w="408304"/>
                <a:gridCol w="609600"/>
              </a:tblGrid>
              <a:tr h="217804">
                <a:tc gridSpan="10">
                  <a:txBody>
                    <a:bodyPr/>
                    <a:lstStyle/>
                    <a:p>
                      <a:pPr marL="246379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MÁXIMA DRENADA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LOS PARARRAYOS CUANDO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SE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PRODUCE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6220">
                <a:tc gridSpan="10"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LA FASE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A,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 -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69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98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1140">
                <a:tc gridSpan="2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86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kJ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kJ/kV(Vr)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114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196,560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3,640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0,453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0,108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0,002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7,790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0,144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 descr=""/>
          <p:cNvSpPr txBox="1"/>
          <p:nvPr/>
        </p:nvSpPr>
        <p:spPr>
          <a:xfrm>
            <a:off x="1066596" y="7923657"/>
            <a:ext cx="5634355" cy="1031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siguientes,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tensiones,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disipada,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similares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mostradas </a:t>
            </a:r>
            <a:r>
              <a:rPr dirty="0" sz="1200">
                <a:latin typeface="Microsoft Sans Serif"/>
                <a:cs typeface="Microsoft Sans Serif"/>
              </a:rPr>
              <a:t>anteriormente,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variando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simplemente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amplitud;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omitirán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ondas;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valores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281011" y="1228727"/>
            <a:ext cx="5336540" cy="2769235"/>
            <a:chOff x="1281011" y="1228727"/>
            <a:chExt cx="5336540" cy="2769235"/>
          </a:xfrm>
        </p:grpSpPr>
        <p:sp>
          <p:nvSpPr>
            <p:cNvPr id="5" name="object 5" descr=""/>
            <p:cNvSpPr/>
            <p:nvPr/>
          </p:nvSpPr>
          <p:spPr>
            <a:xfrm>
              <a:off x="1344738" y="1235394"/>
              <a:ext cx="5266055" cy="2755900"/>
            </a:xfrm>
            <a:custGeom>
              <a:avLst/>
              <a:gdLst/>
              <a:ahLst/>
              <a:cxnLst/>
              <a:rect l="l" t="t" r="r" b="b"/>
              <a:pathLst>
                <a:path w="5266055" h="2755900">
                  <a:moveTo>
                    <a:pt x="0" y="2711686"/>
                  </a:moveTo>
                  <a:lnTo>
                    <a:pt x="5265723" y="2711686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11686"/>
                  </a:lnTo>
                  <a:close/>
                </a:path>
                <a:path w="5266055" h="2755900">
                  <a:moveTo>
                    <a:pt x="0" y="2711686"/>
                  </a:moveTo>
                  <a:lnTo>
                    <a:pt x="0" y="2755504"/>
                  </a:lnTo>
                </a:path>
                <a:path w="5266055" h="2755900">
                  <a:moveTo>
                    <a:pt x="526156" y="2711686"/>
                  </a:moveTo>
                  <a:lnTo>
                    <a:pt x="526156" y="2755504"/>
                  </a:lnTo>
                </a:path>
                <a:path w="5266055" h="2755900">
                  <a:moveTo>
                    <a:pt x="1052199" y="2711686"/>
                  </a:moveTo>
                  <a:lnTo>
                    <a:pt x="1052199" y="2755504"/>
                  </a:lnTo>
                </a:path>
                <a:path w="5266055" h="2755900">
                  <a:moveTo>
                    <a:pt x="1578373" y="2711686"/>
                  </a:moveTo>
                  <a:lnTo>
                    <a:pt x="1578373" y="2755504"/>
                  </a:lnTo>
                </a:path>
                <a:path w="5266055" h="2755900">
                  <a:moveTo>
                    <a:pt x="2104503" y="2711686"/>
                  </a:moveTo>
                  <a:lnTo>
                    <a:pt x="2104503" y="2755504"/>
                  </a:lnTo>
                </a:path>
                <a:path w="5266055" h="2755900">
                  <a:moveTo>
                    <a:pt x="2630677" y="2711686"/>
                  </a:moveTo>
                  <a:lnTo>
                    <a:pt x="2630677" y="2755504"/>
                  </a:lnTo>
                </a:path>
                <a:path w="5266055" h="2755900">
                  <a:moveTo>
                    <a:pt x="3161228" y="2711686"/>
                  </a:moveTo>
                  <a:lnTo>
                    <a:pt x="3161228" y="2755504"/>
                  </a:lnTo>
                </a:path>
                <a:path w="5266055" h="2755900">
                  <a:moveTo>
                    <a:pt x="3687358" y="2711686"/>
                  </a:moveTo>
                  <a:lnTo>
                    <a:pt x="3687358" y="2755504"/>
                  </a:lnTo>
                </a:path>
                <a:path w="5266055" h="2755900">
                  <a:moveTo>
                    <a:pt x="4213532" y="2711686"/>
                  </a:moveTo>
                  <a:lnTo>
                    <a:pt x="4213532" y="2755504"/>
                  </a:lnTo>
                </a:path>
                <a:path w="5266055" h="2755900">
                  <a:moveTo>
                    <a:pt x="4739575" y="2711686"/>
                  </a:moveTo>
                  <a:lnTo>
                    <a:pt x="4739575" y="2755504"/>
                  </a:lnTo>
                </a:path>
                <a:path w="5266055" h="2755900">
                  <a:moveTo>
                    <a:pt x="5265705" y="2711686"/>
                  </a:moveTo>
                  <a:lnTo>
                    <a:pt x="5265705" y="2755504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70895" y="1235394"/>
              <a:ext cx="4213860" cy="2712085"/>
            </a:xfrm>
            <a:custGeom>
              <a:avLst/>
              <a:gdLst/>
              <a:ahLst/>
              <a:cxnLst/>
              <a:rect l="l" t="t" r="r" b="b"/>
              <a:pathLst>
                <a:path w="4213860" h="2712085">
                  <a:moveTo>
                    <a:pt x="0" y="0"/>
                  </a:moveTo>
                  <a:lnTo>
                    <a:pt x="0" y="2711686"/>
                  </a:lnTo>
                </a:path>
                <a:path w="4213860" h="2712085">
                  <a:moveTo>
                    <a:pt x="526042" y="0"/>
                  </a:moveTo>
                  <a:lnTo>
                    <a:pt x="526042" y="2711686"/>
                  </a:lnTo>
                </a:path>
                <a:path w="4213860" h="2712085">
                  <a:moveTo>
                    <a:pt x="1052216" y="0"/>
                  </a:moveTo>
                  <a:lnTo>
                    <a:pt x="1052216" y="2711686"/>
                  </a:lnTo>
                </a:path>
                <a:path w="4213860" h="2712085">
                  <a:moveTo>
                    <a:pt x="1578347" y="0"/>
                  </a:moveTo>
                  <a:lnTo>
                    <a:pt x="1578347" y="2711686"/>
                  </a:lnTo>
                </a:path>
                <a:path w="4213860" h="2712085">
                  <a:moveTo>
                    <a:pt x="2104521" y="0"/>
                  </a:moveTo>
                  <a:lnTo>
                    <a:pt x="2104521" y="2711686"/>
                  </a:lnTo>
                </a:path>
                <a:path w="4213860" h="2712085">
                  <a:moveTo>
                    <a:pt x="2635071" y="0"/>
                  </a:moveTo>
                  <a:lnTo>
                    <a:pt x="2635071" y="2711686"/>
                  </a:lnTo>
                </a:path>
                <a:path w="4213860" h="2712085">
                  <a:moveTo>
                    <a:pt x="3161202" y="0"/>
                  </a:moveTo>
                  <a:lnTo>
                    <a:pt x="3161202" y="2711686"/>
                  </a:lnTo>
                </a:path>
                <a:path w="4213860" h="2712085">
                  <a:moveTo>
                    <a:pt x="3687376" y="0"/>
                  </a:moveTo>
                  <a:lnTo>
                    <a:pt x="3687376" y="2711686"/>
                  </a:lnTo>
                </a:path>
                <a:path w="4213860" h="2712085">
                  <a:moveTo>
                    <a:pt x="4213419" y="0"/>
                  </a:moveTo>
                  <a:lnTo>
                    <a:pt x="4213419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87678" y="3947081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66596" y="3871995"/>
            <a:ext cx="5632450" cy="273875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59385">
              <a:lnSpc>
                <a:spcPct val="100000"/>
              </a:lnSpc>
              <a:spcBef>
                <a:spcPts val="14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 marL="251460">
              <a:lnSpc>
                <a:spcPts val="750"/>
              </a:lnSpc>
              <a:spcBef>
                <a:spcPts val="50"/>
              </a:spcBef>
              <a:tabLst>
                <a:tab pos="1282065" algn="l"/>
                <a:tab pos="2334260" algn="l"/>
                <a:tab pos="3390900" algn="l"/>
                <a:tab pos="4443095" algn="l"/>
                <a:tab pos="5092065" algn="l"/>
                <a:tab pos="54952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algn="just" marL="41275">
              <a:lnSpc>
                <a:spcPts val="63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DESCARGA_RAYO_EN_CUENCA.pl4;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70">
                <a:latin typeface="Microsoft Sans Serif"/>
                <a:cs typeface="Microsoft Sans Serif"/>
              </a:rPr>
              <a:t> </a:t>
            </a:r>
            <a:r>
              <a:rPr dirty="0" sz="550" spc="-10">
                <a:solidFill>
                  <a:srgbClr val="FF0000"/>
                </a:solidFill>
                <a:latin typeface="Microsoft Sans Serif"/>
                <a:cs typeface="Microsoft Sans Serif"/>
              </a:rPr>
              <a:t>c:CUENCA-</a:t>
            </a:r>
            <a:endParaRPr sz="550">
              <a:latin typeface="Microsoft Sans Serif"/>
              <a:cs typeface="Microsoft Sans Serif"/>
            </a:endParaRPr>
          </a:p>
          <a:p>
            <a:pPr algn="ctr" marL="116205" marR="109220" indent="-2540">
              <a:lnSpc>
                <a:spcPct val="110800"/>
              </a:lnSpc>
              <a:spcBef>
                <a:spcPts val="30"/>
              </a:spcBef>
            </a:pPr>
            <a:r>
              <a:rPr dirty="0" sz="1200" b="1">
                <a:latin typeface="Arial"/>
                <a:cs typeface="Arial"/>
              </a:rPr>
              <a:t>Figura 4.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114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disipada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 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similar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las </a:t>
            </a:r>
            <a:r>
              <a:rPr dirty="0" sz="1200">
                <a:latin typeface="Microsoft Sans Serif"/>
                <a:cs typeface="Microsoft Sans Serif"/>
              </a:rPr>
              <a:t>otras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subestaciones, </a:t>
            </a:r>
            <a:r>
              <a:rPr dirty="0" sz="1200">
                <a:latin typeface="Microsoft Sans Serif"/>
                <a:cs typeface="Microsoft Sans Serif"/>
              </a:rPr>
              <a:t>variando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simplemente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amplitud;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realiza </a:t>
            </a:r>
            <a:r>
              <a:rPr dirty="0" sz="1200">
                <a:latin typeface="Microsoft Sans Serif"/>
                <a:cs typeface="Microsoft Sans Serif"/>
              </a:rPr>
              <a:t>solamente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 cuadro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mismas.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52069" marR="44450">
              <a:lnSpc>
                <a:spcPct val="110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disipadas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cada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produce una 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fase 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281011" y="1228727"/>
            <a:ext cx="66040" cy="2453005"/>
            <a:chOff x="1281011" y="1228727"/>
            <a:chExt cx="66040" cy="2453005"/>
          </a:xfrm>
        </p:grpSpPr>
        <p:sp>
          <p:nvSpPr>
            <p:cNvPr id="10" name="object 10" descr=""/>
            <p:cNvSpPr/>
            <p:nvPr/>
          </p:nvSpPr>
          <p:spPr>
            <a:xfrm>
              <a:off x="1287678" y="1779512"/>
              <a:ext cx="52705" cy="1895475"/>
            </a:xfrm>
            <a:custGeom>
              <a:avLst/>
              <a:gdLst/>
              <a:ahLst/>
              <a:cxnLst/>
              <a:rect l="l" t="t" r="r" b="b"/>
              <a:pathLst>
                <a:path w="52705" h="1895475">
                  <a:moveTo>
                    <a:pt x="52678" y="1895466"/>
                  </a:moveTo>
                  <a:lnTo>
                    <a:pt x="0" y="1895466"/>
                  </a:lnTo>
                </a:path>
                <a:path w="52705" h="1895475">
                  <a:moveTo>
                    <a:pt x="52678" y="1623495"/>
                  </a:moveTo>
                  <a:lnTo>
                    <a:pt x="0" y="1623495"/>
                  </a:lnTo>
                </a:path>
                <a:path w="52705" h="1895475">
                  <a:moveTo>
                    <a:pt x="52678" y="1355777"/>
                  </a:moveTo>
                  <a:lnTo>
                    <a:pt x="0" y="1355777"/>
                  </a:lnTo>
                </a:path>
                <a:path w="52705" h="1895475">
                  <a:moveTo>
                    <a:pt x="52678" y="1083762"/>
                  </a:moveTo>
                  <a:lnTo>
                    <a:pt x="0" y="1083762"/>
                  </a:lnTo>
                </a:path>
                <a:path w="52705" h="1895475">
                  <a:moveTo>
                    <a:pt x="52678" y="811659"/>
                  </a:moveTo>
                  <a:lnTo>
                    <a:pt x="0" y="811659"/>
                  </a:lnTo>
                </a:path>
                <a:path w="52705" h="1895475">
                  <a:moveTo>
                    <a:pt x="52678" y="539688"/>
                  </a:moveTo>
                  <a:lnTo>
                    <a:pt x="0" y="539688"/>
                  </a:lnTo>
                </a:path>
                <a:path w="52705" h="1895475">
                  <a:moveTo>
                    <a:pt x="52678" y="267585"/>
                  </a:moveTo>
                  <a:lnTo>
                    <a:pt x="0" y="267585"/>
                  </a:lnTo>
                </a:path>
                <a:path w="52705" h="1895475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8451" y="150740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87678" y="1235394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65450" y="3333067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65450" y="2793378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17152" y="2249304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17152" y="1406816"/>
            <a:ext cx="21526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96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160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17152" y="1165498"/>
            <a:ext cx="1701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200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38156" y="1277006"/>
            <a:ext cx="5279390" cy="2677160"/>
            <a:chOff x="1338156" y="1277006"/>
            <a:chExt cx="5279390" cy="2677160"/>
          </a:xfrm>
        </p:grpSpPr>
        <p:sp>
          <p:nvSpPr>
            <p:cNvPr id="19" name="object 19" descr=""/>
            <p:cNvSpPr/>
            <p:nvPr/>
          </p:nvSpPr>
          <p:spPr>
            <a:xfrm>
              <a:off x="1344738" y="1507409"/>
              <a:ext cx="5257165" cy="2167890"/>
            </a:xfrm>
            <a:custGeom>
              <a:avLst/>
              <a:gdLst/>
              <a:ahLst/>
              <a:cxnLst/>
              <a:rect l="l" t="t" r="r" b="b"/>
              <a:pathLst>
                <a:path w="5257165" h="2167890">
                  <a:moveTo>
                    <a:pt x="0" y="2167569"/>
                  </a:moveTo>
                  <a:lnTo>
                    <a:pt x="5256952" y="2167569"/>
                  </a:lnTo>
                </a:path>
                <a:path w="5257165" h="2167890">
                  <a:moveTo>
                    <a:pt x="0" y="1895597"/>
                  </a:moveTo>
                  <a:lnTo>
                    <a:pt x="5256952" y="1895597"/>
                  </a:lnTo>
                </a:path>
                <a:path w="5257165" h="2167890">
                  <a:moveTo>
                    <a:pt x="0" y="1627880"/>
                  </a:moveTo>
                  <a:lnTo>
                    <a:pt x="5256952" y="1627880"/>
                  </a:lnTo>
                </a:path>
                <a:path w="5257165" h="2167890">
                  <a:moveTo>
                    <a:pt x="0" y="1355865"/>
                  </a:moveTo>
                  <a:lnTo>
                    <a:pt x="5256952" y="1355865"/>
                  </a:lnTo>
                </a:path>
                <a:path w="5257165" h="2167890">
                  <a:moveTo>
                    <a:pt x="0" y="1083762"/>
                  </a:moveTo>
                  <a:lnTo>
                    <a:pt x="5256952" y="1083762"/>
                  </a:lnTo>
                </a:path>
                <a:path w="5257165" h="2167890">
                  <a:moveTo>
                    <a:pt x="0" y="811791"/>
                  </a:moveTo>
                  <a:lnTo>
                    <a:pt x="5256952" y="811791"/>
                  </a:lnTo>
                </a:path>
                <a:path w="5257165" h="2167890">
                  <a:moveTo>
                    <a:pt x="0" y="539688"/>
                  </a:moveTo>
                  <a:lnTo>
                    <a:pt x="5256952" y="539688"/>
                  </a:lnTo>
                </a:path>
                <a:path w="5257165" h="2167890">
                  <a:moveTo>
                    <a:pt x="0" y="272102"/>
                  </a:moveTo>
                  <a:lnTo>
                    <a:pt x="5256952" y="272102"/>
                  </a:lnTo>
                </a:path>
                <a:path w="5257165" h="2167890">
                  <a:moveTo>
                    <a:pt x="0" y="0"/>
                  </a:moveTo>
                  <a:lnTo>
                    <a:pt x="5256952" y="0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44738" y="1283588"/>
              <a:ext cx="5266055" cy="2663825"/>
            </a:xfrm>
            <a:custGeom>
              <a:avLst/>
              <a:gdLst/>
              <a:ahLst/>
              <a:cxnLst/>
              <a:rect l="l" t="t" r="r" b="b"/>
              <a:pathLst>
                <a:path w="5266055" h="2663825">
                  <a:moveTo>
                    <a:pt x="0" y="2663493"/>
                  </a:moveTo>
                  <a:lnTo>
                    <a:pt x="4381" y="2663493"/>
                  </a:lnTo>
                  <a:lnTo>
                    <a:pt x="2209764" y="2663493"/>
                  </a:lnTo>
                  <a:lnTo>
                    <a:pt x="2222895" y="381777"/>
                  </a:lnTo>
                  <a:lnTo>
                    <a:pt x="2227271" y="324813"/>
                  </a:lnTo>
                  <a:lnTo>
                    <a:pt x="2227271" y="320427"/>
                  </a:lnTo>
                  <a:lnTo>
                    <a:pt x="2231692" y="302799"/>
                  </a:lnTo>
                  <a:lnTo>
                    <a:pt x="2236069" y="219436"/>
                  </a:lnTo>
                  <a:lnTo>
                    <a:pt x="2249199" y="52710"/>
                  </a:lnTo>
                  <a:lnTo>
                    <a:pt x="2253576" y="8770"/>
                  </a:lnTo>
                  <a:lnTo>
                    <a:pt x="2257952" y="0"/>
                  </a:lnTo>
                  <a:lnTo>
                    <a:pt x="2319402" y="0"/>
                  </a:lnTo>
                  <a:lnTo>
                    <a:pt x="5265705" y="0"/>
                  </a:lnTo>
                </a:path>
              </a:pathLst>
            </a:custGeom>
            <a:ln w="1316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384237" y="822706"/>
            <a:ext cx="317436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0104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 indent="4826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ENERGÍA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DRENADA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PARARRAYO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SE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ATMOSFÉRICA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FASE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A, DE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4355" cy="3394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máximos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simulación,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resumirán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respectivo.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889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4.4.2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9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1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1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10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Cuenca</a:t>
            </a:r>
            <a:r>
              <a:rPr dirty="0" sz="1200" spc="1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Rayoloma,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114" b="1">
                <a:latin typeface="Arial"/>
                <a:cs typeface="Arial"/>
              </a:rPr>
              <a:t> </a:t>
            </a:r>
            <a:r>
              <a:rPr dirty="0" sz="1200" spc="-25" b="1">
                <a:latin typeface="Arial"/>
                <a:cs typeface="Arial"/>
              </a:rPr>
              <a:t>de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6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atmosféricas,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2012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obtendrán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utilizando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años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posteriores,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similares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considerable.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74955" indent="-26289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107950" indent="3175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4. 87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>
                <a:latin typeface="Microsoft Sans Serif"/>
                <a:cs typeface="Microsoft Sans Serif"/>
              </a:rPr>
              <a:t> 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</a:t>
            </a:r>
            <a:r>
              <a:rPr dirty="0" sz="1200" spc="-20">
                <a:latin typeface="Microsoft Sans Serif"/>
                <a:cs typeface="Microsoft Sans Serif"/>
              </a:rPr>
              <a:t>2012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436242" y="4234941"/>
          <a:ext cx="4976495" cy="2116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448309"/>
                <a:gridCol w="450850"/>
                <a:gridCol w="405130"/>
                <a:gridCol w="407669"/>
                <a:gridCol w="447675"/>
                <a:gridCol w="408304"/>
                <a:gridCol w="630554"/>
                <a:gridCol w="340995"/>
                <a:gridCol w="414020"/>
              </a:tblGrid>
              <a:tr h="219075">
                <a:tc gridSpan="10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CUENCA-138kV,2012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2,467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1,741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216,5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377729,6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993,4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660,6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-218,4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210,4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4556,8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267,8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-1,517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556,0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964,9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-1,852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-1,462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528,5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5260,7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529,6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1,555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356,6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183,9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149,2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9641,4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-1,823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1,550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713,8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367,2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6502653"/>
            <a:ext cx="5634990" cy="1446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0100"/>
              </a:lnSpc>
              <a:spcBef>
                <a:spcPts val="9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energía, </a:t>
            </a:r>
            <a:r>
              <a:rPr dirty="0" sz="1200">
                <a:latin typeface="Microsoft Sans Serif"/>
                <a:cs typeface="Microsoft Sans Serif"/>
              </a:rPr>
              <a:t>aproximadamente de 377,73 kJ; 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3,49 </a:t>
            </a:r>
            <a:r>
              <a:rPr dirty="0" sz="1200" spc="-10">
                <a:latin typeface="Microsoft Sans Serif"/>
                <a:cs typeface="Microsoft Sans Serif"/>
              </a:rPr>
              <a:t>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4.4.3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Gualaceo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69kV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64437" y="822706"/>
            <a:ext cx="543306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0875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2540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4. 88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</a:t>
            </a:r>
            <a:endParaRPr sz="1200">
              <a:latin typeface="Microsoft Sans Serif"/>
              <a:cs typeface="Microsoft Sans Serif"/>
            </a:endParaRPr>
          </a:p>
          <a:p>
            <a:pPr algn="ctr" marL="12065" marR="5080">
              <a:lnSpc>
                <a:spcPct val="110000"/>
              </a:lnSpc>
              <a:spcBef>
                <a:spcPts val="20"/>
              </a:spcBef>
            </a:pP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12442" y="1631314"/>
          <a:ext cx="4824095" cy="1865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655"/>
                <a:gridCol w="378460"/>
                <a:gridCol w="377825"/>
                <a:gridCol w="338454"/>
                <a:gridCol w="447675"/>
                <a:gridCol w="450850"/>
                <a:gridCol w="447675"/>
                <a:gridCol w="618490"/>
                <a:gridCol w="408304"/>
                <a:gridCol w="474979"/>
              </a:tblGrid>
              <a:tr h="213360">
                <a:tc gridSpan="10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193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57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-923,5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388,9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511,8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939,5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-266,8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192131,9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176,9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413,9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-240,5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2185,9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408,0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-200,1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-240,3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2031,0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5,1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846,6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404,6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66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13040,7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1238,4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649217"/>
            <a:ext cx="5632450" cy="2241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192,1kJ;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3,55kJ/kV(Vr).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4.4.4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Gualaceo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obtenidos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106045" indent="2540">
              <a:lnSpc>
                <a:spcPct val="110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4. 89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 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 spc="-20">
                <a:latin typeface="Microsoft Sans Serif"/>
                <a:cs typeface="Microsoft Sans Serif"/>
              </a:rPr>
              <a:t>2012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90522" y="5908801"/>
          <a:ext cx="5067935" cy="21132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451484"/>
                <a:gridCol w="448310"/>
                <a:gridCol w="408939"/>
                <a:gridCol w="448310"/>
                <a:gridCol w="451485"/>
                <a:gridCol w="408939"/>
                <a:gridCol w="619125"/>
                <a:gridCol w="335914"/>
                <a:gridCol w="478789"/>
              </a:tblGrid>
              <a:tr h="210185">
                <a:tc gridSpan="10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 ATMOSFÉRICA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GUALACEO-138kV,2012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193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89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1,905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-792,7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-217,1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14340,3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473,0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2,431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790,1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186,8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322115,2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1946,2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618,4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-184,1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1685,7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1,698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574,5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253,0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13350,8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-1,856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-1,489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1,491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412,9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14483,0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8,3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1,487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826,3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375,4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327,5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279,6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8170544"/>
            <a:ext cx="5631180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352,3kJ,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2,94kJ/kV(Vr).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535295" cy="1797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 atmosférica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Limón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69kV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5080" indent="-1270">
              <a:lnSpc>
                <a:spcPct val="110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4. 90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 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70355" y="2637154"/>
          <a:ext cx="4707890" cy="1890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655"/>
                <a:gridCol w="378460"/>
                <a:gridCol w="377825"/>
                <a:gridCol w="335279"/>
                <a:gridCol w="450850"/>
                <a:gridCol w="448309"/>
                <a:gridCol w="450850"/>
                <a:gridCol w="631189"/>
                <a:gridCol w="341629"/>
                <a:gridCol w="414654"/>
              </a:tblGrid>
              <a:tr h="207010">
                <a:tc gridSpan="10"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LIMÓN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193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574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-538,6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-165,0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316,0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653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-544,6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-159,6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-123,0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1591,4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398,7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-118,9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-124,5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196641,8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604,5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363,1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12737,7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-141,4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564,2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676647"/>
            <a:ext cx="5631180" cy="224155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12700" marR="5080">
              <a:lnSpc>
                <a:spcPct val="110800"/>
              </a:lnSpc>
              <a:spcBef>
                <a:spcPts val="8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196,6kJ,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3,64kJ/kV(Vr).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4.4.6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Limón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104775" indent="2540">
              <a:lnSpc>
                <a:spcPct val="1108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4. 91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 spc="-20">
                <a:latin typeface="Microsoft Sans Serif"/>
                <a:cs typeface="Microsoft Sans Serif"/>
              </a:rPr>
              <a:t>2012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35658" y="6939407"/>
          <a:ext cx="5177790" cy="2087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448309"/>
                <a:gridCol w="450850"/>
                <a:gridCol w="405130"/>
                <a:gridCol w="450850"/>
                <a:gridCol w="448309"/>
                <a:gridCol w="451485"/>
                <a:gridCol w="618489"/>
                <a:gridCol w="408304"/>
                <a:gridCol w="475614"/>
              </a:tblGrid>
              <a:tr h="207010">
                <a:tc gridSpan="10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LIMÓN-138kV,2012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066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65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-1,474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1,730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-655,2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-223,3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6323,6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513,2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-639,9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-172,7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-183,1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7521,5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36,5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384,4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2,431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-1,628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811,5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324634,2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140,0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2124,1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653,1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-170,6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15834,4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1,853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-1,421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448,1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6103,5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655,2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1,696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896,7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410,6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371,4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16,1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19831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  <a:spcBef>
                <a:spcPts val="1270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energía, </a:t>
            </a:r>
            <a:r>
              <a:rPr dirty="0" sz="1200">
                <a:latin typeface="Microsoft Sans Serif"/>
                <a:cs typeface="Microsoft Sans Serif"/>
              </a:rPr>
              <a:t>aproximadamente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356,75kJ; que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2,97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4.4.7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Méndez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Arial"/>
              <a:cs typeface="Arial"/>
            </a:endParaRPr>
          </a:p>
          <a:p>
            <a:pPr algn="ctr" marL="110489" marR="105410" indent="254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4. 92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70355" y="2823336"/>
          <a:ext cx="4707890" cy="1905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655"/>
                <a:gridCol w="378460"/>
                <a:gridCol w="377825"/>
                <a:gridCol w="335279"/>
                <a:gridCol w="450850"/>
                <a:gridCol w="448309"/>
                <a:gridCol w="450850"/>
                <a:gridCol w="631189"/>
                <a:gridCol w="341629"/>
                <a:gridCol w="414654"/>
              </a:tblGrid>
              <a:tr h="210185">
                <a:tc gridSpan="10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MÉNDEZ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83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-485,2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-162,8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287,2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-508,3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-132,4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-368,2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75,5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12110,6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34,4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139,1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414,2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106,4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-152,9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196945,6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862,1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486,2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-118,6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1851,0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880864"/>
            <a:ext cx="5641340" cy="20408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valor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196,95kJ,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equivale 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3,64kJ/kV(Vr).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4.4.8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Méndez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114935" indent="508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4. 93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Méndez,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138kV-</a:t>
            </a:r>
            <a:r>
              <a:rPr dirty="0" sz="1200" spc="-20">
                <a:latin typeface="Microsoft Sans Serif"/>
                <a:cs typeface="Microsoft Sans Serif"/>
              </a:rPr>
              <a:t>2012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56994" y="6939406"/>
          <a:ext cx="5135245" cy="2100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448309"/>
                <a:gridCol w="450850"/>
                <a:gridCol w="408305"/>
                <a:gridCol w="447675"/>
                <a:gridCol w="450850"/>
                <a:gridCol w="405130"/>
                <a:gridCol w="617854"/>
                <a:gridCol w="407670"/>
                <a:gridCol w="474979"/>
              </a:tblGrid>
              <a:tr h="207010">
                <a:tc gridSpan="10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MÉNDEZ-138kV,2012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89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1,764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1,707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-636,7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-199,4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1347,0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383,1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1,866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-1,686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1,788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-574,8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221,2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12237,0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1277,4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-1,887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-703,1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19488,0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796,0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2,463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820,2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200,8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355987,1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2195,4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-1,490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1,645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467,1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199,9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11652,8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9,2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297,6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1,848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-1,484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1,639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934,5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399,8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174,8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8165" cy="2184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  <a:spcBef>
                <a:spcPts val="1270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energía, </a:t>
            </a:r>
            <a:r>
              <a:rPr dirty="0" sz="1200">
                <a:latin typeface="Microsoft Sans Serif"/>
                <a:cs typeface="Microsoft Sans Serif"/>
              </a:rPr>
              <a:t>equivalente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389,05kJ;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3,24kJ/kV(Vr).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4.4.9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subestación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69kv.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 algn="ctr" marR="1270">
              <a:lnSpc>
                <a:spcPct val="100000"/>
              </a:lnSpc>
              <a:spcBef>
                <a:spcPts val="14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4. 94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</a:t>
            </a:r>
            <a:endParaRPr sz="1200">
              <a:latin typeface="Microsoft Sans Serif"/>
              <a:cs typeface="Microsoft Sans Serif"/>
            </a:endParaRPr>
          </a:p>
          <a:p>
            <a:pPr algn="ctr" marL="110489" marR="111760">
              <a:lnSpc>
                <a:spcPct val="11000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pararrayos, 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613026" y="3024504"/>
          <a:ext cx="4622800" cy="1894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655"/>
                <a:gridCol w="378460"/>
                <a:gridCol w="377825"/>
                <a:gridCol w="335279"/>
                <a:gridCol w="450850"/>
                <a:gridCol w="405130"/>
                <a:gridCol w="407669"/>
                <a:gridCol w="630555"/>
                <a:gridCol w="340995"/>
                <a:gridCol w="414020"/>
              </a:tblGrid>
              <a:tr h="207010">
                <a:tc gridSpan="10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89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-722,6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290,9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454,7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1025,6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-399,7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156,0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11681,0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13,2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1,73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-394,7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164,6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188,5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897,4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1,81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-482,1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175,3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1588,3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21,4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-432,8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181,8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193603,1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21,0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6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5069840"/>
            <a:ext cx="5634990" cy="1839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193,6kJ,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3,58kJ/kV(Vr).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4.4.10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la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subestación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Macas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Arial"/>
              <a:cs typeface="Arial"/>
            </a:endParaRPr>
          </a:p>
          <a:p>
            <a:pPr algn="ctr" marL="110489" marR="106680" indent="1270">
              <a:lnSpc>
                <a:spcPct val="1108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4. 95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 se produce una 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S/E </a:t>
            </a:r>
            <a:r>
              <a:rPr dirty="0" sz="1200">
                <a:latin typeface="Microsoft Sans Serif"/>
                <a:cs typeface="Microsoft Sans Serif"/>
              </a:rPr>
              <a:t>Macas, 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 de </a:t>
            </a:r>
            <a:r>
              <a:rPr dirty="0" sz="1200" spc="-10">
                <a:latin typeface="Microsoft Sans Serif"/>
                <a:cs typeface="Microsoft Sans Serif"/>
              </a:rPr>
              <a:t>138kV-</a:t>
            </a:r>
            <a:r>
              <a:rPr dirty="0" sz="1200" spc="-20">
                <a:latin typeface="Microsoft Sans Serif"/>
                <a:cs typeface="Microsoft Sans Serif"/>
              </a:rPr>
              <a:t>2012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378330" y="6927215"/>
          <a:ext cx="5092065" cy="2131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451484"/>
                <a:gridCol w="448310"/>
                <a:gridCol w="408939"/>
                <a:gridCol w="518794"/>
                <a:gridCol w="451484"/>
                <a:gridCol w="406400"/>
                <a:gridCol w="631825"/>
                <a:gridCol w="345439"/>
                <a:gridCol w="415289"/>
              </a:tblGrid>
              <a:tr h="212725">
                <a:tc gridSpan="10"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S/E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MACAS69-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138kV,2012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701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07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339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07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-1,544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1,661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-662,8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-222,5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299,8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5663,9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-1,878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1,534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-635,8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-276,2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244,6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8798,4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12,2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1,691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-1,389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1,726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-677,4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-194,7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220,5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196,6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449,4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1,779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-1,351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1,631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-758,1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206,9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1172,0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2,049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-1,475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-3176,6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224,5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40731,5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10,7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669,4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2,747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-1,469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1,736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-6353,5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468,4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449,2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136763,5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16,7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4990" cy="2397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0000"/>
              </a:lnSpc>
              <a:spcBef>
                <a:spcPts val="1270"/>
              </a:spcBef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kV,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151,54kJ;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equivale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2,8kJ/kV(Vr).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4.4.11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el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cable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guarda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69kV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Ecuador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mayor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estadísticas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Aviación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Civil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isoceráunico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oriente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ecuatoriano,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asumiendo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produce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 Méndez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</a:t>
            </a:r>
            <a:r>
              <a:rPr dirty="0" sz="1200" spc="-10">
                <a:latin typeface="Microsoft Sans Serif"/>
                <a:cs typeface="Microsoft Sans Serif"/>
              </a:rPr>
              <a:t>Macas.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95527" y="6575425"/>
            <a:ext cx="5170170" cy="63627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algn="ctr" marL="12700" marR="5080" indent="5080">
              <a:lnSpc>
                <a:spcPct val="110900"/>
              </a:lnSpc>
              <a:spcBef>
                <a:spcPts val="11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4. 115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259105" y="3642743"/>
            <a:ext cx="5358130" cy="2769235"/>
            <a:chOff x="1259105" y="3642743"/>
            <a:chExt cx="5358130" cy="2769235"/>
          </a:xfrm>
        </p:grpSpPr>
        <p:sp>
          <p:nvSpPr>
            <p:cNvPr id="5" name="object 5" descr=""/>
            <p:cNvSpPr/>
            <p:nvPr/>
          </p:nvSpPr>
          <p:spPr>
            <a:xfrm>
              <a:off x="1322833" y="3649410"/>
              <a:ext cx="5287645" cy="2755900"/>
            </a:xfrm>
            <a:custGeom>
              <a:avLst/>
              <a:gdLst/>
              <a:ahLst/>
              <a:cxnLst/>
              <a:rect l="l" t="t" r="r" b="b"/>
              <a:pathLst>
                <a:path w="5287645" h="2755900">
                  <a:moveTo>
                    <a:pt x="0" y="2711686"/>
                  </a:moveTo>
                  <a:lnTo>
                    <a:pt x="5287607" y="2711686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11686"/>
                  </a:lnTo>
                  <a:close/>
                </a:path>
                <a:path w="5287645" h="2755900">
                  <a:moveTo>
                    <a:pt x="0" y="2711686"/>
                  </a:moveTo>
                  <a:lnTo>
                    <a:pt x="0" y="2755504"/>
                  </a:lnTo>
                </a:path>
                <a:path w="5287645" h="2755900">
                  <a:moveTo>
                    <a:pt x="530555" y="2711686"/>
                  </a:moveTo>
                  <a:lnTo>
                    <a:pt x="530555" y="2755504"/>
                  </a:lnTo>
                </a:path>
                <a:path w="5287645" h="2755900">
                  <a:moveTo>
                    <a:pt x="1056597" y="2711686"/>
                  </a:moveTo>
                  <a:lnTo>
                    <a:pt x="1056597" y="2755504"/>
                  </a:lnTo>
                </a:path>
                <a:path w="5287645" h="2755900">
                  <a:moveTo>
                    <a:pt x="1587105" y="2711686"/>
                  </a:moveTo>
                  <a:lnTo>
                    <a:pt x="1587105" y="2755504"/>
                  </a:lnTo>
                </a:path>
                <a:path w="5287645" h="2755900">
                  <a:moveTo>
                    <a:pt x="2113279" y="2711686"/>
                  </a:moveTo>
                  <a:lnTo>
                    <a:pt x="2113279" y="2755504"/>
                  </a:lnTo>
                </a:path>
                <a:path w="5287645" h="2755900">
                  <a:moveTo>
                    <a:pt x="2643829" y="2711686"/>
                  </a:moveTo>
                  <a:lnTo>
                    <a:pt x="2643829" y="2755504"/>
                  </a:lnTo>
                </a:path>
                <a:path w="5287645" h="2755900">
                  <a:moveTo>
                    <a:pt x="3174336" y="2711686"/>
                  </a:moveTo>
                  <a:lnTo>
                    <a:pt x="3174336" y="2755504"/>
                  </a:lnTo>
                </a:path>
                <a:path w="5287645" h="2755900">
                  <a:moveTo>
                    <a:pt x="3700511" y="2711686"/>
                  </a:moveTo>
                  <a:lnTo>
                    <a:pt x="3700511" y="2755504"/>
                  </a:lnTo>
                </a:path>
                <a:path w="5287645" h="2755900">
                  <a:moveTo>
                    <a:pt x="4231061" y="2711686"/>
                  </a:moveTo>
                  <a:lnTo>
                    <a:pt x="4231061" y="2755504"/>
                  </a:lnTo>
                </a:path>
                <a:path w="5287645" h="2755900">
                  <a:moveTo>
                    <a:pt x="4757104" y="2711686"/>
                  </a:moveTo>
                  <a:lnTo>
                    <a:pt x="4757104" y="2755504"/>
                  </a:lnTo>
                </a:path>
                <a:path w="5287645" h="2755900">
                  <a:moveTo>
                    <a:pt x="5287611" y="2711686"/>
                  </a:moveTo>
                  <a:lnTo>
                    <a:pt x="5287611" y="2755504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53388" y="3649410"/>
              <a:ext cx="4226560" cy="2712085"/>
            </a:xfrm>
            <a:custGeom>
              <a:avLst/>
              <a:gdLst/>
              <a:ahLst/>
              <a:cxnLst/>
              <a:rect l="l" t="t" r="r" b="b"/>
              <a:pathLst>
                <a:path w="4226560" h="2712085">
                  <a:moveTo>
                    <a:pt x="0" y="0"/>
                  </a:moveTo>
                  <a:lnTo>
                    <a:pt x="0" y="2711686"/>
                  </a:lnTo>
                </a:path>
                <a:path w="4226560" h="2712085">
                  <a:moveTo>
                    <a:pt x="526042" y="0"/>
                  </a:moveTo>
                  <a:lnTo>
                    <a:pt x="526042" y="2711686"/>
                  </a:lnTo>
                </a:path>
                <a:path w="4226560" h="2712085">
                  <a:moveTo>
                    <a:pt x="1056549" y="0"/>
                  </a:moveTo>
                  <a:lnTo>
                    <a:pt x="1056549" y="2711686"/>
                  </a:lnTo>
                </a:path>
                <a:path w="4226560" h="2712085">
                  <a:moveTo>
                    <a:pt x="1582723" y="0"/>
                  </a:moveTo>
                  <a:lnTo>
                    <a:pt x="1582723" y="2711686"/>
                  </a:lnTo>
                </a:path>
                <a:path w="4226560" h="2712085">
                  <a:moveTo>
                    <a:pt x="2113274" y="0"/>
                  </a:moveTo>
                  <a:lnTo>
                    <a:pt x="2113274" y="2711686"/>
                  </a:lnTo>
                </a:path>
                <a:path w="4226560" h="2712085">
                  <a:moveTo>
                    <a:pt x="2643781" y="0"/>
                  </a:moveTo>
                  <a:lnTo>
                    <a:pt x="2643781" y="2711686"/>
                  </a:lnTo>
                </a:path>
                <a:path w="4226560" h="2712085">
                  <a:moveTo>
                    <a:pt x="3169955" y="0"/>
                  </a:moveTo>
                  <a:lnTo>
                    <a:pt x="3169955" y="2711686"/>
                  </a:lnTo>
                </a:path>
                <a:path w="4226560" h="2712085">
                  <a:moveTo>
                    <a:pt x="3700506" y="0"/>
                  </a:moveTo>
                  <a:lnTo>
                    <a:pt x="3700506" y="2711686"/>
                  </a:lnTo>
                </a:path>
                <a:path w="4226560" h="2712085">
                  <a:moveTo>
                    <a:pt x="4226549" y="0"/>
                  </a:moveTo>
                  <a:lnTo>
                    <a:pt x="4226549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65773" y="6361097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095247" y="6286012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  <a:p>
            <a:pPr marL="200660">
              <a:lnSpc>
                <a:spcPts val="770"/>
              </a:lnSpc>
              <a:spcBef>
                <a:spcPts val="50"/>
              </a:spcBef>
              <a:tabLst>
                <a:tab pos="1235710" algn="l"/>
                <a:tab pos="2292350" algn="l"/>
                <a:tab pos="3353435" algn="l"/>
                <a:tab pos="4410075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0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265773" y="3649410"/>
            <a:ext cx="52705" cy="2259965"/>
          </a:xfrm>
          <a:custGeom>
            <a:avLst/>
            <a:gdLst/>
            <a:ahLst/>
            <a:cxnLst/>
            <a:rect l="l" t="t" r="r" b="b"/>
            <a:pathLst>
              <a:path w="52705" h="2259965">
                <a:moveTo>
                  <a:pt x="52678" y="2259702"/>
                </a:moveTo>
                <a:lnTo>
                  <a:pt x="0" y="2259702"/>
                </a:lnTo>
              </a:path>
              <a:path w="52705" h="2259965">
                <a:moveTo>
                  <a:pt x="52678" y="1807762"/>
                </a:moveTo>
                <a:lnTo>
                  <a:pt x="0" y="1807762"/>
                </a:lnTo>
              </a:path>
              <a:path w="52705" h="2259965">
                <a:moveTo>
                  <a:pt x="52678" y="1355777"/>
                </a:moveTo>
                <a:lnTo>
                  <a:pt x="0" y="1355777"/>
                </a:lnTo>
              </a:path>
              <a:path w="52705" h="2259965">
                <a:moveTo>
                  <a:pt x="52678" y="903837"/>
                </a:moveTo>
                <a:lnTo>
                  <a:pt x="0" y="903837"/>
                </a:lnTo>
              </a:path>
              <a:path w="52705" h="2259965">
                <a:moveTo>
                  <a:pt x="52678" y="451984"/>
                </a:moveTo>
                <a:lnTo>
                  <a:pt x="0" y="451984"/>
                </a:lnTo>
              </a:path>
              <a:path w="52705" h="2259965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17152" y="5839216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7152" y="538736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91737" y="4935379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448343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3439" y="3803292"/>
            <a:ext cx="180340" cy="3543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3439" y="357951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1" y="3655984"/>
            <a:ext cx="5300775" cy="2650240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2147542" y="3421558"/>
            <a:ext cx="362966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464184" marR="5080" indent="-45212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CUENCA,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 UNA</a:t>
            </a:r>
            <a:r>
              <a:rPr dirty="0" sz="650" spc="18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40637" y="4161281"/>
            <a:ext cx="528193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4. 116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7932" y="8292465"/>
            <a:ext cx="558863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4. 117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Limón,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 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4678"/>
            <a:ext cx="3354704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v:GUALAA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v:GUALAB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v:GUALAC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44738" y="1235394"/>
            <a:ext cx="5266055" cy="2755900"/>
          </a:xfrm>
          <a:custGeom>
            <a:avLst/>
            <a:gdLst/>
            <a:ahLst/>
            <a:cxnLst/>
            <a:rect l="l" t="t" r="r" b="b"/>
            <a:pathLst>
              <a:path w="5266055" h="2755900">
                <a:moveTo>
                  <a:pt x="0" y="2711686"/>
                </a:moveTo>
                <a:lnTo>
                  <a:pt x="5265723" y="2711686"/>
                </a:lnTo>
                <a:lnTo>
                  <a:pt x="5265723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66055" h="2755900">
                <a:moveTo>
                  <a:pt x="0" y="2711686"/>
                </a:moveTo>
                <a:lnTo>
                  <a:pt x="0" y="2755504"/>
                </a:lnTo>
              </a:path>
              <a:path w="5266055" h="2755900">
                <a:moveTo>
                  <a:pt x="526156" y="2711686"/>
                </a:moveTo>
                <a:lnTo>
                  <a:pt x="526156" y="2755504"/>
                </a:lnTo>
              </a:path>
              <a:path w="5266055" h="2755900">
                <a:moveTo>
                  <a:pt x="1052199" y="2711686"/>
                </a:moveTo>
                <a:lnTo>
                  <a:pt x="1052199" y="2755504"/>
                </a:lnTo>
              </a:path>
              <a:path w="5266055" h="2755900">
                <a:moveTo>
                  <a:pt x="1578373" y="2711686"/>
                </a:moveTo>
                <a:lnTo>
                  <a:pt x="1578373" y="2755504"/>
                </a:lnTo>
              </a:path>
              <a:path w="5266055" h="2755900">
                <a:moveTo>
                  <a:pt x="2104503" y="2711686"/>
                </a:moveTo>
                <a:lnTo>
                  <a:pt x="2104503" y="2755504"/>
                </a:lnTo>
              </a:path>
              <a:path w="5266055" h="2755900">
                <a:moveTo>
                  <a:pt x="2630677" y="2711686"/>
                </a:moveTo>
                <a:lnTo>
                  <a:pt x="2630677" y="2755504"/>
                </a:lnTo>
              </a:path>
              <a:path w="5266055" h="2755900">
                <a:moveTo>
                  <a:pt x="3161228" y="2711686"/>
                </a:moveTo>
                <a:lnTo>
                  <a:pt x="3161228" y="2755504"/>
                </a:lnTo>
              </a:path>
              <a:path w="5266055" h="2755900">
                <a:moveTo>
                  <a:pt x="3687358" y="2711686"/>
                </a:moveTo>
                <a:lnTo>
                  <a:pt x="3687358" y="2755504"/>
                </a:lnTo>
              </a:path>
              <a:path w="5266055" h="2755900">
                <a:moveTo>
                  <a:pt x="4213532" y="2711686"/>
                </a:moveTo>
                <a:lnTo>
                  <a:pt x="4213532" y="2755504"/>
                </a:lnTo>
              </a:path>
              <a:path w="5266055" h="2755900">
                <a:moveTo>
                  <a:pt x="4739575" y="2711686"/>
                </a:moveTo>
                <a:lnTo>
                  <a:pt x="4739575" y="2755504"/>
                </a:lnTo>
              </a:path>
              <a:path w="5266055" h="2755900">
                <a:moveTo>
                  <a:pt x="5265705" y="2711686"/>
                </a:moveTo>
                <a:lnTo>
                  <a:pt x="5265705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254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05751" y="3982540"/>
            <a:ext cx="50253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42669" algn="l"/>
                <a:tab pos="2094864" algn="l"/>
                <a:tab pos="3151505" algn="l"/>
                <a:tab pos="4203700" algn="l"/>
                <a:tab pos="485267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81011" y="1228727"/>
            <a:ext cx="4805680" cy="2725420"/>
            <a:chOff x="1281011" y="1228727"/>
            <a:chExt cx="4805680" cy="2725420"/>
          </a:xfrm>
        </p:grpSpPr>
        <p:sp>
          <p:nvSpPr>
            <p:cNvPr id="9" name="object 9" descr=""/>
            <p:cNvSpPr/>
            <p:nvPr/>
          </p:nvSpPr>
          <p:spPr>
            <a:xfrm>
              <a:off x="1870895" y="1235394"/>
              <a:ext cx="4213860" cy="2712085"/>
            </a:xfrm>
            <a:custGeom>
              <a:avLst/>
              <a:gdLst/>
              <a:ahLst/>
              <a:cxnLst/>
              <a:rect l="l" t="t" r="r" b="b"/>
              <a:pathLst>
                <a:path w="4213860" h="2712085">
                  <a:moveTo>
                    <a:pt x="0" y="0"/>
                  </a:moveTo>
                  <a:lnTo>
                    <a:pt x="0" y="2711686"/>
                  </a:lnTo>
                </a:path>
                <a:path w="4213860" h="2712085">
                  <a:moveTo>
                    <a:pt x="526042" y="0"/>
                  </a:moveTo>
                  <a:lnTo>
                    <a:pt x="526042" y="2711686"/>
                  </a:lnTo>
                </a:path>
                <a:path w="4213860" h="2712085">
                  <a:moveTo>
                    <a:pt x="1052216" y="0"/>
                  </a:moveTo>
                  <a:lnTo>
                    <a:pt x="1052216" y="2711686"/>
                  </a:lnTo>
                </a:path>
                <a:path w="4213860" h="2712085">
                  <a:moveTo>
                    <a:pt x="1578347" y="0"/>
                  </a:moveTo>
                  <a:lnTo>
                    <a:pt x="1578347" y="2711686"/>
                  </a:lnTo>
                </a:path>
                <a:path w="4213860" h="2712085">
                  <a:moveTo>
                    <a:pt x="2104521" y="0"/>
                  </a:moveTo>
                  <a:lnTo>
                    <a:pt x="2104521" y="2711686"/>
                  </a:lnTo>
                </a:path>
                <a:path w="4213860" h="2712085">
                  <a:moveTo>
                    <a:pt x="2635071" y="0"/>
                  </a:moveTo>
                  <a:lnTo>
                    <a:pt x="2635071" y="2711686"/>
                  </a:lnTo>
                </a:path>
                <a:path w="4213860" h="2712085">
                  <a:moveTo>
                    <a:pt x="3161202" y="0"/>
                  </a:moveTo>
                  <a:lnTo>
                    <a:pt x="3161202" y="2711686"/>
                  </a:lnTo>
                </a:path>
                <a:path w="4213860" h="2712085">
                  <a:moveTo>
                    <a:pt x="3687376" y="0"/>
                  </a:moveTo>
                  <a:lnTo>
                    <a:pt x="3687376" y="2711686"/>
                  </a:lnTo>
                </a:path>
                <a:path w="4213860" h="2712085">
                  <a:moveTo>
                    <a:pt x="4213419" y="0"/>
                  </a:moveTo>
                  <a:lnTo>
                    <a:pt x="4213419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87678" y="1779512"/>
              <a:ext cx="52705" cy="2167890"/>
            </a:xfrm>
            <a:custGeom>
              <a:avLst/>
              <a:gdLst/>
              <a:ahLst/>
              <a:cxnLst/>
              <a:rect l="l" t="t" r="r" b="b"/>
              <a:pathLst>
                <a:path w="52705" h="2167890">
                  <a:moveTo>
                    <a:pt x="52678" y="2167569"/>
                  </a:moveTo>
                  <a:lnTo>
                    <a:pt x="0" y="2167569"/>
                  </a:lnTo>
                </a:path>
                <a:path w="52705" h="2167890">
                  <a:moveTo>
                    <a:pt x="52678" y="1895466"/>
                  </a:moveTo>
                  <a:lnTo>
                    <a:pt x="0" y="1895466"/>
                  </a:lnTo>
                </a:path>
                <a:path w="52705" h="2167890">
                  <a:moveTo>
                    <a:pt x="52678" y="1623495"/>
                  </a:moveTo>
                  <a:lnTo>
                    <a:pt x="0" y="1623495"/>
                  </a:lnTo>
                </a:path>
                <a:path w="52705" h="2167890">
                  <a:moveTo>
                    <a:pt x="52678" y="1355777"/>
                  </a:moveTo>
                  <a:lnTo>
                    <a:pt x="0" y="1355777"/>
                  </a:lnTo>
                </a:path>
                <a:path w="52705" h="2167890">
                  <a:moveTo>
                    <a:pt x="52678" y="1083762"/>
                  </a:moveTo>
                  <a:lnTo>
                    <a:pt x="0" y="1083762"/>
                  </a:lnTo>
                </a:path>
                <a:path w="52705" h="2167890">
                  <a:moveTo>
                    <a:pt x="52678" y="811659"/>
                  </a:moveTo>
                  <a:lnTo>
                    <a:pt x="0" y="811659"/>
                  </a:lnTo>
                </a:path>
                <a:path w="52705" h="2167890">
                  <a:moveTo>
                    <a:pt x="52678" y="539688"/>
                  </a:moveTo>
                  <a:lnTo>
                    <a:pt x="0" y="539688"/>
                  </a:lnTo>
                </a:path>
                <a:path w="52705" h="2167890">
                  <a:moveTo>
                    <a:pt x="52678" y="267585"/>
                  </a:moveTo>
                  <a:lnTo>
                    <a:pt x="0" y="267585"/>
                  </a:lnTo>
                </a:path>
                <a:path w="52705" h="216789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8451" y="150740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87678" y="1235394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39058" y="387716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39058" y="333306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87356" y="2793378"/>
            <a:ext cx="971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50">
                <a:latin typeface="Microsoft Sans Serif"/>
                <a:cs typeface="Microsoft Sans Serif"/>
              </a:rPr>
              <a:t>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65450" y="224930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65450" y="1406816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65450" y="1165498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56" y="1355983"/>
            <a:ext cx="5278870" cy="2540606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099267" y="822706"/>
            <a:ext cx="374777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8615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520700" marR="5080" indent="-508634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GUALACEO,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UNA</a:t>
            </a:r>
            <a:r>
              <a:rPr dirty="0" sz="650" spc="18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1281011" y="5357624"/>
            <a:ext cx="5336540" cy="2769235"/>
            <a:chOff x="1281011" y="5357624"/>
            <a:chExt cx="5336540" cy="2769235"/>
          </a:xfrm>
        </p:grpSpPr>
        <p:sp>
          <p:nvSpPr>
            <p:cNvPr id="22" name="object 22" descr=""/>
            <p:cNvSpPr/>
            <p:nvPr/>
          </p:nvSpPr>
          <p:spPr>
            <a:xfrm>
              <a:off x="1344738" y="5364291"/>
              <a:ext cx="5266055" cy="2755900"/>
            </a:xfrm>
            <a:custGeom>
              <a:avLst/>
              <a:gdLst/>
              <a:ahLst/>
              <a:cxnLst/>
              <a:rect l="l" t="t" r="r" b="b"/>
              <a:pathLst>
                <a:path w="5266055" h="2755900">
                  <a:moveTo>
                    <a:pt x="0" y="2711686"/>
                  </a:moveTo>
                  <a:lnTo>
                    <a:pt x="5265723" y="2711686"/>
                  </a:lnTo>
                  <a:lnTo>
                    <a:pt x="5265723" y="0"/>
                  </a:lnTo>
                  <a:lnTo>
                    <a:pt x="0" y="0"/>
                  </a:lnTo>
                  <a:lnTo>
                    <a:pt x="0" y="2711686"/>
                  </a:lnTo>
                  <a:close/>
                </a:path>
                <a:path w="5266055" h="2755900">
                  <a:moveTo>
                    <a:pt x="0" y="2711686"/>
                  </a:moveTo>
                  <a:lnTo>
                    <a:pt x="0" y="2755504"/>
                  </a:lnTo>
                </a:path>
                <a:path w="5266055" h="2755900">
                  <a:moveTo>
                    <a:pt x="526156" y="2711686"/>
                  </a:moveTo>
                  <a:lnTo>
                    <a:pt x="526156" y="2755504"/>
                  </a:lnTo>
                </a:path>
                <a:path w="5266055" h="2755900">
                  <a:moveTo>
                    <a:pt x="1052199" y="2711686"/>
                  </a:moveTo>
                  <a:lnTo>
                    <a:pt x="1052199" y="2755504"/>
                  </a:lnTo>
                </a:path>
                <a:path w="5266055" h="2755900">
                  <a:moveTo>
                    <a:pt x="1578373" y="2711686"/>
                  </a:moveTo>
                  <a:lnTo>
                    <a:pt x="1578373" y="2755504"/>
                  </a:lnTo>
                </a:path>
                <a:path w="5266055" h="2755900">
                  <a:moveTo>
                    <a:pt x="2104503" y="2711686"/>
                  </a:moveTo>
                  <a:lnTo>
                    <a:pt x="2104503" y="2755504"/>
                  </a:lnTo>
                </a:path>
                <a:path w="5266055" h="2755900">
                  <a:moveTo>
                    <a:pt x="2630677" y="2711686"/>
                  </a:moveTo>
                  <a:lnTo>
                    <a:pt x="2630677" y="2755504"/>
                  </a:lnTo>
                </a:path>
                <a:path w="5266055" h="2755900">
                  <a:moveTo>
                    <a:pt x="3161228" y="2711686"/>
                  </a:moveTo>
                  <a:lnTo>
                    <a:pt x="3161228" y="2755504"/>
                  </a:lnTo>
                </a:path>
                <a:path w="5266055" h="2755900">
                  <a:moveTo>
                    <a:pt x="3687358" y="2711686"/>
                  </a:moveTo>
                  <a:lnTo>
                    <a:pt x="3687358" y="2755504"/>
                  </a:lnTo>
                </a:path>
                <a:path w="5266055" h="2755900">
                  <a:moveTo>
                    <a:pt x="4213532" y="2711686"/>
                  </a:moveTo>
                  <a:lnTo>
                    <a:pt x="4213532" y="2755504"/>
                  </a:lnTo>
                </a:path>
                <a:path w="5266055" h="2755900">
                  <a:moveTo>
                    <a:pt x="4739575" y="2711686"/>
                  </a:moveTo>
                  <a:lnTo>
                    <a:pt x="4739575" y="2755504"/>
                  </a:lnTo>
                </a:path>
                <a:path w="5266055" h="2755900">
                  <a:moveTo>
                    <a:pt x="5265705" y="2711686"/>
                  </a:moveTo>
                  <a:lnTo>
                    <a:pt x="5265705" y="2755504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70895" y="5364291"/>
              <a:ext cx="4213860" cy="2712085"/>
            </a:xfrm>
            <a:custGeom>
              <a:avLst/>
              <a:gdLst/>
              <a:ahLst/>
              <a:cxnLst/>
              <a:rect l="l" t="t" r="r" b="b"/>
              <a:pathLst>
                <a:path w="4213860" h="2712084">
                  <a:moveTo>
                    <a:pt x="0" y="0"/>
                  </a:moveTo>
                  <a:lnTo>
                    <a:pt x="0" y="2711686"/>
                  </a:lnTo>
                </a:path>
                <a:path w="4213860" h="2712084">
                  <a:moveTo>
                    <a:pt x="526042" y="0"/>
                  </a:moveTo>
                  <a:lnTo>
                    <a:pt x="526042" y="2711686"/>
                  </a:lnTo>
                </a:path>
                <a:path w="4213860" h="2712084">
                  <a:moveTo>
                    <a:pt x="1052216" y="0"/>
                  </a:moveTo>
                  <a:lnTo>
                    <a:pt x="1052216" y="2711686"/>
                  </a:lnTo>
                </a:path>
                <a:path w="4213860" h="2712084">
                  <a:moveTo>
                    <a:pt x="1578347" y="0"/>
                  </a:moveTo>
                  <a:lnTo>
                    <a:pt x="1578347" y="2711686"/>
                  </a:lnTo>
                </a:path>
                <a:path w="4213860" h="2712084">
                  <a:moveTo>
                    <a:pt x="2104521" y="0"/>
                  </a:moveTo>
                  <a:lnTo>
                    <a:pt x="2104521" y="2711686"/>
                  </a:lnTo>
                </a:path>
                <a:path w="4213860" h="2712084">
                  <a:moveTo>
                    <a:pt x="2635071" y="0"/>
                  </a:moveTo>
                  <a:lnTo>
                    <a:pt x="2635071" y="2711686"/>
                  </a:lnTo>
                </a:path>
                <a:path w="4213860" h="2712084">
                  <a:moveTo>
                    <a:pt x="3161202" y="0"/>
                  </a:moveTo>
                  <a:lnTo>
                    <a:pt x="3161202" y="2711686"/>
                  </a:lnTo>
                </a:path>
                <a:path w="4213860" h="2712084">
                  <a:moveTo>
                    <a:pt x="3687376" y="0"/>
                  </a:moveTo>
                  <a:lnTo>
                    <a:pt x="3687376" y="2711686"/>
                  </a:lnTo>
                </a:path>
                <a:path w="4213860" h="2712084">
                  <a:moveTo>
                    <a:pt x="4213419" y="0"/>
                  </a:moveTo>
                  <a:lnTo>
                    <a:pt x="4213419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287678" y="807597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1095247" y="8000893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90</a:t>
            </a:r>
            <a:endParaRPr sz="650">
              <a:latin typeface="Microsoft Sans Serif"/>
              <a:cs typeface="Microsoft Sans Serif"/>
            </a:endParaRPr>
          </a:p>
          <a:p>
            <a:pPr marL="222885">
              <a:lnSpc>
                <a:spcPts val="770"/>
              </a:lnSpc>
              <a:spcBef>
                <a:spcPts val="50"/>
              </a:spcBef>
              <a:tabLst>
                <a:tab pos="1252855" algn="l"/>
                <a:tab pos="2305685" algn="l"/>
                <a:tab pos="3362325" algn="l"/>
                <a:tab pos="4414520" algn="l"/>
                <a:tab pos="5063490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8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v:LIMÓNA</a:t>
            </a:r>
            <a:r>
              <a:rPr dirty="0" sz="550" spc="30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v:LIMÓNB</a:t>
            </a:r>
            <a:r>
              <a:rPr dirty="0" sz="550" spc="30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v:LIMÓNC</a:t>
            </a:r>
            <a:endParaRPr sz="550">
              <a:latin typeface="Microsoft Sans Serif"/>
              <a:cs typeface="Microsoft Sans Serif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1281011" y="5357624"/>
            <a:ext cx="66040" cy="2453005"/>
            <a:chOff x="1281011" y="5357624"/>
            <a:chExt cx="66040" cy="2453005"/>
          </a:xfrm>
        </p:grpSpPr>
        <p:sp>
          <p:nvSpPr>
            <p:cNvPr id="27" name="object 27" descr=""/>
            <p:cNvSpPr/>
            <p:nvPr/>
          </p:nvSpPr>
          <p:spPr>
            <a:xfrm>
              <a:off x="1287678" y="5908409"/>
              <a:ext cx="52705" cy="1895475"/>
            </a:xfrm>
            <a:custGeom>
              <a:avLst/>
              <a:gdLst/>
              <a:ahLst/>
              <a:cxnLst/>
              <a:rect l="l" t="t" r="r" b="b"/>
              <a:pathLst>
                <a:path w="52705" h="1895475">
                  <a:moveTo>
                    <a:pt x="52678" y="1895466"/>
                  </a:moveTo>
                  <a:lnTo>
                    <a:pt x="0" y="1895466"/>
                  </a:lnTo>
                </a:path>
                <a:path w="52705" h="1895475">
                  <a:moveTo>
                    <a:pt x="52678" y="1623495"/>
                  </a:moveTo>
                  <a:lnTo>
                    <a:pt x="0" y="1623495"/>
                  </a:lnTo>
                </a:path>
                <a:path w="52705" h="1895475">
                  <a:moveTo>
                    <a:pt x="52678" y="1355777"/>
                  </a:moveTo>
                  <a:lnTo>
                    <a:pt x="0" y="1355777"/>
                  </a:lnTo>
                </a:path>
                <a:path w="52705" h="1895475">
                  <a:moveTo>
                    <a:pt x="52678" y="1083762"/>
                  </a:moveTo>
                  <a:lnTo>
                    <a:pt x="0" y="1083762"/>
                  </a:lnTo>
                </a:path>
                <a:path w="52705" h="1895475">
                  <a:moveTo>
                    <a:pt x="52678" y="811659"/>
                  </a:moveTo>
                  <a:lnTo>
                    <a:pt x="0" y="811659"/>
                  </a:lnTo>
                </a:path>
                <a:path w="52705" h="1895475">
                  <a:moveTo>
                    <a:pt x="52678" y="539688"/>
                  </a:moveTo>
                  <a:lnTo>
                    <a:pt x="0" y="539688"/>
                  </a:lnTo>
                </a:path>
                <a:path w="52705" h="1895475">
                  <a:moveTo>
                    <a:pt x="52678" y="267585"/>
                  </a:moveTo>
                  <a:lnTo>
                    <a:pt x="0" y="267585"/>
                  </a:lnTo>
                </a:path>
                <a:path w="52705" h="1895475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318451" y="563630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287678" y="5364291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1139058" y="746196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56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39058" y="6922275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65450" y="637820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12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65450" y="5535714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65450" y="529439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5" name="object 3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38155" y="5357709"/>
            <a:ext cx="5278872" cy="2672163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2200151" y="5136439"/>
            <a:ext cx="3542029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420370" marR="5080" indent="-40830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>
                <a:latin typeface="Microsoft Sans Serif"/>
                <a:cs typeface="Microsoft Sans Serif"/>
              </a:rPr>
              <a:t> SE 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UNA</a:t>
            </a:r>
            <a:r>
              <a:rPr dirty="0" sz="650" spc="17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8" name="object 3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779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4. 118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72692" y="8292465"/>
            <a:ext cx="5619750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119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cuando </a:t>
            </a:r>
            <a:r>
              <a:rPr dirty="0" sz="1200">
                <a:latin typeface="Microsoft Sans Serif"/>
                <a:cs typeface="Microsoft Sans Serif"/>
              </a:rPr>
              <a:t>se 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4678"/>
            <a:ext cx="3407410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29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v:MÉNDEA</a:t>
            </a:r>
            <a:r>
              <a:rPr dirty="0" sz="550" spc="31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v:MÉNDEB</a:t>
            </a:r>
            <a:r>
              <a:rPr dirty="0" sz="550" spc="31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v:MÉNDEC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44738" y="1235394"/>
            <a:ext cx="5266055" cy="2755900"/>
          </a:xfrm>
          <a:custGeom>
            <a:avLst/>
            <a:gdLst/>
            <a:ahLst/>
            <a:cxnLst/>
            <a:rect l="l" t="t" r="r" b="b"/>
            <a:pathLst>
              <a:path w="5266055" h="2755900">
                <a:moveTo>
                  <a:pt x="0" y="2711686"/>
                </a:moveTo>
                <a:lnTo>
                  <a:pt x="5265723" y="2711686"/>
                </a:lnTo>
                <a:lnTo>
                  <a:pt x="5265723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66055" h="2755900">
                <a:moveTo>
                  <a:pt x="0" y="2711686"/>
                </a:moveTo>
                <a:lnTo>
                  <a:pt x="0" y="2755504"/>
                </a:lnTo>
              </a:path>
              <a:path w="5266055" h="2755900">
                <a:moveTo>
                  <a:pt x="526156" y="2711686"/>
                </a:moveTo>
                <a:lnTo>
                  <a:pt x="526156" y="2755504"/>
                </a:lnTo>
              </a:path>
              <a:path w="5266055" h="2755900">
                <a:moveTo>
                  <a:pt x="1052199" y="2711686"/>
                </a:moveTo>
                <a:lnTo>
                  <a:pt x="1052199" y="2755504"/>
                </a:lnTo>
              </a:path>
              <a:path w="5266055" h="2755900">
                <a:moveTo>
                  <a:pt x="1578373" y="2711686"/>
                </a:moveTo>
                <a:lnTo>
                  <a:pt x="1578373" y="2755504"/>
                </a:lnTo>
              </a:path>
              <a:path w="5266055" h="2755900">
                <a:moveTo>
                  <a:pt x="2104503" y="2711686"/>
                </a:moveTo>
                <a:lnTo>
                  <a:pt x="2104503" y="2755504"/>
                </a:lnTo>
              </a:path>
              <a:path w="5266055" h="2755900">
                <a:moveTo>
                  <a:pt x="2630677" y="2711686"/>
                </a:moveTo>
                <a:lnTo>
                  <a:pt x="2630677" y="2755504"/>
                </a:lnTo>
              </a:path>
              <a:path w="5266055" h="2755900">
                <a:moveTo>
                  <a:pt x="3161228" y="2711686"/>
                </a:moveTo>
                <a:lnTo>
                  <a:pt x="3161228" y="2755504"/>
                </a:lnTo>
              </a:path>
              <a:path w="5266055" h="2755900">
                <a:moveTo>
                  <a:pt x="3687358" y="2711686"/>
                </a:moveTo>
                <a:lnTo>
                  <a:pt x="3687358" y="2755504"/>
                </a:lnTo>
              </a:path>
              <a:path w="5266055" h="2755900">
                <a:moveTo>
                  <a:pt x="4213532" y="2711686"/>
                </a:moveTo>
                <a:lnTo>
                  <a:pt x="4213532" y="2755504"/>
                </a:lnTo>
              </a:path>
              <a:path w="5266055" h="2755900">
                <a:moveTo>
                  <a:pt x="4739575" y="2711686"/>
                </a:moveTo>
                <a:lnTo>
                  <a:pt x="4739575" y="2755504"/>
                </a:lnTo>
              </a:path>
              <a:path w="5266055" h="2755900">
                <a:moveTo>
                  <a:pt x="5265705" y="2711686"/>
                </a:moveTo>
                <a:lnTo>
                  <a:pt x="5265705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254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05751" y="3982540"/>
            <a:ext cx="502539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42669" algn="l"/>
                <a:tab pos="2094864" algn="l"/>
                <a:tab pos="3151505" algn="l"/>
                <a:tab pos="4203700" algn="l"/>
                <a:tab pos="485267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81011" y="1228727"/>
            <a:ext cx="4805680" cy="2725420"/>
            <a:chOff x="1281011" y="1228727"/>
            <a:chExt cx="4805680" cy="2725420"/>
          </a:xfrm>
        </p:grpSpPr>
        <p:sp>
          <p:nvSpPr>
            <p:cNvPr id="9" name="object 9" descr=""/>
            <p:cNvSpPr/>
            <p:nvPr/>
          </p:nvSpPr>
          <p:spPr>
            <a:xfrm>
              <a:off x="1870895" y="1235394"/>
              <a:ext cx="4213860" cy="2712085"/>
            </a:xfrm>
            <a:custGeom>
              <a:avLst/>
              <a:gdLst/>
              <a:ahLst/>
              <a:cxnLst/>
              <a:rect l="l" t="t" r="r" b="b"/>
              <a:pathLst>
                <a:path w="4213860" h="2712085">
                  <a:moveTo>
                    <a:pt x="0" y="0"/>
                  </a:moveTo>
                  <a:lnTo>
                    <a:pt x="0" y="2711686"/>
                  </a:lnTo>
                </a:path>
                <a:path w="4213860" h="2712085">
                  <a:moveTo>
                    <a:pt x="526042" y="0"/>
                  </a:moveTo>
                  <a:lnTo>
                    <a:pt x="526042" y="2711686"/>
                  </a:lnTo>
                </a:path>
                <a:path w="4213860" h="2712085">
                  <a:moveTo>
                    <a:pt x="1052216" y="0"/>
                  </a:moveTo>
                  <a:lnTo>
                    <a:pt x="1052216" y="2711686"/>
                  </a:lnTo>
                </a:path>
                <a:path w="4213860" h="2712085">
                  <a:moveTo>
                    <a:pt x="1578347" y="0"/>
                  </a:moveTo>
                  <a:lnTo>
                    <a:pt x="1578347" y="2711686"/>
                  </a:lnTo>
                </a:path>
                <a:path w="4213860" h="2712085">
                  <a:moveTo>
                    <a:pt x="2104521" y="0"/>
                  </a:moveTo>
                  <a:lnTo>
                    <a:pt x="2104521" y="2711686"/>
                  </a:lnTo>
                </a:path>
                <a:path w="4213860" h="2712085">
                  <a:moveTo>
                    <a:pt x="2635071" y="0"/>
                  </a:moveTo>
                  <a:lnTo>
                    <a:pt x="2635071" y="2711686"/>
                  </a:lnTo>
                </a:path>
                <a:path w="4213860" h="2712085">
                  <a:moveTo>
                    <a:pt x="3161202" y="0"/>
                  </a:moveTo>
                  <a:lnTo>
                    <a:pt x="3161202" y="2711686"/>
                  </a:lnTo>
                </a:path>
                <a:path w="4213860" h="2712085">
                  <a:moveTo>
                    <a:pt x="3687376" y="0"/>
                  </a:moveTo>
                  <a:lnTo>
                    <a:pt x="3687376" y="2711686"/>
                  </a:lnTo>
                </a:path>
                <a:path w="4213860" h="2712085">
                  <a:moveTo>
                    <a:pt x="4213419" y="0"/>
                  </a:moveTo>
                  <a:lnTo>
                    <a:pt x="4213419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87678" y="1779512"/>
              <a:ext cx="52705" cy="2167890"/>
            </a:xfrm>
            <a:custGeom>
              <a:avLst/>
              <a:gdLst/>
              <a:ahLst/>
              <a:cxnLst/>
              <a:rect l="l" t="t" r="r" b="b"/>
              <a:pathLst>
                <a:path w="52705" h="2167890">
                  <a:moveTo>
                    <a:pt x="52678" y="2167569"/>
                  </a:moveTo>
                  <a:lnTo>
                    <a:pt x="0" y="2167569"/>
                  </a:lnTo>
                </a:path>
                <a:path w="52705" h="2167890">
                  <a:moveTo>
                    <a:pt x="52678" y="1895466"/>
                  </a:moveTo>
                  <a:lnTo>
                    <a:pt x="0" y="1895466"/>
                  </a:lnTo>
                </a:path>
                <a:path w="52705" h="2167890">
                  <a:moveTo>
                    <a:pt x="52678" y="1623495"/>
                  </a:moveTo>
                  <a:lnTo>
                    <a:pt x="0" y="1623495"/>
                  </a:lnTo>
                </a:path>
                <a:path w="52705" h="2167890">
                  <a:moveTo>
                    <a:pt x="52678" y="1355777"/>
                  </a:moveTo>
                  <a:lnTo>
                    <a:pt x="0" y="1355777"/>
                  </a:lnTo>
                </a:path>
                <a:path w="52705" h="2167890">
                  <a:moveTo>
                    <a:pt x="52678" y="1083762"/>
                  </a:moveTo>
                  <a:lnTo>
                    <a:pt x="0" y="1083762"/>
                  </a:lnTo>
                </a:path>
                <a:path w="52705" h="2167890">
                  <a:moveTo>
                    <a:pt x="52678" y="811659"/>
                  </a:moveTo>
                  <a:lnTo>
                    <a:pt x="0" y="811659"/>
                  </a:lnTo>
                </a:path>
                <a:path w="52705" h="2167890">
                  <a:moveTo>
                    <a:pt x="52678" y="539688"/>
                  </a:moveTo>
                  <a:lnTo>
                    <a:pt x="0" y="539688"/>
                  </a:lnTo>
                </a:path>
                <a:path w="52705" h="2167890">
                  <a:moveTo>
                    <a:pt x="52678" y="267585"/>
                  </a:moveTo>
                  <a:lnTo>
                    <a:pt x="0" y="267585"/>
                  </a:lnTo>
                </a:path>
                <a:path w="52705" h="216789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8451" y="150740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87678" y="1235394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39058" y="387716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39058" y="333306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13642" y="2793378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65450" y="224930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30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65450" y="1406816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65450" y="1165498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90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8156" y="1272665"/>
            <a:ext cx="5278871" cy="2645834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156340" y="822706"/>
            <a:ext cx="3629660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2900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464184" marR="5080" indent="-45212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TENSIONES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 MÉNDEZ,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>
                <a:latin typeface="Microsoft Sans Serif"/>
                <a:cs typeface="Microsoft Sans Serif"/>
              </a:rPr>
              <a:t> SE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 UNA</a:t>
            </a:r>
            <a:r>
              <a:rPr dirty="0" sz="650" spc="17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1307403" y="5357624"/>
            <a:ext cx="5309870" cy="2769235"/>
            <a:chOff x="1307403" y="5357624"/>
            <a:chExt cx="5309870" cy="2769235"/>
          </a:xfrm>
        </p:grpSpPr>
        <p:sp>
          <p:nvSpPr>
            <p:cNvPr id="22" name="object 22" descr=""/>
            <p:cNvSpPr/>
            <p:nvPr/>
          </p:nvSpPr>
          <p:spPr>
            <a:xfrm>
              <a:off x="1371025" y="5364291"/>
              <a:ext cx="5240020" cy="2755900"/>
            </a:xfrm>
            <a:custGeom>
              <a:avLst/>
              <a:gdLst/>
              <a:ahLst/>
              <a:cxnLst/>
              <a:rect l="l" t="t" r="r" b="b"/>
              <a:pathLst>
                <a:path w="5240020" h="2755900">
                  <a:moveTo>
                    <a:pt x="0" y="2711686"/>
                  </a:moveTo>
                  <a:lnTo>
                    <a:pt x="5239419" y="2711686"/>
                  </a:lnTo>
                  <a:lnTo>
                    <a:pt x="5239419" y="0"/>
                  </a:lnTo>
                  <a:lnTo>
                    <a:pt x="0" y="0"/>
                  </a:lnTo>
                  <a:lnTo>
                    <a:pt x="0" y="2711686"/>
                  </a:lnTo>
                  <a:close/>
                </a:path>
                <a:path w="5240020" h="2755900">
                  <a:moveTo>
                    <a:pt x="0" y="2711686"/>
                  </a:moveTo>
                  <a:lnTo>
                    <a:pt x="0" y="2755504"/>
                  </a:lnTo>
                </a:path>
                <a:path w="5240020" h="2755900">
                  <a:moveTo>
                    <a:pt x="521753" y="2711686"/>
                  </a:moveTo>
                  <a:lnTo>
                    <a:pt x="521753" y="2755504"/>
                  </a:lnTo>
                </a:path>
                <a:path w="5240020" h="2755900">
                  <a:moveTo>
                    <a:pt x="1047927" y="2711686"/>
                  </a:moveTo>
                  <a:lnTo>
                    <a:pt x="1047927" y="2755504"/>
                  </a:lnTo>
                </a:path>
                <a:path w="5240020" h="2755900">
                  <a:moveTo>
                    <a:pt x="1569593" y="2711686"/>
                  </a:moveTo>
                  <a:lnTo>
                    <a:pt x="1569593" y="2755504"/>
                  </a:lnTo>
                </a:path>
                <a:path w="5240020" h="2755900">
                  <a:moveTo>
                    <a:pt x="2095767" y="2711686"/>
                  </a:moveTo>
                  <a:lnTo>
                    <a:pt x="2095767" y="2755504"/>
                  </a:lnTo>
                </a:path>
                <a:path w="5240020" h="2755900">
                  <a:moveTo>
                    <a:pt x="2617521" y="2711686"/>
                  </a:moveTo>
                  <a:lnTo>
                    <a:pt x="2617521" y="2755504"/>
                  </a:lnTo>
                </a:path>
                <a:path w="5240020" h="2755900">
                  <a:moveTo>
                    <a:pt x="3143695" y="2711686"/>
                  </a:moveTo>
                  <a:lnTo>
                    <a:pt x="3143695" y="2755504"/>
                  </a:lnTo>
                </a:path>
                <a:path w="5240020" h="2755900">
                  <a:moveTo>
                    <a:pt x="3665448" y="2711686"/>
                  </a:moveTo>
                  <a:lnTo>
                    <a:pt x="3665448" y="2755504"/>
                  </a:lnTo>
                </a:path>
                <a:path w="5240020" h="2755900">
                  <a:moveTo>
                    <a:pt x="4191622" y="2711686"/>
                  </a:moveTo>
                  <a:lnTo>
                    <a:pt x="4191622" y="2755504"/>
                  </a:lnTo>
                </a:path>
                <a:path w="5240020" h="2755900">
                  <a:moveTo>
                    <a:pt x="4713288" y="2711686"/>
                  </a:moveTo>
                  <a:lnTo>
                    <a:pt x="4713288" y="2755504"/>
                  </a:lnTo>
                </a:path>
                <a:path w="5240020" h="2755900">
                  <a:moveTo>
                    <a:pt x="5239419" y="2711686"/>
                  </a:moveTo>
                  <a:lnTo>
                    <a:pt x="5239419" y="2755504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92779" y="5364291"/>
              <a:ext cx="4191635" cy="2712085"/>
            </a:xfrm>
            <a:custGeom>
              <a:avLst/>
              <a:gdLst/>
              <a:ahLst/>
              <a:cxnLst/>
              <a:rect l="l" t="t" r="r" b="b"/>
              <a:pathLst>
                <a:path w="4191635" h="2712084">
                  <a:moveTo>
                    <a:pt x="0" y="0"/>
                  </a:moveTo>
                  <a:lnTo>
                    <a:pt x="0" y="2711686"/>
                  </a:lnTo>
                </a:path>
                <a:path w="4191635" h="2712084">
                  <a:moveTo>
                    <a:pt x="526174" y="0"/>
                  </a:moveTo>
                  <a:lnTo>
                    <a:pt x="526174" y="2711686"/>
                  </a:lnTo>
                </a:path>
                <a:path w="4191635" h="2712084">
                  <a:moveTo>
                    <a:pt x="1047840" y="0"/>
                  </a:moveTo>
                  <a:lnTo>
                    <a:pt x="1047840" y="2711686"/>
                  </a:lnTo>
                </a:path>
                <a:path w="4191635" h="2712084">
                  <a:moveTo>
                    <a:pt x="1574014" y="0"/>
                  </a:moveTo>
                  <a:lnTo>
                    <a:pt x="1574014" y="2711686"/>
                  </a:lnTo>
                </a:path>
                <a:path w="4191635" h="2712084">
                  <a:moveTo>
                    <a:pt x="2095767" y="0"/>
                  </a:moveTo>
                  <a:lnTo>
                    <a:pt x="2095767" y="2711686"/>
                  </a:lnTo>
                </a:path>
                <a:path w="4191635" h="2712084">
                  <a:moveTo>
                    <a:pt x="2621941" y="0"/>
                  </a:moveTo>
                  <a:lnTo>
                    <a:pt x="2621941" y="2711686"/>
                  </a:lnTo>
                </a:path>
                <a:path w="4191635" h="2712084">
                  <a:moveTo>
                    <a:pt x="3143695" y="0"/>
                  </a:moveTo>
                  <a:lnTo>
                    <a:pt x="3143695" y="2711686"/>
                  </a:lnTo>
                </a:path>
                <a:path w="4191635" h="2712084">
                  <a:moveTo>
                    <a:pt x="3669869" y="0"/>
                  </a:moveTo>
                  <a:lnTo>
                    <a:pt x="3669869" y="2711686"/>
                  </a:lnTo>
                </a:path>
                <a:path w="4191635" h="2712084">
                  <a:moveTo>
                    <a:pt x="4191535" y="0"/>
                  </a:moveTo>
                  <a:lnTo>
                    <a:pt x="4191535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314070" y="807597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1095247" y="8000893"/>
            <a:ext cx="5576570" cy="318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  <a:p>
            <a:pPr marL="248920">
              <a:lnSpc>
                <a:spcPts val="770"/>
              </a:lnSpc>
              <a:spcBef>
                <a:spcPts val="50"/>
              </a:spcBef>
              <a:tabLst>
                <a:tab pos="1275080" algn="l"/>
                <a:tab pos="2322830" algn="l"/>
                <a:tab pos="3371215" algn="l"/>
                <a:tab pos="4418965" algn="l"/>
                <a:tab pos="5067935" algn="l"/>
                <a:tab pos="546671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5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5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1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v:MACASA</a:t>
            </a:r>
            <a:r>
              <a:rPr dirty="0" sz="550" spc="325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v:MACASB</a:t>
            </a:r>
            <a:r>
              <a:rPr dirty="0" sz="550" spc="33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v:MACASC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314070" y="5364291"/>
            <a:ext cx="52705" cy="2259965"/>
          </a:xfrm>
          <a:custGeom>
            <a:avLst/>
            <a:gdLst/>
            <a:ahLst/>
            <a:cxnLst/>
            <a:rect l="l" t="t" r="r" b="b"/>
            <a:pathLst>
              <a:path w="52705" h="2259965">
                <a:moveTo>
                  <a:pt x="52573" y="2259702"/>
                </a:moveTo>
                <a:lnTo>
                  <a:pt x="0" y="2259702"/>
                </a:lnTo>
              </a:path>
              <a:path w="52705" h="2259965">
                <a:moveTo>
                  <a:pt x="52573" y="1807762"/>
                </a:moveTo>
                <a:lnTo>
                  <a:pt x="0" y="1807762"/>
                </a:lnTo>
              </a:path>
              <a:path w="52705" h="2259965">
                <a:moveTo>
                  <a:pt x="52573" y="1355777"/>
                </a:moveTo>
                <a:lnTo>
                  <a:pt x="0" y="1355777"/>
                </a:lnTo>
              </a:path>
              <a:path w="52705" h="2259965">
                <a:moveTo>
                  <a:pt x="52573" y="903837"/>
                </a:moveTo>
                <a:lnTo>
                  <a:pt x="0" y="903837"/>
                </a:lnTo>
              </a:path>
              <a:path w="52705" h="2259965">
                <a:moveTo>
                  <a:pt x="52573" y="451984"/>
                </a:moveTo>
                <a:lnTo>
                  <a:pt x="0" y="451984"/>
                </a:lnTo>
              </a:path>
              <a:path w="52705" h="2259965">
                <a:moveTo>
                  <a:pt x="52573" y="0"/>
                </a:moveTo>
                <a:lnTo>
                  <a:pt x="0" y="0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165450" y="755409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65450" y="7102244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65450" y="665026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91737" y="619832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91737" y="5518173"/>
            <a:ext cx="180340" cy="3543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[kV]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91737" y="5294395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3" name="object 3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4442" y="5419189"/>
            <a:ext cx="5252585" cy="2575627"/>
          </a:xfrm>
          <a:prstGeom prst="rect">
            <a:avLst/>
          </a:prstGeom>
        </p:spPr>
      </p:pic>
      <p:sp>
        <p:nvSpPr>
          <p:cNvPr id="34" name="object 34" descr=""/>
          <p:cNvSpPr txBox="1"/>
          <p:nvPr/>
        </p:nvSpPr>
        <p:spPr>
          <a:xfrm>
            <a:off x="2195731" y="5136439"/>
            <a:ext cx="3576954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437515" marR="5080" indent="-425450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TENSIONES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MACAS,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 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UNA</a:t>
            </a:r>
            <a:r>
              <a:rPr dirty="0" sz="650" spc="17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586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fase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52829" y="4529835"/>
            <a:ext cx="5260340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715">
              <a:lnSpc>
                <a:spcPct val="1109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120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Cuenca,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88821" y="8447887"/>
            <a:ext cx="5385435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121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Gualaceo,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95247" y="4451439"/>
            <a:ext cx="4265930" cy="108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c:CUENCA-X0023A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c:CUENCB-X0023B</a:t>
            </a:r>
            <a:r>
              <a:rPr dirty="0" sz="550" spc="37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X0023C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371025" y="1824383"/>
            <a:ext cx="5240020" cy="2550795"/>
          </a:xfrm>
          <a:custGeom>
            <a:avLst/>
            <a:gdLst/>
            <a:ahLst/>
            <a:cxnLst/>
            <a:rect l="l" t="t" r="r" b="b"/>
            <a:pathLst>
              <a:path w="5240020" h="2550795">
                <a:moveTo>
                  <a:pt x="0" y="2509899"/>
                </a:moveTo>
                <a:lnTo>
                  <a:pt x="5239419" y="2509899"/>
                </a:lnTo>
                <a:lnTo>
                  <a:pt x="5239419" y="0"/>
                </a:lnTo>
                <a:lnTo>
                  <a:pt x="0" y="0"/>
                </a:lnTo>
                <a:lnTo>
                  <a:pt x="0" y="2509899"/>
                </a:lnTo>
                <a:close/>
              </a:path>
              <a:path w="5240020" h="2550795">
                <a:moveTo>
                  <a:pt x="0" y="2509899"/>
                </a:moveTo>
                <a:lnTo>
                  <a:pt x="0" y="2550456"/>
                </a:lnTo>
              </a:path>
              <a:path w="5240020" h="2550795">
                <a:moveTo>
                  <a:pt x="521753" y="2509899"/>
                </a:moveTo>
                <a:lnTo>
                  <a:pt x="521753" y="2550456"/>
                </a:lnTo>
              </a:path>
              <a:path w="5240020" h="2550795">
                <a:moveTo>
                  <a:pt x="1047927" y="2509899"/>
                </a:moveTo>
                <a:lnTo>
                  <a:pt x="1047927" y="2550456"/>
                </a:lnTo>
              </a:path>
              <a:path w="5240020" h="2550795">
                <a:moveTo>
                  <a:pt x="1569593" y="2509899"/>
                </a:moveTo>
                <a:lnTo>
                  <a:pt x="1569593" y="2550456"/>
                </a:lnTo>
              </a:path>
              <a:path w="5240020" h="2550795">
                <a:moveTo>
                  <a:pt x="2095767" y="2509899"/>
                </a:moveTo>
                <a:lnTo>
                  <a:pt x="2095767" y="2550456"/>
                </a:lnTo>
              </a:path>
              <a:path w="5240020" h="2550795">
                <a:moveTo>
                  <a:pt x="2617521" y="2509899"/>
                </a:moveTo>
                <a:lnTo>
                  <a:pt x="2617521" y="2550456"/>
                </a:lnTo>
              </a:path>
              <a:path w="5240020" h="2550795">
                <a:moveTo>
                  <a:pt x="3143695" y="2509899"/>
                </a:moveTo>
                <a:lnTo>
                  <a:pt x="3143695" y="2550456"/>
                </a:lnTo>
              </a:path>
              <a:path w="5240020" h="2550795">
                <a:moveTo>
                  <a:pt x="3665448" y="2509899"/>
                </a:moveTo>
                <a:lnTo>
                  <a:pt x="3665448" y="2550456"/>
                </a:lnTo>
              </a:path>
              <a:path w="5240020" h="2550795">
                <a:moveTo>
                  <a:pt x="4191622" y="2509899"/>
                </a:moveTo>
                <a:lnTo>
                  <a:pt x="4191622" y="2550456"/>
                </a:lnTo>
              </a:path>
              <a:path w="5240020" h="2550795">
                <a:moveTo>
                  <a:pt x="4713288" y="2509899"/>
                </a:moveTo>
                <a:lnTo>
                  <a:pt x="4713288" y="2550456"/>
                </a:lnTo>
              </a:path>
              <a:path w="5240020" h="2550795">
                <a:moveTo>
                  <a:pt x="5239419" y="2509899"/>
                </a:moveTo>
                <a:lnTo>
                  <a:pt x="5239419" y="2550456"/>
                </a:lnTo>
              </a:path>
            </a:pathLst>
          </a:custGeom>
          <a:ln w="126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6549556" y="4366157"/>
            <a:ext cx="12192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32038" y="4366157"/>
            <a:ext cx="500316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8225" algn="l"/>
                <a:tab pos="2085975" algn="l"/>
                <a:tab pos="3134360" algn="l"/>
                <a:tab pos="4182110" algn="l"/>
                <a:tab pos="4831080" algn="l"/>
              </a:tabLst>
            </a:pPr>
            <a:r>
              <a:rPr dirty="0" sz="600" spc="-50">
                <a:latin typeface="Microsoft Sans Serif"/>
                <a:cs typeface="Microsoft Sans Serif"/>
              </a:rPr>
              <a:t>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10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20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30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40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0">
                <a:latin typeface="Microsoft Sans Serif"/>
                <a:cs typeface="Microsoft Sans Serif"/>
              </a:rPr>
              <a:t>[ms]</a:t>
            </a:r>
            <a:endParaRPr sz="600">
              <a:latin typeface="Microsoft Sans Serif"/>
              <a:cs typeface="Microsoft Sans Serif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307720" y="1818033"/>
            <a:ext cx="4779010" cy="2522855"/>
            <a:chOff x="1307720" y="1818033"/>
            <a:chExt cx="4779010" cy="2522855"/>
          </a:xfrm>
        </p:grpSpPr>
        <p:sp>
          <p:nvSpPr>
            <p:cNvPr id="10" name="object 10" descr=""/>
            <p:cNvSpPr/>
            <p:nvPr/>
          </p:nvSpPr>
          <p:spPr>
            <a:xfrm>
              <a:off x="1892779" y="1824383"/>
              <a:ext cx="4191635" cy="2510155"/>
            </a:xfrm>
            <a:custGeom>
              <a:avLst/>
              <a:gdLst/>
              <a:ahLst/>
              <a:cxnLst/>
              <a:rect l="l" t="t" r="r" b="b"/>
              <a:pathLst>
                <a:path w="4191635" h="2510154">
                  <a:moveTo>
                    <a:pt x="0" y="0"/>
                  </a:moveTo>
                  <a:lnTo>
                    <a:pt x="0" y="2509899"/>
                  </a:lnTo>
                </a:path>
                <a:path w="4191635" h="2510154">
                  <a:moveTo>
                    <a:pt x="526174" y="0"/>
                  </a:moveTo>
                  <a:lnTo>
                    <a:pt x="526174" y="2509899"/>
                  </a:lnTo>
                </a:path>
                <a:path w="4191635" h="2510154">
                  <a:moveTo>
                    <a:pt x="1047840" y="0"/>
                  </a:moveTo>
                  <a:lnTo>
                    <a:pt x="1047840" y="2509899"/>
                  </a:lnTo>
                </a:path>
                <a:path w="4191635" h="2510154">
                  <a:moveTo>
                    <a:pt x="1574014" y="0"/>
                  </a:moveTo>
                  <a:lnTo>
                    <a:pt x="1574014" y="2509899"/>
                  </a:lnTo>
                </a:path>
                <a:path w="4191635" h="2510154">
                  <a:moveTo>
                    <a:pt x="2095767" y="0"/>
                  </a:moveTo>
                  <a:lnTo>
                    <a:pt x="2095767" y="2509899"/>
                  </a:lnTo>
                </a:path>
                <a:path w="4191635" h="2510154">
                  <a:moveTo>
                    <a:pt x="2621941" y="0"/>
                  </a:moveTo>
                  <a:lnTo>
                    <a:pt x="2621941" y="2509899"/>
                  </a:lnTo>
                </a:path>
                <a:path w="4191635" h="2510154">
                  <a:moveTo>
                    <a:pt x="3143695" y="0"/>
                  </a:moveTo>
                  <a:lnTo>
                    <a:pt x="3143695" y="2509899"/>
                  </a:lnTo>
                </a:path>
                <a:path w="4191635" h="2510154">
                  <a:moveTo>
                    <a:pt x="3669869" y="0"/>
                  </a:moveTo>
                  <a:lnTo>
                    <a:pt x="3669869" y="2509899"/>
                  </a:lnTo>
                </a:path>
                <a:path w="4191635" h="2510154">
                  <a:moveTo>
                    <a:pt x="4191535" y="0"/>
                  </a:moveTo>
                  <a:lnTo>
                    <a:pt x="4191535" y="2509899"/>
                  </a:lnTo>
                </a:path>
              </a:pathLst>
            </a:custGeom>
            <a:ln w="4222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4070" y="1824383"/>
              <a:ext cx="52705" cy="2510155"/>
            </a:xfrm>
            <a:custGeom>
              <a:avLst/>
              <a:gdLst/>
              <a:ahLst/>
              <a:cxnLst/>
              <a:rect l="l" t="t" r="r" b="b"/>
              <a:pathLst>
                <a:path w="52705" h="2510154">
                  <a:moveTo>
                    <a:pt x="52573" y="2509899"/>
                  </a:moveTo>
                  <a:lnTo>
                    <a:pt x="0" y="2509899"/>
                  </a:lnTo>
                </a:path>
                <a:path w="52705" h="2510154">
                  <a:moveTo>
                    <a:pt x="52573" y="2091549"/>
                  </a:moveTo>
                  <a:lnTo>
                    <a:pt x="0" y="2091549"/>
                  </a:lnTo>
                </a:path>
                <a:path w="52705" h="2510154">
                  <a:moveTo>
                    <a:pt x="52573" y="1673239"/>
                  </a:moveTo>
                  <a:lnTo>
                    <a:pt x="0" y="1673239"/>
                  </a:lnTo>
                </a:path>
                <a:path w="52705" h="2510154">
                  <a:moveTo>
                    <a:pt x="52573" y="1254888"/>
                  </a:moveTo>
                  <a:lnTo>
                    <a:pt x="0" y="1254888"/>
                  </a:lnTo>
                </a:path>
                <a:path w="52705" h="2510154">
                  <a:moveTo>
                    <a:pt x="52573" y="836579"/>
                  </a:moveTo>
                  <a:lnTo>
                    <a:pt x="0" y="836579"/>
                  </a:lnTo>
                </a:path>
                <a:path w="52705" h="2510154">
                  <a:moveTo>
                    <a:pt x="52573" y="418350"/>
                  </a:moveTo>
                  <a:lnTo>
                    <a:pt x="0" y="418350"/>
                  </a:lnTo>
                </a:path>
                <a:path w="52705" h="2510154">
                  <a:moveTo>
                    <a:pt x="52573" y="0"/>
                  </a:moveTo>
                  <a:lnTo>
                    <a:pt x="0" y="0"/>
                  </a:lnTo>
                </a:path>
              </a:pathLst>
            </a:custGeom>
            <a:ln w="126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1117152" y="4268622"/>
            <a:ext cx="19431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7152" y="3850292"/>
            <a:ext cx="19431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65450" y="3432063"/>
            <a:ext cx="14668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39929" y="3013713"/>
            <a:ext cx="7175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50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91737" y="2595403"/>
            <a:ext cx="12192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965868"/>
            <a:ext cx="228600" cy="3295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03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latin typeface="Microsoft Sans Serif"/>
                <a:cs typeface="Microsoft Sans Serif"/>
              </a:rPr>
              <a:t>[A]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 spc="-2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1758743"/>
            <a:ext cx="17018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4862" y="2000951"/>
            <a:ext cx="5251745" cy="2087639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134412" y="1612541"/>
            <a:ext cx="3699510" cy="20764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499109" marR="5080" indent="-487045">
              <a:lnSpc>
                <a:spcPts val="700"/>
              </a:lnSpc>
              <a:spcBef>
                <a:spcPts val="145"/>
              </a:spcBef>
            </a:pPr>
            <a:r>
              <a:rPr dirty="0" sz="600" spc="20">
                <a:latin typeface="Microsoft Sans Serif"/>
                <a:cs typeface="Microsoft Sans Serif"/>
              </a:rPr>
              <a:t>CORRIENTES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3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S/E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CUENCA,</a:t>
            </a:r>
            <a:r>
              <a:rPr dirty="0" sz="600" spc="6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CUANDO</a:t>
            </a:r>
            <a:r>
              <a:rPr dirty="0" sz="600" spc="7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SE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PRODUCE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UNA</a:t>
            </a:r>
            <a:r>
              <a:rPr dirty="0" sz="600" spc="3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DESCARGA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ATMOSFÉRICA</a:t>
            </a:r>
            <a:r>
              <a:rPr dirty="0" sz="600" spc="5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EN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CABLE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GUARDA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ENTRE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S/E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MÉNDEZ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Y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S/E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MACAS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95247" y="8364286"/>
            <a:ext cx="4226560" cy="109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50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c:GUALAA-X0001A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c:GUALAB-X0001B</a:t>
            </a:r>
            <a:r>
              <a:rPr dirty="0" sz="550" spc="370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c:GUALAC-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322833" y="5702807"/>
            <a:ext cx="5287645" cy="2583815"/>
          </a:xfrm>
          <a:custGeom>
            <a:avLst/>
            <a:gdLst/>
            <a:ahLst/>
            <a:cxnLst/>
            <a:rect l="l" t="t" r="r" b="b"/>
            <a:pathLst>
              <a:path w="5287645" h="2583815">
                <a:moveTo>
                  <a:pt x="0" y="2542628"/>
                </a:moveTo>
                <a:lnTo>
                  <a:pt x="5287607" y="2542628"/>
                </a:lnTo>
                <a:lnTo>
                  <a:pt x="5287607" y="0"/>
                </a:lnTo>
                <a:lnTo>
                  <a:pt x="0" y="0"/>
                </a:lnTo>
                <a:lnTo>
                  <a:pt x="0" y="2542628"/>
                </a:lnTo>
                <a:close/>
              </a:path>
              <a:path w="5287645" h="2583815">
                <a:moveTo>
                  <a:pt x="0" y="2542628"/>
                </a:moveTo>
                <a:lnTo>
                  <a:pt x="0" y="2583713"/>
                </a:lnTo>
              </a:path>
              <a:path w="5287645" h="2583815">
                <a:moveTo>
                  <a:pt x="530555" y="2542628"/>
                </a:moveTo>
                <a:lnTo>
                  <a:pt x="530555" y="2583713"/>
                </a:lnTo>
              </a:path>
              <a:path w="5287645" h="2583815">
                <a:moveTo>
                  <a:pt x="1056597" y="2542628"/>
                </a:moveTo>
                <a:lnTo>
                  <a:pt x="1056597" y="2583713"/>
                </a:lnTo>
              </a:path>
              <a:path w="5287645" h="2583815">
                <a:moveTo>
                  <a:pt x="1587105" y="2542628"/>
                </a:moveTo>
                <a:lnTo>
                  <a:pt x="1587105" y="2583713"/>
                </a:lnTo>
              </a:path>
              <a:path w="5287645" h="2583815">
                <a:moveTo>
                  <a:pt x="2113279" y="2542628"/>
                </a:moveTo>
                <a:lnTo>
                  <a:pt x="2113279" y="2583713"/>
                </a:lnTo>
              </a:path>
              <a:path w="5287645" h="2583815">
                <a:moveTo>
                  <a:pt x="2643829" y="2542628"/>
                </a:moveTo>
                <a:lnTo>
                  <a:pt x="2643829" y="2583713"/>
                </a:lnTo>
              </a:path>
              <a:path w="5287645" h="2583815">
                <a:moveTo>
                  <a:pt x="3174336" y="2542628"/>
                </a:moveTo>
                <a:lnTo>
                  <a:pt x="3174336" y="2583713"/>
                </a:lnTo>
              </a:path>
              <a:path w="5287645" h="2583815">
                <a:moveTo>
                  <a:pt x="3700511" y="2542628"/>
                </a:moveTo>
                <a:lnTo>
                  <a:pt x="3700511" y="2583713"/>
                </a:lnTo>
              </a:path>
              <a:path w="5287645" h="2583815">
                <a:moveTo>
                  <a:pt x="4231061" y="2542628"/>
                </a:moveTo>
                <a:lnTo>
                  <a:pt x="4231061" y="2583713"/>
                </a:lnTo>
              </a:path>
              <a:path w="5287645" h="2583815">
                <a:moveTo>
                  <a:pt x="4757104" y="2542628"/>
                </a:moveTo>
                <a:lnTo>
                  <a:pt x="4757104" y="2583713"/>
                </a:lnTo>
              </a:path>
              <a:path w="5287645" h="2583815">
                <a:moveTo>
                  <a:pt x="5287611" y="2542628"/>
                </a:moveTo>
                <a:lnTo>
                  <a:pt x="5287611" y="2583713"/>
                </a:lnTo>
              </a:path>
            </a:pathLst>
          </a:custGeom>
          <a:ln w="1274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6549556" y="8277892"/>
            <a:ext cx="121920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83741" y="8277892"/>
            <a:ext cx="5046980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047115" algn="l"/>
                <a:tab pos="2103755" algn="l"/>
                <a:tab pos="3164840" algn="l"/>
                <a:tab pos="4221480" algn="l"/>
                <a:tab pos="4874895" algn="l"/>
              </a:tabLst>
            </a:pPr>
            <a:r>
              <a:rPr dirty="0" sz="600" spc="-50">
                <a:latin typeface="Microsoft Sans Serif"/>
                <a:cs typeface="Microsoft Sans Serif"/>
              </a:rPr>
              <a:t>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10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20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30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5">
                <a:latin typeface="Microsoft Sans Serif"/>
                <a:cs typeface="Microsoft Sans Serif"/>
              </a:rPr>
              <a:t>40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-20">
                <a:latin typeface="Microsoft Sans Serif"/>
                <a:cs typeface="Microsoft Sans Serif"/>
              </a:rPr>
              <a:t>[ms]</a:t>
            </a:r>
            <a:endParaRPr sz="600">
              <a:latin typeface="Microsoft Sans Serif"/>
              <a:cs typeface="Microsoft Sans Serif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259423" y="5696457"/>
            <a:ext cx="4822825" cy="2555875"/>
            <a:chOff x="1259423" y="5696457"/>
            <a:chExt cx="4822825" cy="2555875"/>
          </a:xfrm>
        </p:grpSpPr>
        <p:sp>
          <p:nvSpPr>
            <p:cNvPr id="26" name="object 26" descr=""/>
            <p:cNvSpPr/>
            <p:nvPr/>
          </p:nvSpPr>
          <p:spPr>
            <a:xfrm>
              <a:off x="1853388" y="5702807"/>
              <a:ext cx="4226560" cy="2543175"/>
            </a:xfrm>
            <a:custGeom>
              <a:avLst/>
              <a:gdLst/>
              <a:ahLst/>
              <a:cxnLst/>
              <a:rect l="l" t="t" r="r" b="b"/>
              <a:pathLst>
                <a:path w="4226560" h="2543175">
                  <a:moveTo>
                    <a:pt x="0" y="0"/>
                  </a:moveTo>
                  <a:lnTo>
                    <a:pt x="0" y="2542628"/>
                  </a:lnTo>
                </a:path>
                <a:path w="4226560" h="2543175">
                  <a:moveTo>
                    <a:pt x="526042" y="0"/>
                  </a:moveTo>
                  <a:lnTo>
                    <a:pt x="526042" y="2542628"/>
                  </a:lnTo>
                </a:path>
                <a:path w="4226560" h="2543175">
                  <a:moveTo>
                    <a:pt x="1056549" y="0"/>
                  </a:moveTo>
                  <a:lnTo>
                    <a:pt x="1056549" y="2542628"/>
                  </a:lnTo>
                </a:path>
                <a:path w="4226560" h="2543175">
                  <a:moveTo>
                    <a:pt x="1582723" y="0"/>
                  </a:moveTo>
                  <a:lnTo>
                    <a:pt x="1582723" y="2542628"/>
                  </a:lnTo>
                </a:path>
                <a:path w="4226560" h="2543175">
                  <a:moveTo>
                    <a:pt x="2113274" y="0"/>
                  </a:moveTo>
                  <a:lnTo>
                    <a:pt x="2113274" y="2542628"/>
                  </a:lnTo>
                </a:path>
                <a:path w="4226560" h="2543175">
                  <a:moveTo>
                    <a:pt x="2643781" y="0"/>
                  </a:moveTo>
                  <a:lnTo>
                    <a:pt x="2643781" y="2542628"/>
                  </a:lnTo>
                </a:path>
                <a:path w="4226560" h="2543175">
                  <a:moveTo>
                    <a:pt x="3169955" y="0"/>
                  </a:moveTo>
                  <a:lnTo>
                    <a:pt x="3169955" y="2542628"/>
                  </a:lnTo>
                </a:path>
                <a:path w="4226560" h="2543175">
                  <a:moveTo>
                    <a:pt x="3700506" y="0"/>
                  </a:moveTo>
                  <a:lnTo>
                    <a:pt x="3700506" y="2542628"/>
                  </a:lnTo>
                </a:path>
                <a:path w="4226560" h="2543175">
                  <a:moveTo>
                    <a:pt x="4226549" y="0"/>
                  </a:moveTo>
                  <a:lnTo>
                    <a:pt x="4226549" y="2542628"/>
                  </a:lnTo>
                </a:path>
              </a:pathLst>
            </a:custGeom>
            <a:ln w="424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265773" y="6213002"/>
              <a:ext cx="52705" cy="2032635"/>
            </a:xfrm>
            <a:custGeom>
              <a:avLst/>
              <a:gdLst/>
              <a:ahLst/>
              <a:cxnLst/>
              <a:rect l="l" t="t" r="r" b="b"/>
              <a:pathLst>
                <a:path w="52705" h="2032634">
                  <a:moveTo>
                    <a:pt x="52678" y="2032433"/>
                  </a:moveTo>
                  <a:lnTo>
                    <a:pt x="0" y="2032433"/>
                  </a:lnTo>
                </a:path>
                <a:path w="52705" h="2032634">
                  <a:moveTo>
                    <a:pt x="52678" y="1777294"/>
                  </a:moveTo>
                  <a:lnTo>
                    <a:pt x="0" y="1777294"/>
                  </a:lnTo>
                </a:path>
                <a:path w="52705" h="2032634">
                  <a:moveTo>
                    <a:pt x="52678" y="1522279"/>
                  </a:moveTo>
                  <a:lnTo>
                    <a:pt x="0" y="1522279"/>
                  </a:lnTo>
                </a:path>
                <a:path w="52705" h="2032634">
                  <a:moveTo>
                    <a:pt x="52678" y="1271252"/>
                  </a:moveTo>
                  <a:lnTo>
                    <a:pt x="0" y="1271252"/>
                  </a:lnTo>
                </a:path>
                <a:path w="52705" h="2032634">
                  <a:moveTo>
                    <a:pt x="52678" y="1016196"/>
                  </a:moveTo>
                  <a:lnTo>
                    <a:pt x="0" y="1016196"/>
                  </a:lnTo>
                </a:path>
                <a:path w="52705" h="2032634">
                  <a:moveTo>
                    <a:pt x="52678" y="761057"/>
                  </a:moveTo>
                  <a:lnTo>
                    <a:pt x="0" y="761057"/>
                  </a:lnTo>
                </a:path>
                <a:path w="52705" h="2032634">
                  <a:moveTo>
                    <a:pt x="52678" y="506042"/>
                  </a:moveTo>
                  <a:lnTo>
                    <a:pt x="0" y="506042"/>
                  </a:lnTo>
                </a:path>
                <a:path w="52705" h="2032634">
                  <a:moveTo>
                    <a:pt x="52678" y="250903"/>
                  </a:moveTo>
                  <a:lnTo>
                    <a:pt x="0" y="250903"/>
                  </a:lnTo>
                </a:path>
                <a:path w="52705" h="2032634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27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296546" y="5957864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23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265773" y="5702807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23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1117152" y="8179085"/>
            <a:ext cx="146685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60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17152" y="7668910"/>
            <a:ext cx="146685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17152" y="7162868"/>
            <a:ext cx="146685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Microsoft Sans Serif"/>
                <a:cs typeface="Microsoft Sans Serif"/>
              </a:rPr>
              <a:t>-</a:t>
            </a:r>
            <a:r>
              <a:rPr dirty="0" sz="600" spc="-25"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91737" y="6652714"/>
            <a:ext cx="71755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50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3439" y="5862751"/>
            <a:ext cx="167005" cy="4038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2069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Microsoft Sans Serif"/>
                <a:cs typeface="Microsoft Sans Serif"/>
              </a:rPr>
              <a:t>[A]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 spc="-25"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3439" y="5636477"/>
            <a:ext cx="121920" cy="1193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pic>
        <p:nvPicPr>
          <p:cNvPr id="36" name="object 3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6613" y="5737719"/>
            <a:ext cx="5300051" cy="2304109"/>
          </a:xfrm>
          <a:prstGeom prst="rect">
            <a:avLst/>
          </a:prstGeom>
        </p:spPr>
      </p:pic>
      <p:sp>
        <p:nvSpPr>
          <p:cNvPr id="37" name="object 37" descr=""/>
          <p:cNvSpPr txBox="1"/>
          <p:nvPr/>
        </p:nvSpPr>
        <p:spPr>
          <a:xfrm>
            <a:off x="2051079" y="5488369"/>
            <a:ext cx="3817620" cy="21018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60705" marR="5080" indent="-548640">
              <a:lnSpc>
                <a:spcPct val="100000"/>
              </a:lnSpc>
              <a:spcBef>
                <a:spcPts val="114"/>
              </a:spcBef>
            </a:pPr>
            <a:r>
              <a:rPr dirty="0" sz="600" spc="20">
                <a:latin typeface="Microsoft Sans Serif"/>
                <a:cs typeface="Microsoft Sans Serif"/>
              </a:rPr>
              <a:t>CORRIENTES</a:t>
            </a:r>
            <a:r>
              <a:rPr dirty="0" sz="600" spc="9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</a:t>
            </a:r>
            <a:r>
              <a:rPr dirty="0" sz="600" spc="9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S/E</a:t>
            </a:r>
            <a:r>
              <a:rPr dirty="0" sz="600" spc="9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GUALACEO,</a:t>
            </a:r>
            <a:r>
              <a:rPr dirty="0" sz="600" spc="6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CUANDO</a:t>
            </a:r>
            <a:r>
              <a:rPr dirty="0" sz="600" spc="8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SE</a:t>
            </a:r>
            <a:r>
              <a:rPr dirty="0" sz="600" spc="9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PRODUCE</a:t>
            </a:r>
            <a:r>
              <a:rPr dirty="0" sz="600" spc="9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UNA</a:t>
            </a:r>
            <a:r>
              <a:rPr dirty="0" sz="600" spc="34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DESCARGA</a:t>
            </a:r>
            <a:r>
              <a:rPr dirty="0" sz="600" spc="9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ATMOSFÉRICA</a:t>
            </a:r>
            <a:r>
              <a:rPr dirty="0" sz="600" spc="5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EN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CABLE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GUARDA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ENTRE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S/E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MÉNDEZ</a:t>
            </a:r>
            <a:r>
              <a:rPr dirty="0" sz="600" spc="10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Y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S/E</a:t>
            </a:r>
            <a:r>
              <a:rPr dirty="0" sz="600" spc="100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MACAS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95527" y="4161281"/>
            <a:ext cx="5170170" cy="6350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 indent="6985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122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Limón,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43685" y="8289417"/>
            <a:ext cx="5280660" cy="6356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700" marR="5080">
              <a:lnSpc>
                <a:spcPct val="110800"/>
              </a:lnSpc>
              <a:spcBef>
                <a:spcPts val="11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123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Méndez,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5247" y="4074678"/>
            <a:ext cx="4173854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6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3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c:LIMÓNA-X0002A</a:t>
            </a:r>
            <a:r>
              <a:rPr dirty="0" sz="550" spc="35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c:LIMÓNB-X0002B</a:t>
            </a:r>
            <a:r>
              <a:rPr dirty="0" sz="550" spc="35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c:LIMÓNC-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X0002C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322833" y="1235394"/>
            <a:ext cx="5287645" cy="2755900"/>
          </a:xfrm>
          <a:custGeom>
            <a:avLst/>
            <a:gdLst/>
            <a:ahLst/>
            <a:cxnLst/>
            <a:rect l="l" t="t" r="r" b="b"/>
            <a:pathLst>
              <a:path w="5287645" h="2755900">
                <a:moveTo>
                  <a:pt x="0" y="2711686"/>
                </a:moveTo>
                <a:lnTo>
                  <a:pt x="5287607" y="2711686"/>
                </a:lnTo>
                <a:lnTo>
                  <a:pt x="5287607" y="0"/>
                </a:lnTo>
                <a:lnTo>
                  <a:pt x="0" y="0"/>
                </a:lnTo>
                <a:lnTo>
                  <a:pt x="0" y="2711686"/>
                </a:lnTo>
                <a:close/>
              </a:path>
              <a:path w="5287645" h="2755900">
                <a:moveTo>
                  <a:pt x="0" y="2711686"/>
                </a:moveTo>
                <a:lnTo>
                  <a:pt x="0" y="2755504"/>
                </a:lnTo>
              </a:path>
              <a:path w="5287645" h="2755900">
                <a:moveTo>
                  <a:pt x="530555" y="2711686"/>
                </a:moveTo>
                <a:lnTo>
                  <a:pt x="530555" y="2755504"/>
                </a:lnTo>
              </a:path>
              <a:path w="5287645" h="2755900">
                <a:moveTo>
                  <a:pt x="1056597" y="2711686"/>
                </a:moveTo>
                <a:lnTo>
                  <a:pt x="1056597" y="2755504"/>
                </a:lnTo>
              </a:path>
              <a:path w="5287645" h="2755900">
                <a:moveTo>
                  <a:pt x="1587105" y="2711686"/>
                </a:moveTo>
                <a:lnTo>
                  <a:pt x="1587105" y="2755504"/>
                </a:lnTo>
              </a:path>
              <a:path w="5287645" h="2755900">
                <a:moveTo>
                  <a:pt x="2113279" y="2711686"/>
                </a:moveTo>
                <a:lnTo>
                  <a:pt x="2113279" y="2755504"/>
                </a:lnTo>
              </a:path>
              <a:path w="5287645" h="2755900">
                <a:moveTo>
                  <a:pt x="2643829" y="2711686"/>
                </a:moveTo>
                <a:lnTo>
                  <a:pt x="2643829" y="2755504"/>
                </a:lnTo>
              </a:path>
              <a:path w="5287645" h="2755900">
                <a:moveTo>
                  <a:pt x="3174336" y="2711686"/>
                </a:moveTo>
                <a:lnTo>
                  <a:pt x="3174336" y="2755504"/>
                </a:lnTo>
              </a:path>
              <a:path w="5287645" h="2755900">
                <a:moveTo>
                  <a:pt x="3700511" y="2711686"/>
                </a:moveTo>
                <a:lnTo>
                  <a:pt x="3700511" y="2755504"/>
                </a:lnTo>
              </a:path>
              <a:path w="5287645" h="2755900">
                <a:moveTo>
                  <a:pt x="4231061" y="2711686"/>
                </a:moveTo>
                <a:lnTo>
                  <a:pt x="4231061" y="2755504"/>
                </a:lnTo>
              </a:path>
              <a:path w="5287645" h="2755900">
                <a:moveTo>
                  <a:pt x="4757104" y="2711686"/>
                </a:moveTo>
                <a:lnTo>
                  <a:pt x="4757104" y="2755504"/>
                </a:lnTo>
              </a:path>
              <a:path w="5287645" h="2755900">
                <a:moveTo>
                  <a:pt x="5287611" y="2711686"/>
                </a:moveTo>
                <a:lnTo>
                  <a:pt x="5287611" y="2755504"/>
                </a:lnTo>
              </a:path>
            </a:pathLst>
          </a:custGeom>
          <a:ln w="131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6549556" y="3982540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83741" y="3982540"/>
            <a:ext cx="50469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47115" algn="l"/>
                <a:tab pos="2103755" algn="l"/>
                <a:tab pos="3164840" algn="l"/>
                <a:tab pos="4221480" algn="l"/>
                <a:tab pos="487489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59105" y="1228727"/>
            <a:ext cx="4823460" cy="2725420"/>
            <a:chOff x="1259105" y="1228727"/>
            <a:chExt cx="4823460" cy="2725420"/>
          </a:xfrm>
        </p:grpSpPr>
        <p:sp>
          <p:nvSpPr>
            <p:cNvPr id="9" name="object 9" descr=""/>
            <p:cNvSpPr/>
            <p:nvPr/>
          </p:nvSpPr>
          <p:spPr>
            <a:xfrm>
              <a:off x="1853388" y="1235394"/>
              <a:ext cx="4226560" cy="2712085"/>
            </a:xfrm>
            <a:custGeom>
              <a:avLst/>
              <a:gdLst/>
              <a:ahLst/>
              <a:cxnLst/>
              <a:rect l="l" t="t" r="r" b="b"/>
              <a:pathLst>
                <a:path w="4226560" h="2712085">
                  <a:moveTo>
                    <a:pt x="0" y="0"/>
                  </a:moveTo>
                  <a:lnTo>
                    <a:pt x="0" y="2711686"/>
                  </a:lnTo>
                </a:path>
                <a:path w="4226560" h="2712085">
                  <a:moveTo>
                    <a:pt x="526042" y="0"/>
                  </a:moveTo>
                  <a:lnTo>
                    <a:pt x="526042" y="2711686"/>
                  </a:lnTo>
                </a:path>
                <a:path w="4226560" h="2712085">
                  <a:moveTo>
                    <a:pt x="1056549" y="0"/>
                  </a:moveTo>
                  <a:lnTo>
                    <a:pt x="1056549" y="2711686"/>
                  </a:lnTo>
                </a:path>
                <a:path w="4226560" h="2712085">
                  <a:moveTo>
                    <a:pt x="1582723" y="0"/>
                  </a:moveTo>
                  <a:lnTo>
                    <a:pt x="1582723" y="2711686"/>
                  </a:lnTo>
                </a:path>
                <a:path w="4226560" h="2712085">
                  <a:moveTo>
                    <a:pt x="2113274" y="0"/>
                  </a:moveTo>
                  <a:lnTo>
                    <a:pt x="2113274" y="2711686"/>
                  </a:lnTo>
                </a:path>
                <a:path w="4226560" h="2712085">
                  <a:moveTo>
                    <a:pt x="2643781" y="0"/>
                  </a:moveTo>
                  <a:lnTo>
                    <a:pt x="2643781" y="2711686"/>
                  </a:lnTo>
                </a:path>
                <a:path w="4226560" h="2712085">
                  <a:moveTo>
                    <a:pt x="3169955" y="0"/>
                  </a:moveTo>
                  <a:lnTo>
                    <a:pt x="3169955" y="2711686"/>
                  </a:lnTo>
                </a:path>
                <a:path w="4226560" h="2712085">
                  <a:moveTo>
                    <a:pt x="3700506" y="0"/>
                  </a:moveTo>
                  <a:lnTo>
                    <a:pt x="3700506" y="2711686"/>
                  </a:lnTo>
                </a:path>
                <a:path w="4226560" h="2712085">
                  <a:moveTo>
                    <a:pt x="4226549" y="0"/>
                  </a:moveTo>
                  <a:lnTo>
                    <a:pt x="4226549" y="2711686"/>
                  </a:lnTo>
                </a:path>
              </a:pathLst>
            </a:custGeom>
            <a:ln w="438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65773" y="1779512"/>
              <a:ext cx="52705" cy="2167890"/>
            </a:xfrm>
            <a:custGeom>
              <a:avLst/>
              <a:gdLst/>
              <a:ahLst/>
              <a:cxnLst/>
              <a:rect l="l" t="t" r="r" b="b"/>
              <a:pathLst>
                <a:path w="52705" h="2167890">
                  <a:moveTo>
                    <a:pt x="52678" y="2167569"/>
                  </a:moveTo>
                  <a:lnTo>
                    <a:pt x="0" y="2167569"/>
                  </a:lnTo>
                </a:path>
                <a:path w="52705" h="2167890">
                  <a:moveTo>
                    <a:pt x="52678" y="1895466"/>
                  </a:moveTo>
                  <a:lnTo>
                    <a:pt x="0" y="1895466"/>
                  </a:lnTo>
                </a:path>
                <a:path w="52705" h="2167890">
                  <a:moveTo>
                    <a:pt x="52678" y="1623495"/>
                  </a:moveTo>
                  <a:lnTo>
                    <a:pt x="0" y="1623495"/>
                  </a:lnTo>
                </a:path>
                <a:path w="52705" h="2167890">
                  <a:moveTo>
                    <a:pt x="52678" y="1355777"/>
                  </a:moveTo>
                  <a:lnTo>
                    <a:pt x="0" y="1355777"/>
                  </a:lnTo>
                </a:path>
                <a:path w="52705" h="2167890">
                  <a:moveTo>
                    <a:pt x="52678" y="1083762"/>
                  </a:moveTo>
                  <a:lnTo>
                    <a:pt x="0" y="1083762"/>
                  </a:lnTo>
                </a:path>
                <a:path w="52705" h="2167890">
                  <a:moveTo>
                    <a:pt x="52678" y="811659"/>
                  </a:moveTo>
                  <a:lnTo>
                    <a:pt x="0" y="811659"/>
                  </a:lnTo>
                </a:path>
                <a:path w="52705" h="2167890">
                  <a:moveTo>
                    <a:pt x="52678" y="539688"/>
                  </a:moveTo>
                  <a:lnTo>
                    <a:pt x="0" y="539688"/>
                  </a:lnTo>
                </a:path>
                <a:path w="52705" h="2167890">
                  <a:moveTo>
                    <a:pt x="52678" y="267585"/>
                  </a:moveTo>
                  <a:lnTo>
                    <a:pt x="0" y="267585"/>
                  </a:lnTo>
                </a:path>
                <a:path w="52705" h="216789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296546" y="1507409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905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65773" y="1235394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17152" y="3877163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17152" y="333306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18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91737" y="2793378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3439" y="224930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3439" y="1406816"/>
            <a:ext cx="167005" cy="4286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2069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43439" y="1165498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70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49" y="1382382"/>
            <a:ext cx="5300778" cy="2382542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156340" y="822706"/>
            <a:ext cx="3611879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2900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455295" marR="5080" indent="-443230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 EN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LIMÓN,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UNA</a:t>
            </a:r>
            <a:r>
              <a:rPr dirty="0" sz="650" spc="18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95247" y="8201238"/>
            <a:ext cx="4279265" cy="1155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6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4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c:MÉNDEA-X0003A</a:t>
            </a:r>
            <a:r>
              <a:rPr dirty="0" sz="550" spc="37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c:MÉNDEB-X0003B</a:t>
            </a:r>
            <a:r>
              <a:rPr dirty="0" sz="550" spc="36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c:MÉNDEC-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X0003C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322833" y="5364183"/>
            <a:ext cx="5287645" cy="2753360"/>
          </a:xfrm>
          <a:custGeom>
            <a:avLst/>
            <a:gdLst/>
            <a:ahLst/>
            <a:cxnLst/>
            <a:rect l="l" t="t" r="r" b="b"/>
            <a:pathLst>
              <a:path w="5287645" h="2753359">
                <a:moveTo>
                  <a:pt x="0" y="2709567"/>
                </a:moveTo>
                <a:lnTo>
                  <a:pt x="5287607" y="2709567"/>
                </a:lnTo>
                <a:lnTo>
                  <a:pt x="5287607" y="0"/>
                </a:lnTo>
                <a:lnTo>
                  <a:pt x="0" y="0"/>
                </a:lnTo>
                <a:lnTo>
                  <a:pt x="0" y="2709567"/>
                </a:lnTo>
                <a:close/>
              </a:path>
              <a:path w="5287645" h="2753359">
                <a:moveTo>
                  <a:pt x="0" y="2709567"/>
                </a:moveTo>
                <a:lnTo>
                  <a:pt x="0" y="2753350"/>
                </a:lnTo>
              </a:path>
              <a:path w="5287645" h="2753359">
                <a:moveTo>
                  <a:pt x="530555" y="2709567"/>
                </a:moveTo>
                <a:lnTo>
                  <a:pt x="530555" y="2753350"/>
                </a:lnTo>
              </a:path>
              <a:path w="5287645" h="2753359">
                <a:moveTo>
                  <a:pt x="1056597" y="2709567"/>
                </a:moveTo>
                <a:lnTo>
                  <a:pt x="1056597" y="2753350"/>
                </a:lnTo>
              </a:path>
              <a:path w="5287645" h="2753359">
                <a:moveTo>
                  <a:pt x="1587105" y="2709567"/>
                </a:moveTo>
                <a:lnTo>
                  <a:pt x="1587105" y="2753350"/>
                </a:lnTo>
              </a:path>
              <a:path w="5287645" h="2753359">
                <a:moveTo>
                  <a:pt x="2113279" y="2709567"/>
                </a:moveTo>
                <a:lnTo>
                  <a:pt x="2113279" y="2753350"/>
                </a:lnTo>
              </a:path>
              <a:path w="5287645" h="2753359">
                <a:moveTo>
                  <a:pt x="2643829" y="2709567"/>
                </a:moveTo>
                <a:lnTo>
                  <a:pt x="2643829" y="2753350"/>
                </a:lnTo>
              </a:path>
              <a:path w="5287645" h="2753359">
                <a:moveTo>
                  <a:pt x="3174336" y="2709567"/>
                </a:moveTo>
                <a:lnTo>
                  <a:pt x="3174336" y="2753350"/>
                </a:lnTo>
              </a:path>
              <a:path w="5287645" h="2753359">
                <a:moveTo>
                  <a:pt x="3700511" y="2709567"/>
                </a:moveTo>
                <a:lnTo>
                  <a:pt x="3700511" y="2753350"/>
                </a:lnTo>
              </a:path>
              <a:path w="5287645" h="2753359">
                <a:moveTo>
                  <a:pt x="4231061" y="2709567"/>
                </a:moveTo>
                <a:lnTo>
                  <a:pt x="4231061" y="2753350"/>
                </a:lnTo>
              </a:path>
              <a:path w="5287645" h="2753359">
                <a:moveTo>
                  <a:pt x="4757104" y="2709567"/>
                </a:moveTo>
                <a:lnTo>
                  <a:pt x="4757104" y="2753350"/>
                </a:lnTo>
              </a:path>
              <a:path w="5287645" h="2753359">
                <a:moveTo>
                  <a:pt x="5287611" y="2709567"/>
                </a:moveTo>
                <a:lnTo>
                  <a:pt x="5287611" y="275335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6549556" y="810917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83741" y="8109171"/>
            <a:ext cx="504698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47115" algn="l"/>
                <a:tab pos="2103755" algn="l"/>
                <a:tab pos="3164840" algn="l"/>
                <a:tab pos="4221480" algn="l"/>
                <a:tab pos="4874895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259105" y="5357515"/>
            <a:ext cx="4823460" cy="2723515"/>
            <a:chOff x="1259105" y="5357515"/>
            <a:chExt cx="4823460" cy="2723515"/>
          </a:xfrm>
        </p:grpSpPr>
        <p:sp>
          <p:nvSpPr>
            <p:cNvPr id="26" name="object 26" descr=""/>
            <p:cNvSpPr/>
            <p:nvPr/>
          </p:nvSpPr>
          <p:spPr>
            <a:xfrm>
              <a:off x="1853388" y="5364183"/>
              <a:ext cx="4226560" cy="2710180"/>
            </a:xfrm>
            <a:custGeom>
              <a:avLst/>
              <a:gdLst/>
              <a:ahLst/>
              <a:cxnLst/>
              <a:rect l="l" t="t" r="r" b="b"/>
              <a:pathLst>
                <a:path w="4226560" h="2710179">
                  <a:moveTo>
                    <a:pt x="0" y="0"/>
                  </a:moveTo>
                  <a:lnTo>
                    <a:pt x="0" y="2709567"/>
                  </a:lnTo>
                </a:path>
                <a:path w="4226560" h="2710179">
                  <a:moveTo>
                    <a:pt x="526042" y="0"/>
                  </a:moveTo>
                  <a:lnTo>
                    <a:pt x="526042" y="2709567"/>
                  </a:lnTo>
                </a:path>
                <a:path w="4226560" h="2710179">
                  <a:moveTo>
                    <a:pt x="1056549" y="0"/>
                  </a:moveTo>
                  <a:lnTo>
                    <a:pt x="1056549" y="2709567"/>
                  </a:lnTo>
                </a:path>
                <a:path w="4226560" h="2710179">
                  <a:moveTo>
                    <a:pt x="1582723" y="0"/>
                  </a:moveTo>
                  <a:lnTo>
                    <a:pt x="1582723" y="2709567"/>
                  </a:lnTo>
                </a:path>
                <a:path w="4226560" h="2710179">
                  <a:moveTo>
                    <a:pt x="2113274" y="0"/>
                  </a:moveTo>
                  <a:lnTo>
                    <a:pt x="2113274" y="2709567"/>
                  </a:lnTo>
                </a:path>
                <a:path w="4226560" h="2710179">
                  <a:moveTo>
                    <a:pt x="2643781" y="0"/>
                  </a:moveTo>
                  <a:lnTo>
                    <a:pt x="2643781" y="2709567"/>
                  </a:lnTo>
                </a:path>
                <a:path w="4226560" h="2710179">
                  <a:moveTo>
                    <a:pt x="3169955" y="0"/>
                  </a:moveTo>
                  <a:lnTo>
                    <a:pt x="3169955" y="2709567"/>
                  </a:lnTo>
                </a:path>
                <a:path w="4226560" h="2710179">
                  <a:moveTo>
                    <a:pt x="3700506" y="0"/>
                  </a:moveTo>
                  <a:lnTo>
                    <a:pt x="3700506" y="2709567"/>
                  </a:lnTo>
                </a:path>
                <a:path w="4226560" h="2710179">
                  <a:moveTo>
                    <a:pt x="4226549" y="0"/>
                  </a:moveTo>
                  <a:lnTo>
                    <a:pt x="4226549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265773" y="5364183"/>
              <a:ext cx="52705" cy="2710180"/>
            </a:xfrm>
            <a:custGeom>
              <a:avLst/>
              <a:gdLst/>
              <a:ahLst/>
              <a:cxnLst/>
              <a:rect l="l" t="t" r="r" b="b"/>
              <a:pathLst>
                <a:path w="52705" h="2710179">
                  <a:moveTo>
                    <a:pt x="52678" y="2709567"/>
                  </a:moveTo>
                  <a:lnTo>
                    <a:pt x="0" y="2709567"/>
                  </a:lnTo>
                </a:path>
                <a:path w="52705" h="2710179">
                  <a:moveTo>
                    <a:pt x="52678" y="2257936"/>
                  </a:moveTo>
                  <a:lnTo>
                    <a:pt x="0" y="2257936"/>
                  </a:lnTo>
                </a:path>
                <a:path w="52705" h="2710179">
                  <a:moveTo>
                    <a:pt x="52678" y="1806349"/>
                  </a:moveTo>
                  <a:lnTo>
                    <a:pt x="0" y="1806349"/>
                  </a:lnTo>
                </a:path>
                <a:path w="52705" h="2710179">
                  <a:moveTo>
                    <a:pt x="52678" y="1354718"/>
                  </a:moveTo>
                  <a:lnTo>
                    <a:pt x="0" y="1354718"/>
                  </a:lnTo>
                </a:path>
                <a:path w="52705" h="2710179">
                  <a:moveTo>
                    <a:pt x="52678" y="903130"/>
                  </a:moveTo>
                  <a:lnTo>
                    <a:pt x="0" y="903130"/>
                  </a:lnTo>
                </a:path>
                <a:path w="52705" h="2710179">
                  <a:moveTo>
                    <a:pt x="52678" y="451631"/>
                  </a:moveTo>
                  <a:lnTo>
                    <a:pt x="0" y="451631"/>
                  </a:lnTo>
                </a:path>
                <a:path w="52705" h="2710179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117152" y="800387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7152" y="7552267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17152" y="7100768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91737" y="6649137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3439" y="6197549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3439" y="5517934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4769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3439" y="5294331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35" name="object 3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6254" y="5572487"/>
            <a:ext cx="5300769" cy="2323736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2112397" y="5136499"/>
            <a:ext cx="3699510" cy="22225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499109" marR="5080" indent="-487045">
              <a:lnSpc>
                <a:spcPts val="760"/>
              </a:lnSpc>
              <a:spcBef>
                <a:spcPts val="150"/>
              </a:spcBef>
            </a:pPr>
            <a:r>
              <a:rPr dirty="0" sz="650">
                <a:latin typeface="Microsoft Sans Serif"/>
                <a:cs typeface="Microsoft Sans Serif"/>
              </a:rPr>
              <a:t>CORRIENTES 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MÉNDEZ,</a:t>
            </a:r>
            <a:r>
              <a:rPr dirty="0" sz="650" spc="-10">
                <a:latin typeface="Microsoft Sans Serif"/>
                <a:cs typeface="Microsoft Sans Serif"/>
              </a:rPr>
              <a:t> CUANDO</a:t>
            </a:r>
            <a:r>
              <a:rPr dirty="0" sz="650">
                <a:latin typeface="Microsoft Sans Serif"/>
                <a:cs typeface="Microsoft Sans Serif"/>
              </a:rPr>
              <a:t> SE PRODUCE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UNA</a:t>
            </a:r>
            <a:r>
              <a:rPr dirty="0" sz="650" spc="17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8" name="object 3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259105" y="1228618"/>
            <a:ext cx="5358130" cy="2766695"/>
            <a:chOff x="1259105" y="1228618"/>
            <a:chExt cx="5358130" cy="2766695"/>
          </a:xfrm>
        </p:grpSpPr>
        <p:sp>
          <p:nvSpPr>
            <p:cNvPr id="3" name="object 3" descr=""/>
            <p:cNvSpPr/>
            <p:nvPr/>
          </p:nvSpPr>
          <p:spPr>
            <a:xfrm>
              <a:off x="1322833" y="1235286"/>
              <a:ext cx="5287645" cy="2753360"/>
            </a:xfrm>
            <a:custGeom>
              <a:avLst/>
              <a:gdLst/>
              <a:ahLst/>
              <a:cxnLst/>
              <a:rect l="l" t="t" r="r" b="b"/>
              <a:pathLst>
                <a:path w="5287645" h="2753360">
                  <a:moveTo>
                    <a:pt x="0" y="2709567"/>
                  </a:moveTo>
                  <a:lnTo>
                    <a:pt x="5287607" y="2709567"/>
                  </a:lnTo>
                  <a:lnTo>
                    <a:pt x="5287607" y="0"/>
                  </a:lnTo>
                  <a:lnTo>
                    <a:pt x="0" y="0"/>
                  </a:lnTo>
                  <a:lnTo>
                    <a:pt x="0" y="2709567"/>
                  </a:lnTo>
                  <a:close/>
                </a:path>
                <a:path w="5287645" h="2753360">
                  <a:moveTo>
                    <a:pt x="0" y="2709567"/>
                  </a:moveTo>
                  <a:lnTo>
                    <a:pt x="0" y="2753350"/>
                  </a:lnTo>
                </a:path>
                <a:path w="5287645" h="2753360">
                  <a:moveTo>
                    <a:pt x="530555" y="2709567"/>
                  </a:moveTo>
                  <a:lnTo>
                    <a:pt x="530555" y="2753350"/>
                  </a:lnTo>
                </a:path>
                <a:path w="5287645" h="2753360">
                  <a:moveTo>
                    <a:pt x="1056597" y="2709567"/>
                  </a:moveTo>
                  <a:lnTo>
                    <a:pt x="1056597" y="2753350"/>
                  </a:lnTo>
                </a:path>
                <a:path w="5287645" h="2753360">
                  <a:moveTo>
                    <a:pt x="1587105" y="2709567"/>
                  </a:moveTo>
                  <a:lnTo>
                    <a:pt x="1587105" y="2753350"/>
                  </a:lnTo>
                </a:path>
                <a:path w="5287645" h="2753360">
                  <a:moveTo>
                    <a:pt x="2113279" y="2709567"/>
                  </a:moveTo>
                  <a:lnTo>
                    <a:pt x="2113279" y="2753350"/>
                  </a:lnTo>
                </a:path>
                <a:path w="5287645" h="2753360">
                  <a:moveTo>
                    <a:pt x="2643829" y="2709567"/>
                  </a:moveTo>
                  <a:lnTo>
                    <a:pt x="2643829" y="2753350"/>
                  </a:lnTo>
                </a:path>
                <a:path w="5287645" h="2753360">
                  <a:moveTo>
                    <a:pt x="3174336" y="2709567"/>
                  </a:moveTo>
                  <a:lnTo>
                    <a:pt x="3174336" y="2753350"/>
                  </a:lnTo>
                </a:path>
                <a:path w="5287645" h="2753360">
                  <a:moveTo>
                    <a:pt x="3700511" y="2709567"/>
                  </a:moveTo>
                  <a:lnTo>
                    <a:pt x="3700511" y="2753350"/>
                  </a:lnTo>
                </a:path>
                <a:path w="5287645" h="2753360">
                  <a:moveTo>
                    <a:pt x="4231061" y="2709567"/>
                  </a:moveTo>
                  <a:lnTo>
                    <a:pt x="4231061" y="2753350"/>
                  </a:lnTo>
                </a:path>
                <a:path w="5287645" h="2753360">
                  <a:moveTo>
                    <a:pt x="4757104" y="2709567"/>
                  </a:moveTo>
                  <a:lnTo>
                    <a:pt x="4757104" y="2753350"/>
                  </a:lnTo>
                </a:path>
                <a:path w="5287645" h="2753360">
                  <a:moveTo>
                    <a:pt x="5287611" y="2709567"/>
                  </a:moveTo>
                  <a:lnTo>
                    <a:pt x="5287611" y="2753350"/>
                  </a:lnTo>
                </a:path>
              </a:pathLst>
            </a:custGeom>
            <a:ln w="13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853388" y="1235286"/>
              <a:ext cx="4226560" cy="2710180"/>
            </a:xfrm>
            <a:custGeom>
              <a:avLst/>
              <a:gdLst/>
              <a:ahLst/>
              <a:cxnLst/>
              <a:rect l="l" t="t" r="r" b="b"/>
              <a:pathLst>
                <a:path w="4226560" h="2710179">
                  <a:moveTo>
                    <a:pt x="0" y="0"/>
                  </a:moveTo>
                  <a:lnTo>
                    <a:pt x="0" y="2709567"/>
                  </a:lnTo>
                </a:path>
                <a:path w="4226560" h="2710179">
                  <a:moveTo>
                    <a:pt x="526042" y="0"/>
                  </a:moveTo>
                  <a:lnTo>
                    <a:pt x="526042" y="2709567"/>
                  </a:lnTo>
                </a:path>
                <a:path w="4226560" h="2710179">
                  <a:moveTo>
                    <a:pt x="1056549" y="0"/>
                  </a:moveTo>
                  <a:lnTo>
                    <a:pt x="1056549" y="2709567"/>
                  </a:lnTo>
                </a:path>
                <a:path w="4226560" h="2710179">
                  <a:moveTo>
                    <a:pt x="1582723" y="0"/>
                  </a:moveTo>
                  <a:lnTo>
                    <a:pt x="1582723" y="2709567"/>
                  </a:lnTo>
                </a:path>
                <a:path w="4226560" h="2710179">
                  <a:moveTo>
                    <a:pt x="2113274" y="0"/>
                  </a:moveTo>
                  <a:lnTo>
                    <a:pt x="2113274" y="2709567"/>
                  </a:lnTo>
                </a:path>
                <a:path w="4226560" h="2710179">
                  <a:moveTo>
                    <a:pt x="2643781" y="0"/>
                  </a:moveTo>
                  <a:lnTo>
                    <a:pt x="2643781" y="2709567"/>
                  </a:lnTo>
                </a:path>
                <a:path w="4226560" h="2710179">
                  <a:moveTo>
                    <a:pt x="3169955" y="0"/>
                  </a:moveTo>
                  <a:lnTo>
                    <a:pt x="3169955" y="2709567"/>
                  </a:lnTo>
                </a:path>
                <a:path w="4226560" h="2710179">
                  <a:moveTo>
                    <a:pt x="3700506" y="0"/>
                  </a:moveTo>
                  <a:lnTo>
                    <a:pt x="3700506" y="2709567"/>
                  </a:lnTo>
                </a:path>
                <a:path w="4226560" h="2710179">
                  <a:moveTo>
                    <a:pt x="4226549" y="0"/>
                  </a:moveTo>
                  <a:lnTo>
                    <a:pt x="4226549" y="2709567"/>
                  </a:lnTo>
                </a:path>
              </a:pathLst>
            </a:custGeom>
            <a:ln w="4383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265773" y="3944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52678" y="0"/>
                  </a:moveTo>
                  <a:lnTo>
                    <a:pt x="0" y="0"/>
                  </a:lnTo>
                </a:path>
              </a:pathLst>
            </a:custGeom>
            <a:ln w="131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066596" y="3869816"/>
            <a:ext cx="5640070" cy="3747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62865">
              <a:lnSpc>
                <a:spcPct val="100000"/>
              </a:lnSpc>
              <a:spcBef>
                <a:spcPts val="14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80</a:t>
            </a:r>
            <a:endParaRPr sz="650">
              <a:latin typeface="Microsoft Sans Serif"/>
              <a:cs typeface="Microsoft Sans Serif"/>
            </a:endParaRPr>
          </a:p>
          <a:p>
            <a:pPr marL="229235">
              <a:lnSpc>
                <a:spcPts val="750"/>
              </a:lnSpc>
              <a:spcBef>
                <a:spcPts val="50"/>
              </a:spcBef>
              <a:tabLst>
                <a:tab pos="1264285" algn="l"/>
                <a:tab pos="2320925" algn="l"/>
                <a:tab pos="3382010" algn="l"/>
                <a:tab pos="4438650" algn="l"/>
                <a:tab pos="5092065" algn="l"/>
                <a:tab pos="5495290" algn="l"/>
              </a:tabLst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10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30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0">
                <a:latin typeface="Microsoft Sans Serif"/>
                <a:cs typeface="Microsoft Sans Serif"/>
              </a:rPr>
              <a:t>[ms]</a:t>
            </a:r>
            <a:r>
              <a:rPr dirty="0" sz="650">
                <a:latin typeface="Microsoft Sans Serif"/>
                <a:cs typeface="Microsoft Sans Serif"/>
              </a:rPr>
              <a:t>	</a:t>
            </a:r>
            <a:r>
              <a:rPr dirty="0" sz="650" spc="-25">
                <a:latin typeface="Microsoft Sans Serif"/>
                <a:cs typeface="Microsoft Sans Serif"/>
              </a:rPr>
              <a:t>50</a:t>
            </a:r>
            <a:endParaRPr sz="650">
              <a:latin typeface="Microsoft Sans Serif"/>
              <a:cs typeface="Microsoft Sans Serif"/>
            </a:endParaRPr>
          </a:p>
          <a:p>
            <a:pPr marL="41275">
              <a:lnSpc>
                <a:spcPts val="630"/>
              </a:lnSpc>
            </a:pPr>
            <a:r>
              <a:rPr dirty="0" sz="550">
                <a:latin typeface="Microsoft Sans Serif"/>
                <a:cs typeface="Microsoft Sans Serif"/>
              </a:rPr>
              <a:t>(file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DESCARGA_RAYO_EN_CABLE_DE_GUARDA.pl4;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x-</a:t>
            </a:r>
            <a:r>
              <a:rPr dirty="0" sz="550">
                <a:latin typeface="Microsoft Sans Serif"/>
                <a:cs typeface="Microsoft Sans Serif"/>
              </a:rPr>
              <a:t>var</a:t>
            </a:r>
            <a:r>
              <a:rPr dirty="0" sz="550" spc="8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t)</a:t>
            </a:r>
            <a:r>
              <a:rPr dirty="0" sz="550" spc="325">
                <a:latin typeface="Microsoft Sans Serif"/>
                <a:cs typeface="Microsoft Sans Serif"/>
              </a:rPr>
              <a:t> </a:t>
            </a:r>
            <a:r>
              <a:rPr dirty="0" sz="550">
                <a:solidFill>
                  <a:srgbClr val="FF0000"/>
                </a:solidFill>
                <a:latin typeface="Microsoft Sans Serif"/>
                <a:cs typeface="Microsoft Sans Serif"/>
              </a:rPr>
              <a:t>c:X0004A-MACASA</a:t>
            </a:r>
            <a:r>
              <a:rPr dirty="0" sz="550" spc="390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8000"/>
                </a:solidFill>
                <a:latin typeface="Microsoft Sans Serif"/>
                <a:cs typeface="Microsoft Sans Serif"/>
              </a:rPr>
              <a:t>c:X0004B-MACASB</a:t>
            </a:r>
            <a:r>
              <a:rPr dirty="0" sz="550" spc="38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550">
                <a:solidFill>
                  <a:srgbClr val="0000FF"/>
                </a:solidFill>
                <a:latin typeface="Microsoft Sans Serif"/>
                <a:cs typeface="Microsoft Sans Serif"/>
              </a:rPr>
              <a:t>c:X0004C-</a:t>
            </a:r>
            <a:r>
              <a:rPr dirty="0" sz="550" spc="-10">
                <a:solidFill>
                  <a:srgbClr val="0000FF"/>
                </a:solidFill>
                <a:latin typeface="Microsoft Sans Serif"/>
                <a:cs typeface="Microsoft Sans Serif"/>
              </a:rPr>
              <a:t>MACASC</a:t>
            </a:r>
            <a:endParaRPr sz="550">
              <a:latin typeface="Microsoft Sans Serif"/>
              <a:cs typeface="Microsoft Sans Serif"/>
            </a:endParaRPr>
          </a:p>
          <a:p>
            <a:pPr algn="ctr" marL="238125" marR="237490">
              <a:lnSpc>
                <a:spcPct val="110800"/>
              </a:lnSpc>
              <a:spcBef>
                <a:spcPts val="5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124 </a:t>
            </a:r>
            <a:r>
              <a:rPr dirty="0" sz="1200" spc="-10">
                <a:latin typeface="Microsoft Sans Serif"/>
                <a:cs typeface="Microsoft Sans Serif"/>
              </a:rPr>
              <a:t>Comportamiento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S/E </a:t>
            </a:r>
            <a:r>
              <a:rPr dirty="0" sz="1200" spc="-10">
                <a:latin typeface="Microsoft Sans Serif"/>
                <a:cs typeface="Microsoft Sans Serif"/>
              </a:rPr>
              <a:t>Macas,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una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 atmosférica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guarda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0">
                <a:latin typeface="Microsoft Sans Serif"/>
                <a:cs typeface="Microsoft Sans Serif"/>
              </a:rPr>
              <a:t> (69kV)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claramente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medida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aleja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donde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 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descarga,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 </a:t>
            </a:r>
            <a:r>
              <a:rPr dirty="0" sz="1200" spc="-10">
                <a:latin typeface="Microsoft Sans Serif"/>
                <a:cs typeface="Microsoft Sans Serif"/>
              </a:rPr>
              <a:t>Cuenca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consideración,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cerca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picos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considerables.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sucede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excepción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fase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(Figura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4.124),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considerablemente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 drenada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 tierra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 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sobretensión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sobrecorriente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subestaciones: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265773" y="1235286"/>
            <a:ext cx="52705" cy="2258060"/>
          </a:xfrm>
          <a:custGeom>
            <a:avLst/>
            <a:gdLst/>
            <a:ahLst/>
            <a:cxnLst/>
            <a:rect l="l" t="t" r="r" b="b"/>
            <a:pathLst>
              <a:path w="52705" h="2258060">
                <a:moveTo>
                  <a:pt x="52678" y="2257936"/>
                </a:moveTo>
                <a:lnTo>
                  <a:pt x="0" y="2257936"/>
                </a:lnTo>
              </a:path>
              <a:path w="52705" h="2258060">
                <a:moveTo>
                  <a:pt x="52678" y="1806349"/>
                </a:moveTo>
                <a:lnTo>
                  <a:pt x="0" y="1806349"/>
                </a:lnTo>
              </a:path>
              <a:path w="52705" h="2258060">
                <a:moveTo>
                  <a:pt x="52678" y="1354718"/>
                </a:moveTo>
                <a:lnTo>
                  <a:pt x="0" y="1354718"/>
                </a:lnTo>
              </a:path>
              <a:path w="52705" h="2258060">
                <a:moveTo>
                  <a:pt x="52678" y="903130"/>
                </a:moveTo>
                <a:lnTo>
                  <a:pt x="0" y="903130"/>
                </a:lnTo>
              </a:path>
              <a:path w="52705" h="2258060">
                <a:moveTo>
                  <a:pt x="52678" y="451631"/>
                </a:moveTo>
                <a:lnTo>
                  <a:pt x="0" y="451631"/>
                </a:lnTo>
              </a:path>
              <a:path w="52705" h="2258060">
                <a:moveTo>
                  <a:pt x="52678" y="0"/>
                </a:moveTo>
                <a:lnTo>
                  <a:pt x="0" y="0"/>
                </a:lnTo>
              </a:path>
            </a:pathLst>
          </a:custGeom>
          <a:ln w="131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117152" y="342337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17152" y="2971871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17152" y="2520240"/>
            <a:ext cx="14668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0">
                <a:latin typeface="Microsoft Sans Serif"/>
                <a:cs typeface="Microsoft Sans Serif"/>
              </a:rPr>
              <a:t>-</a:t>
            </a: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91737" y="2068652"/>
            <a:ext cx="7175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5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3439" y="1389037"/>
            <a:ext cx="180340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4769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[A]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-25"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3439" y="1165434"/>
            <a:ext cx="12192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latin typeface="Microsoft Sans Serif"/>
                <a:cs typeface="Microsoft Sans Serif"/>
              </a:rPr>
              <a:t>40</a:t>
            </a:r>
            <a:endParaRPr sz="650">
              <a:latin typeface="Microsoft Sans Serif"/>
              <a:cs typeface="Microsoft Sans Serif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6254" y="1369056"/>
            <a:ext cx="5300768" cy="2547237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2138789" y="822706"/>
            <a:ext cx="3625215" cy="4070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4678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472440" marR="5080" indent="-460375">
              <a:lnSpc>
                <a:spcPts val="760"/>
              </a:lnSpc>
              <a:spcBef>
                <a:spcPts val="65"/>
              </a:spcBef>
            </a:pPr>
            <a:r>
              <a:rPr dirty="0" sz="650">
                <a:latin typeface="Microsoft Sans Serif"/>
                <a:cs typeface="Microsoft Sans Serif"/>
              </a:rPr>
              <a:t>CORRIENTES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MACAS,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CUANDO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PRODUCE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UNA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DESCARGA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ATMOSFÉRICA</a:t>
            </a:r>
            <a:r>
              <a:rPr dirty="0" sz="650" spc="50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DE GUARDA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ENTRE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S/E MÉNDEZ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 S/E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MACAS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64437" y="822706"/>
            <a:ext cx="5438775" cy="992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08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2065" marR="5080" indent="-2540">
              <a:lnSpc>
                <a:spcPct val="111800"/>
              </a:lnSpc>
              <a:spcBef>
                <a:spcPts val="134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4. 96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guarda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591691" y="1832482"/>
          <a:ext cx="4665345" cy="1875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5655"/>
                <a:gridCol w="378460"/>
                <a:gridCol w="377825"/>
                <a:gridCol w="335279"/>
                <a:gridCol w="408305"/>
                <a:gridCol w="448310"/>
                <a:gridCol w="450850"/>
                <a:gridCol w="524510"/>
                <a:gridCol w="429895"/>
                <a:gridCol w="432435"/>
              </a:tblGrid>
              <a:tr h="207010">
                <a:tc gridSpan="10">
                  <a:txBody>
                    <a:bodyPr/>
                    <a:lstStyle/>
                    <a:p>
                      <a:pPr marL="4756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EL CABLE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 GUARDA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748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653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117,1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-120,1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128,2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1,13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2069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51,8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38,4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45,7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44,2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1,55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37,0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MACAS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1,67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1,03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103,8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-127,8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4075938"/>
            <a:ext cx="5633085" cy="202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4.4.12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atmosférica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el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cable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guarda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1118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utiliza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mismas </a:t>
            </a:r>
            <a:r>
              <a:rPr dirty="0" sz="1200">
                <a:latin typeface="Microsoft Sans Serif"/>
                <a:cs typeface="Microsoft Sans Serif"/>
              </a:rPr>
              <a:t>consideraciones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hechas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</a:t>
            </a:r>
            <a:r>
              <a:rPr dirty="0" sz="1200" spc="-10">
                <a:latin typeface="Microsoft Sans Serif"/>
                <a:cs typeface="Microsoft Sans Serif"/>
              </a:rPr>
              <a:t>resultados: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10489" marR="105410" indent="1270">
              <a:lnSpc>
                <a:spcPct val="1109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4. 97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sobrecorrientes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 drenadas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guarda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Méndez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138kV-</a:t>
            </a:r>
            <a:r>
              <a:rPr dirty="0" sz="1200" spc="-10">
                <a:latin typeface="Microsoft Sans Serif"/>
                <a:cs typeface="Microsoft Sans Serif"/>
              </a:rPr>
              <a:t>2012.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469770" y="6119113"/>
          <a:ext cx="4909185" cy="2143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448309"/>
                <a:gridCol w="450850"/>
                <a:gridCol w="405130"/>
                <a:gridCol w="398780"/>
                <a:gridCol w="398780"/>
                <a:gridCol w="398780"/>
                <a:gridCol w="462279"/>
                <a:gridCol w="462279"/>
                <a:gridCol w="459104"/>
              </a:tblGrid>
              <a:tr h="222250">
                <a:tc gridSpan="10">
                  <a:txBody>
                    <a:bodyPr/>
                    <a:lstStyle/>
                    <a:p>
                      <a:pPr marL="3987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DESCARGA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ATMOSFÉRICA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CABLE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GUARDA-138kV,2012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90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pu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COORIENTES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ENERGIA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DRENADA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85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336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FASES EN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LAS FASES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(J)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S/E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B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C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CUENCA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1,129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93,7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91,6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84,6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GUALACEO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1,010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1,058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54,3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61,9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43,4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LIMON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-1,193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66,2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54,1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MENDEZ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-1,014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-1,028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1,232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40,6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30,4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22,9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138kV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-1,433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33,0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28,0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32,5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MACAS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69kV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-1,416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-1,035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1,140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55,4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65,2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1,1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990396" y="1536319"/>
            <a:ext cx="5788660" cy="76295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49275">
              <a:lnSpc>
                <a:spcPct val="100000"/>
              </a:lnSpc>
              <a:spcBef>
                <a:spcPts val="90"/>
              </a:spcBef>
            </a:pPr>
            <a:r>
              <a:rPr dirty="0" sz="1400" b="1">
                <a:latin typeface="Arial"/>
                <a:cs typeface="Arial"/>
              </a:rPr>
              <a:t>CAPITULO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V: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CONCLUCIONES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Y</a:t>
            </a:r>
            <a:r>
              <a:rPr dirty="0" sz="1400" spc="-5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RECOMENDACIONES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35"/>
              </a:spcBef>
            </a:pPr>
            <a:endParaRPr sz="140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5.1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CONCLUSIONES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Arial"/>
              <a:cs typeface="Arial"/>
            </a:endParaRPr>
          </a:p>
          <a:p>
            <a:pPr algn="just" marL="88900" marR="124460">
              <a:lnSpc>
                <a:spcPct val="110000"/>
              </a:lnSpc>
            </a:pPr>
            <a:r>
              <a:rPr dirty="0" sz="1200" b="1">
                <a:latin typeface="Arial"/>
                <a:cs typeface="Arial"/>
              </a:rPr>
              <a:t>Simulación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transitorios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electromagnéticos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efecto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Ferranti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falla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fase- tierra: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Arial"/>
              <a:cs typeface="Arial"/>
            </a:endParaRPr>
          </a:p>
          <a:p>
            <a:pPr algn="just" marL="88900" marR="7620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Ferranti,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subestación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3,5%,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generación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Hidroabanico;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recalcar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aumentando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Macas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llegar 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10">
                <a:latin typeface="Microsoft Sans Serif"/>
                <a:cs typeface="Microsoft Sans Serif"/>
              </a:rPr>
              <a:t> Rayoloma,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porcentaje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crecimiento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mencionado.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812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(fases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 falla)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 </a:t>
            </a:r>
            <a:r>
              <a:rPr dirty="0" sz="1200" spc="-10">
                <a:latin typeface="Microsoft Sans Serif"/>
                <a:cs typeface="Microsoft Sans Serif"/>
              </a:rPr>
              <a:t>falla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cero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secuencia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</a:t>
            </a: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0</a:t>
            </a:r>
            <a:r>
              <a:rPr dirty="0" baseline="2314" sz="1800">
                <a:latin typeface="Cambria Math"/>
                <a:cs typeface="Cambria Math"/>
              </a:rPr>
              <a:t>/</a:t>
            </a: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sz="1200">
                <a:latin typeface="Microsoft Sans Serif"/>
                <a:cs typeface="Microsoft Sans Serif"/>
              </a:rPr>
              <a:t>)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falla.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falla,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decrece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dependiendo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atravesar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medición;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contraria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decrece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inversamente,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teoría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transmisión.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75565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 spc="-10">
                <a:latin typeface="Microsoft Sans Serif"/>
                <a:cs typeface="Microsoft Sans Serif"/>
              </a:rPr>
              <a:t>tierra,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subestaciones.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simulaciones,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disminuye,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inversamente.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8382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fase-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Thévenin,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tanto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equivalente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aporte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tierra;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siendo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operando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Hidroabanico,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central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inactiva.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88900" marR="85090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podemos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concluir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cortocircuitos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monofásicos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influenciada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gran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9435" cy="8047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medida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longitudes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presente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momento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período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simulaciones.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Comparando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(69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138kV),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mencionado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de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Simulación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transitorios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electromagnéticos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maniobra: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propagan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desplazan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2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existen</a:t>
            </a:r>
            <a:r>
              <a:rPr dirty="0" sz="1200" spc="25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irregularidades</a:t>
            </a:r>
            <a:r>
              <a:rPr dirty="0" sz="1200" spc="2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transversales</a:t>
            </a:r>
            <a:r>
              <a:rPr dirty="0" sz="1200" spc="245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longitudinales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fenómeno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llamado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refracción.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incidente </a:t>
            </a:r>
            <a:r>
              <a:rPr dirty="0" sz="1200">
                <a:latin typeface="Microsoft Sans Serif"/>
                <a:cs typeface="Microsoft Sans Serif"/>
              </a:rPr>
              <a:t>provocando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aproximadamente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2.0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p.u.</a:t>
            </a:r>
            <a:r>
              <a:rPr dirty="0" sz="1200" spc="4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sin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2,7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pu.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actuación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velocidad,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introducen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esfuerzos </a:t>
            </a:r>
            <a:r>
              <a:rPr dirty="0" sz="1200">
                <a:latin typeface="Microsoft Sans Serif"/>
                <a:cs typeface="Microsoft Sans Serif"/>
              </a:rPr>
              <a:t>dieléctricos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produciendo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envejecimientos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prematuros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aislamiento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equipos.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generalmente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objetivo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definir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demandas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dieléctricas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conforman </a:t>
            </a:r>
            <a:r>
              <a:rPr dirty="0" sz="1200">
                <a:latin typeface="Microsoft Sans Serif"/>
                <a:cs typeface="Microsoft Sans Serif"/>
              </a:rPr>
              <a:t>un SEP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obtener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mismos.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vacío, </a:t>
            </a:r>
            <a:r>
              <a:rPr dirty="0" sz="1200">
                <a:latin typeface="Microsoft Sans Serif"/>
                <a:cs typeface="Microsoft Sans Serif"/>
              </a:rPr>
              <a:t>depende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línea;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tanto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viajera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través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adquiriendo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conforme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línea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crece,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obteniéndose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sobretensión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vacío.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04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desenergización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funcionamiento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comparadas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 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 lo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absorbida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situación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pequeña;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sobrecorrientes,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pequeñas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comparadas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falla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subtransmisión.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340" cy="8047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Simulación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transitorios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electromagnéticos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atmosféricas: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provoca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mega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voltios,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alguna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dañarían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sistema.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instalados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kilo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voltios;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absorbida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para </a:t>
            </a:r>
            <a:r>
              <a:rPr dirty="0" sz="1200">
                <a:latin typeface="Microsoft Sans Serif"/>
                <a:cs typeface="Microsoft Sans Serif"/>
              </a:rPr>
              <a:t>limitar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 por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</a:t>
            </a:r>
            <a:r>
              <a:rPr dirty="0" sz="1200" spc="-10">
                <a:latin typeface="Microsoft Sans Serif"/>
                <a:cs typeface="Microsoft Sans Serif"/>
              </a:rPr>
              <a:t>vacío.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impacta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directamente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subtransmisión,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provoca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mayor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impactada;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punto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distancia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considerable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produjo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atmosférica.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aproximado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2,5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pu,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drenando</a:t>
            </a:r>
            <a:r>
              <a:rPr dirty="0" sz="1200" spc="3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altas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tierra;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196,56kJ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equivale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3,64kJ/kV(Vr)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69kV.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sobrepasa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valor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técnicas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fabricante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mismo;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sufrirán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daños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descarga </a:t>
            </a:r>
            <a:r>
              <a:rPr dirty="0" sz="1200">
                <a:latin typeface="Microsoft Sans Serif"/>
                <a:cs typeface="Microsoft Sans Serif"/>
              </a:rPr>
              <a:t>atmosférica,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siempre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sea </a:t>
            </a:r>
            <a:r>
              <a:rPr dirty="0" sz="1200">
                <a:latin typeface="Microsoft Sans Serif"/>
                <a:cs typeface="Microsoft Sans Serif"/>
              </a:rPr>
              <a:t>alrededor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32kA.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considerado,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ante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fases,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mucho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mayores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guarda,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hilo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embargo;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muy </a:t>
            </a:r>
            <a:r>
              <a:rPr dirty="0" sz="1200">
                <a:latin typeface="Microsoft Sans Serif"/>
                <a:cs typeface="Microsoft Sans Serif"/>
              </a:rPr>
              <a:t>elevado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surgir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i="1">
                <a:latin typeface="Arial"/>
                <a:cs typeface="Arial"/>
              </a:rPr>
              <a:t>descarga</a:t>
            </a:r>
            <a:r>
              <a:rPr dirty="0" sz="1200" spc="155" i="1">
                <a:latin typeface="Arial"/>
                <a:cs typeface="Arial"/>
              </a:rPr>
              <a:t> </a:t>
            </a:r>
            <a:r>
              <a:rPr dirty="0" sz="1200" i="1">
                <a:latin typeface="Arial"/>
                <a:cs typeface="Arial"/>
              </a:rPr>
              <a:t>retroactiva</a:t>
            </a:r>
            <a:r>
              <a:rPr dirty="0" sz="1200" spc="145" i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irse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conductores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afectando </a:t>
            </a:r>
            <a:r>
              <a:rPr dirty="0" sz="1200">
                <a:latin typeface="Microsoft Sans Serif"/>
                <a:cs typeface="Microsoft Sans Serif"/>
              </a:rPr>
              <a:t>gravemente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transmisión.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Arial"/>
                <a:cs typeface="Arial"/>
              </a:rPr>
              <a:t>Pararrayos: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cálculo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consideran: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elevada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funcionamiento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fallas </a:t>
            </a:r>
            <a:r>
              <a:rPr dirty="0" sz="1200">
                <a:latin typeface="Microsoft Sans Serif"/>
                <a:cs typeface="Microsoft Sans Serif"/>
              </a:rPr>
              <a:t>fase-tierra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producidas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línea;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luego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8248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operación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continua,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energía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absorbida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colocados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limitan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que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energización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2,7pu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1,7pu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subestaciones;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decir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aproximadamente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37%.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69kV;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siendo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(2,34kJ)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Macas/138kV,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corresponde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específica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0,022kJ/kV(Vr)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 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108kV.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por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supera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drenar,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según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técnicas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fabricante;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sufrirán </a:t>
            </a:r>
            <a:r>
              <a:rPr dirty="0" sz="1200">
                <a:latin typeface="Microsoft Sans Serif"/>
                <a:cs typeface="Microsoft Sans Serif"/>
              </a:rPr>
              <a:t>daños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estructura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física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produzcan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5.2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RECOMENDACIONES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2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Simulación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transitorios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electromagnéticos </a:t>
            </a:r>
            <a:r>
              <a:rPr dirty="0" sz="1200" b="1">
                <a:latin typeface="Arial"/>
                <a:cs typeface="Arial"/>
              </a:rPr>
              <a:t>por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maniobra: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10795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estudios</a:t>
            </a:r>
            <a:r>
              <a:rPr dirty="0" sz="1200" spc="3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4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4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deben</a:t>
            </a:r>
            <a:r>
              <a:rPr dirty="0" sz="1200" spc="4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39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realizados </a:t>
            </a:r>
            <a:r>
              <a:rPr dirty="0" sz="1200">
                <a:latin typeface="Microsoft Sans Serif"/>
                <a:cs typeface="Microsoft Sans Serif"/>
              </a:rPr>
              <a:t>estadísticamente,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probables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sean </a:t>
            </a:r>
            <a:r>
              <a:rPr dirty="0" sz="1200">
                <a:latin typeface="Microsoft Sans Serif"/>
                <a:cs typeface="Microsoft Sans Serif"/>
              </a:rPr>
              <a:t>consideradas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aleatoria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cierre </a:t>
            </a:r>
            <a:r>
              <a:rPr dirty="0" sz="1200">
                <a:latin typeface="Microsoft Sans Serif"/>
                <a:cs typeface="Microsoft Sans Serif"/>
              </a:rPr>
              <a:t>de 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disyuntor.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143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preinserción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métodos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efectivos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para </a:t>
            </a:r>
            <a:r>
              <a:rPr dirty="0" sz="1200">
                <a:latin typeface="Microsoft Sans Serif"/>
                <a:cs typeface="Microsoft Sans Serif"/>
              </a:rPr>
              <a:t>controlar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generadas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disyuntores.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Estas </a:t>
            </a:r>
            <a:r>
              <a:rPr dirty="0" sz="1200">
                <a:latin typeface="Microsoft Sans Serif"/>
                <a:cs typeface="Microsoft Sans Serif"/>
              </a:rPr>
              <a:t>resistencias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serie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previo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contactos </a:t>
            </a:r>
            <a:r>
              <a:rPr dirty="0" sz="1200">
                <a:latin typeface="Microsoft Sans Serif"/>
                <a:cs typeface="Microsoft Sans Serif"/>
              </a:rPr>
              <a:t>principales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efectuado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cierre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divisor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preinsertada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reducir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inicial.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sucedido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cortocircuitan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eliminadas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circuito.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 bien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selección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adecuada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su </a:t>
            </a:r>
            <a:r>
              <a:rPr dirty="0" sz="1200">
                <a:latin typeface="Microsoft Sans Serif"/>
                <a:cs typeface="Microsoft Sans Serif"/>
              </a:rPr>
              <a:t>permanencia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limitar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sobretensiones</a:t>
            </a:r>
            <a:r>
              <a:rPr dirty="0" sz="1200">
                <a:latin typeface="Microsoft Sans Serif"/>
                <a:cs typeface="Microsoft Sans Serif"/>
              </a:rPr>
              <a:t> 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gran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medida.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controlado del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mediante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uso 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dispositivos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sincronizados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 </a:t>
            </a:r>
            <a:r>
              <a:rPr dirty="0" sz="1200">
                <a:latin typeface="Microsoft Sans Serif"/>
                <a:cs typeface="Microsoft Sans Serif"/>
              </a:rPr>
              <a:t>otra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medida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junto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resistencias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preinserción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reducen la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sobretensión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línea.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8248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3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a través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 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cierre,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podrán </a:t>
            </a:r>
            <a:r>
              <a:rPr dirty="0" sz="1200" spc="-10">
                <a:latin typeface="Microsoft Sans Serif"/>
                <a:cs typeface="Microsoft Sans Serif"/>
              </a:rPr>
              <a:t>disminuir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tiende 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cero.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Así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condición 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cumple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alimentación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mientras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recierre,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atrapada,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menor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disyuntor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diferencia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potencial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alimentación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nula.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trifásico,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posibilidades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>
                <a:latin typeface="Microsoft Sans Serif"/>
                <a:cs typeface="Microsoft Sans Serif"/>
              </a:rPr>
              <a:t>cierre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contactos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disyuntor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conseguir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condiciones.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implica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cerrar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simultáneamente,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esté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pasando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cero.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opción,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brinda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mejores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cerrar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consecutivamente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cada </a:t>
            </a:r>
            <a:r>
              <a:rPr dirty="0" sz="1200">
                <a:latin typeface="Microsoft Sans Serif"/>
                <a:cs typeface="Microsoft Sans Serif"/>
              </a:rPr>
              <a:t>una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ellas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cero.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ramales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debe </a:t>
            </a:r>
            <a:r>
              <a:rPr dirty="0" sz="1200">
                <a:latin typeface="Microsoft Sans Serif"/>
                <a:cs typeface="Microsoft Sans Serif"/>
              </a:rPr>
              <a:t>hacer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posible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lejano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hace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disminuyan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considerablemente,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impedancia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haber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reflexión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causante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 spc="-10">
                <a:latin typeface="Microsoft Sans Serif"/>
                <a:cs typeface="Microsoft Sans Serif"/>
              </a:rPr>
              <a:t>sobretensiones.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spc="-10" b="1">
                <a:latin typeface="Arial"/>
                <a:cs typeface="Arial"/>
              </a:rPr>
              <a:t>Transformador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potencia</a:t>
            </a:r>
            <a:r>
              <a:rPr dirty="0" sz="1200" spc="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 la </a:t>
            </a:r>
            <a:r>
              <a:rPr dirty="0" sz="1200" spc="-10" b="1">
                <a:latin typeface="Arial"/>
                <a:cs typeface="Arial"/>
              </a:rPr>
              <a:t>subestación Macas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6985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transformador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138/69kV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Macas,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cambia </a:t>
            </a:r>
            <a:r>
              <a:rPr dirty="0" sz="1200">
                <a:latin typeface="Microsoft Sans Serif"/>
                <a:cs typeface="Microsoft Sans Serif"/>
              </a:rPr>
              <a:t>drásticamente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sobrecorriente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al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baja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transformador,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1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8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transitorios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hay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tener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mucho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secundario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eleva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relación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transformación,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caso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2.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</a:t>
            </a:r>
            <a:r>
              <a:rPr dirty="0" sz="1200" spc="2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204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transitorios </a:t>
            </a:r>
            <a:r>
              <a:rPr dirty="0" sz="1200">
                <a:latin typeface="Microsoft Sans Serif"/>
                <a:cs typeface="Microsoft Sans Serif"/>
              </a:rPr>
              <a:t>electromagnéticos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lado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hay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tener </a:t>
            </a:r>
            <a:r>
              <a:rPr dirty="0" sz="1200">
                <a:latin typeface="Microsoft Sans Serif"/>
                <a:cs typeface="Microsoft Sans Serif"/>
              </a:rPr>
              <a:t>mucho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cuenta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primario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prácticamente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duplicaría,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afectando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exigiendo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absorber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cantidad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tierra.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>
              <a:lnSpc>
                <a:spcPct val="110300"/>
              </a:lnSpc>
            </a:pP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necesario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fomente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investigación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temas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incremente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uso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empleando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modelos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involucre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efecto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arco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acción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protecciones,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wavelet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mejores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cálculos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transitorios,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otros.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gran </a:t>
            </a:r>
            <a:r>
              <a:rPr dirty="0" sz="1200">
                <a:latin typeface="Microsoft Sans Serif"/>
                <a:cs typeface="Microsoft Sans Serif"/>
              </a:rPr>
              <a:t>importancia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8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diseñado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adecuadamente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garantice </a:t>
            </a:r>
            <a:r>
              <a:rPr dirty="0" sz="1200">
                <a:latin typeface="Microsoft Sans Serif"/>
                <a:cs typeface="Microsoft Sans Serif"/>
              </a:rPr>
              <a:t>confiabilidad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eficiencia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operación.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1536319"/>
            <a:ext cx="5641975" cy="722058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R="5080">
              <a:lnSpc>
                <a:spcPct val="100000"/>
              </a:lnSpc>
              <a:spcBef>
                <a:spcPts val="90"/>
              </a:spcBef>
            </a:pPr>
            <a:r>
              <a:rPr dirty="0" sz="1400" spc="-10" b="1">
                <a:latin typeface="Arial"/>
                <a:cs typeface="Arial"/>
              </a:rPr>
              <a:t>REFERENCIAS</a:t>
            </a:r>
            <a:r>
              <a:rPr dirty="0" sz="1400" spc="5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BIBLIOGRÁFICAS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15"/>
              </a:spcBef>
            </a:pPr>
            <a:endParaRPr sz="1400">
              <a:latin typeface="Arial"/>
              <a:cs typeface="Arial"/>
            </a:endParaRPr>
          </a:p>
          <a:p>
            <a:pPr marL="12700" marR="10160" indent="224790">
              <a:lnSpc>
                <a:spcPct val="110000"/>
              </a:lnSpc>
              <a:buAutoNum type="arabicPlain"/>
              <a:tabLst>
                <a:tab pos="237490" algn="l"/>
              </a:tabLst>
            </a:pPr>
            <a:r>
              <a:rPr dirty="0" sz="1200">
                <a:latin typeface="Microsoft Sans Serif"/>
                <a:cs typeface="Microsoft Sans Serif"/>
              </a:rPr>
              <a:t>ORILLE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F.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Ángel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Luis,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III,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Barcelona,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Edición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Universidad </a:t>
            </a:r>
            <a:r>
              <a:rPr dirty="0" sz="1200">
                <a:latin typeface="Microsoft Sans Serif"/>
                <a:cs typeface="Microsoft Sans Serif"/>
              </a:rPr>
              <a:t>Politécnica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Cataluña,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Edición,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1993.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  <a:buFont typeface="Microsoft Sans Serif"/>
              <a:buAutoNum type="arabicPlain"/>
            </a:pPr>
            <a:endParaRPr sz="1200">
              <a:latin typeface="Microsoft Sans Serif"/>
              <a:cs typeface="Microsoft Sans Serif"/>
            </a:endParaRPr>
          </a:p>
          <a:p>
            <a:pPr marL="12700" marR="5715" indent="222250">
              <a:lnSpc>
                <a:spcPct val="110000"/>
              </a:lnSpc>
              <a:buAutoNum type="arabicPlain"/>
              <a:tabLst>
                <a:tab pos="234950" algn="l"/>
              </a:tabLst>
            </a:pPr>
            <a:r>
              <a:rPr dirty="0" sz="1200">
                <a:latin typeface="Microsoft Sans Serif"/>
                <a:cs typeface="Microsoft Sans Serif"/>
              </a:rPr>
              <a:t>INTERNATIONAL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STANDARD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IEC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60071-1,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Insulation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Co-</a:t>
            </a:r>
            <a:r>
              <a:rPr dirty="0" sz="1200">
                <a:latin typeface="Microsoft Sans Serif"/>
                <a:cs typeface="Microsoft Sans Serif"/>
              </a:rPr>
              <a:t>ordination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1: </a:t>
            </a:r>
            <a:r>
              <a:rPr dirty="0" sz="1200">
                <a:latin typeface="Microsoft Sans Serif"/>
                <a:cs typeface="Microsoft Sans Serif"/>
              </a:rPr>
              <a:t>Definitions,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principles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and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rules.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Seventh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Edition,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1993-</a:t>
            </a:r>
            <a:r>
              <a:rPr dirty="0" sz="1200" spc="-25">
                <a:latin typeface="Microsoft Sans Serif"/>
                <a:cs typeface="Microsoft Sans Serif"/>
              </a:rPr>
              <a:t>12.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  <a:buFont typeface="Microsoft Sans Serif"/>
              <a:buAutoNum type="arabicPlain"/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 indent="222250">
              <a:lnSpc>
                <a:spcPct val="110000"/>
              </a:lnSpc>
              <a:spcBef>
                <a:spcPts val="5"/>
              </a:spcBef>
              <a:buAutoNum type="arabicPlain"/>
              <a:tabLst>
                <a:tab pos="234950" algn="l"/>
              </a:tabLst>
            </a:pPr>
            <a:r>
              <a:rPr dirty="0" sz="1200">
                <a:latin typeface="Microsoft Sans Serif"/>
                <a:cs typeface="Microsoft Sans Serif"/>
              </a:rPr>
              <a:t>INTERNATIONAL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STANDARD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IEC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60071-2,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Insulation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Co-</a:t>
            </a:r>
            <a:r>
              <a:rPr dirty="0" sz="1200">
                <a:latin typeface="Microsoft Sans Serif"/>
                <a:cs typeface="Microsoft Sans Serif"/>
              </a:rPr>
              <a:t>ordination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2: </a:t>
            </a:r>
            <a:r>
              <a:rPr dirty="0" sz="1200">
                <a:latin typeface="Microsoft Sans Serif"/>
                <a:cs typeface="Microsoft Sans Serif"/>
              </a:rPr>
              <a:t>Application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Guide.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Third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Edition,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1996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12.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  <a:buFont typeface="Microsoft Sans Serif"/>
              <a:buAutoNum type="arabicPlain"/>
            </a:pPr>
            <a:endParaRPr sz="1200">
              <a:latin typeface="Microsoft Sans Serif"/>
              <a:cs typeface="Microsoft Sans Serif"/>
            </a:endParaRPr>
          </a:p>
          <a:p>
            <a:pPr algn="just" marL="234315" indent="-221615">
              <a:lnSpc>
                <a:spcPct val="100000"/>
              </a:lnSpc>
              <a:buAutoNum type="arabicPlain"/>
              <a:tabLst>
                <a:tab pos="234315" algn="l"/>
              </a:tabLst>
            </a:pPr>
            <a:r>
              <a:rPr dirty="0" sz="1200">
                <a:latin typeface="Microsoft Sans Serif"/>
                <a:cs typeface="Microsoft Sans Serif"/>
              </a:rPr>
              <a:t>D’AJUZ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Ary,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FONSECA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S.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Cláudio,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CARVALHO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S.,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FILHO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Jorge,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Nora,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PEREIRA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Marco,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ESMERALDO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Paulo,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VAISMAN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Roberto,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FRONTIN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Sérgio, </a:t>
            </a:r>
            <a:r>
              <a:rPr dirty="0" sz="1200">
                <a:latin typeface="Microsoft Sans Serif"/>
                <a:cs typeface="Microsoft Sans Serif"/>
              </a:rPr>
              <a:t>Transitórios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Elétricos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Coordenação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Isolamento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181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Aplicação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Sistemas </a:t>
            </a:r>
            <a:r>
              <a:rPr dirty="0" sz="1200">
                <a:latin typeface="Microsoft Sans Serif"/>
                <a:cs typeface="Microsoft Sans Serif"/>
              </a:rPr>
              <a:t>Elétricos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Tensão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FURNAS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/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UFF,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Centrais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Eléctricas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S.A.,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Brasil,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1987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6985" indent="221615">
              <a:lnSpc>
                <a:spcPct val="110000"/>
              </a:lnSpc>
              <a:spcBef>
                <a:spcPts val="5"/>
              </a:spcBef>
              <a:buAutoNum type="arabicPlain" startAt="5"/>
              <a:tabLst>
                <a:tab pos="234315" algn="l"/>
              </a:tabLst>
            </a:pPr>
            <a:r>
              <a:rPr dirty="0" sz="1200">
                <a:latin typeface="Microsoft Sans Serif"/>
                <a:cs typeface="Microsoft Sans Serif"/>
              </a:rPr>
              <a:t>D’AJUZ,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Ary.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Transitórios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elétricos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coordenação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isolamento-aplicação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em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16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tensão.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Rio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Janeiro.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FURNAS.</a:t>
            </a:r>
            <a:r>
              <a:rPr dirty="0" sz="1200" spc="16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Niterói, </a:t>
            </a:r>
            <a:r>
              <a:rPr dirty="0" sz="1200">
                <a:latin typeface="Microsoft Sans Serif"/>
                <a:cs typeface="Microsoft Sans Serif"/>
              </a:rPr>
              <a:t>UNIVERSIDADE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FEDERAL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FLUMINENSE/EDUFF,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1987.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  <a:buFont typeface="Microsoft Sans Serif"/>
              <a:buAutoNum type="arabicPlain" startAt="5"/>
            </a:pPr>
            <a:endParaRPr sz="1200">
              <a:latin typeface="Microsoft Sans Serif"/>
              <a:cs typeface="Microsoft Sans Serif"/>
            </a:endParaRPr>
          </a:p>
          <a:p>
            <a:pPr marL="225425" indent="-212725">
              <a:lnSpc>
                <a:spcPct val="100000"/>
              </a:lnSpc>
              <a:buAutoNum type="arabicPlain" startAt="5"/>
              <a:tabLst>
                <a:tab pos="225425" algn="l"/>
              </a:tabLst>
            </a:pPr>
            <a:r>
              <a:rPr dirty="0" sz="1200">
                <a:latin typeface="Microsoft Sans Serif"/>
                <a:cs typeface="Microsoft Sans Serif"/>
              </a:rPr>
              <a:t>AYORA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Paúl,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Folleto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Diseño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EPN.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  <a:buFont typeface="Microsoft Sans Serif"/>
              <a:buAutoNum type="arabicPlain" startAt="5"/>
            </a:pPr>
            <a:endParaRPr sz="1200">
              <a:latin typeface="Microsoft Sans Serif"/>
              <a:cs typeface="Microsoft Sans Serif"/>
            </a:endParaRPr>
          </a:p>
          <a:p>
            <a:pPr marL="250190" indent="-237490">
              <a:lnSpc>
                <a:spcPct val="100000"/>
              </a:lnSpc>
              <a:spcBef>
                <a:spcPts val="5"/>
              </a:spcBef>
              <a:buAutoNum type="arabicPlain" startAt="5"/>
              <a:tabLst>
                <a:tab pos="250190" algn="l"/>
              </a:tabLst>
            </a:pPr>
            <a:r>
              <a:rPr dirty="0" sz="1200">
                <a:latin typeface="Microsoft Sans Serif"/>
                <a:cs typeface="Microsoft Sans Serif"/>
              </a:rPr>
              <a:t>ATPDRAW,Users’Manual,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version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3.5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Windows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9x/NT/2000/XP,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Hans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Kr.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Høidalen,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october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2002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13970" indent="246379">
              <a:lnSpc>
                <a:spcPct val="110200"/>
              </a:lnSpc>
              <a:buAutoNum type="arabicPlain" startAt="8"/>
              <a:tabLst>
                <a:tab pos="259079" algn="l"/>
              </a:tabLst>
            </a:pPr>
            <a:r>
              <a:rPr dirty="0" sz="1200">
                <a:latin typeface="Microsoft Sans Serif"/>
                <a:cs typeface="Microsoft Sans Serif"/>
              </a:rPr>
              <a:t>MARTINEZ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J.,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“El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paquete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ATP”,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Politécnica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Catalunya,</a:t>
            </a:r>
            <a:r>
              <a:rPr dirty="0" sz="1200" spc="-10">
                <a:latin typeface="Microsoft Sans Serif"/>
                <a:cs typeface="Microsoft Sans Serif"/>
              </a:rPr>
              <a:t> España.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  <a:buFont typeface="Microsoft Sans Serif"/>
              <a:buAutoNum type="arabicPlain" startAt="8"/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700" indent="221615">
              <a:lnSpc>
                <a:spcPct val="110000"/>
              </a:lnSpc>
              <a:buAutoNum type="arabicPlain" startAt="8"/>
              <a:tabLst>
                <a:tab pos="234315" algn="l"/>
              </a:tabLst>
            </a:pPr>
            <a:r>
              <a:rPr dirty="0" sz="1200">
                <a:latin typeface="Microsoft Sans Serif"/>
                <a:cs typeface="Microsoft Sans Serif"/>
              </a:rPr>
              <a:t>RESTREPO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L.,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DELGADO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G.,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CASTRO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F.,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“Modelos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detransmisión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transitorios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electromagnéticos</a:t>
            </a:r>
            <a:r>
              <a:rPr dirty="0" sz="1200">
                <a:latin typeface="Microsoft Sans Serif"/>
                <a:cs typeface="Microsoft Sans Serif"/>
              </a:rPr>
              <a:t> 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Potencia”,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Valle,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Colombia,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2008.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 indent="309245">
              <a:lnSpc>
                <a:spcPct val="110000"/>
              </a:lnSpc>
              <a:buAutoNum type="arabicPlain" startAt="10"/>
              <a:tabLst>
                <a:tab pos="321945" algn="l"/>
              </a:tabLst>
            </a:pPr>
            <a:r>
              <a:rPr dirty="0" sz="1200">
                <a:latin typeface="Microsoft Sans Serif"/>
                <a:cs typeface="Microsoft Sans Serif"/>
              </a:rPr>
              <a:t>DURBAK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D.,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GOLE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A.,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MARZ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M.,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NATARAJAN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R.,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“Modeling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Guidelines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for </a:t>
            </a:r>
            <a:r>
              <a:rPr dirty="0" sz="1200">
                <a:latin typeface="Microsoft Sans Serif"/>
                <a:cs typeface="Microsoft Sans Serif"/>
              </a:rPr>
              <a:t>Switching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Transients”,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IEEE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Modeling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and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Analysis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of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System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Working Group.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0705" cy="3909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433705" indent="-378460">
              <a:lnSpc>
                <a:spcPts val="1415"/>
              </a:lnSpc>
              <a:buAutoNum type="arabicPlain" startAt="11"/>
              <a:tabLst>
                <a:tab pos="433705" algn="l"/>
              </a:tabLst>
            </a:pPr>
            <a:r>
              <a:rPr dirty="0" sz="1200">
                <a:latin typeface="Microsoft Sans Serif"/>
                <a:cs typeface="Microsoft Sans Serif"/>
              </a:rPr>
              <a:t>RAMIREZ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Díaz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Jorge,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MARTINEZ</a:t>
            </a:r>
            <a:r>
              <a:rPr dirty="0" sz="1200" spc="17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Lozada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Miguel,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Influencia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las</a:t>
            </a:r>
            <a:endParaRPr sz="1200">
              <a:latin typeface="Microsoft Sans Serif"/>
              <a:cs typeface="Microsoft Sans Serif"/>
            </a:endParaRPr>
          </a:p>
          <a:p>
            <a:pPr marL="12700" marR="1397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comportamiento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puesta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tierra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aéreas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distribución,</a:t>
            </a:r>
            <a:r>
              <a:rPr dirty="0" sz="1200" spc="114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Grupo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de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1200">
                <a:latin typeface="Microsoft Sans Serif"/>
                <a:cs typeface="Microsoft Sans Serif"/>
              </a:rPr>
              <a:t>investigación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Bolívar.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310515" indent="-297815">
              <a:lnSpc>
                <a:spcPct val="100000"/>
              </a:lnSpc>
              <a:buAutoNum type="arabicPlain" startAt="12"/>
              <a:tabLst>
                <a:tab pos="310515" algn="l"/>
              </a:tabLst>
            </a:pPr>
            <a:r>
              <a:rPr dirty="0" sz="1200">
                <a:latin typeface="Microsoft Sans Serif"/>
                <a:cs typeface="Microsoft Sans Serif"/>
              </a:rPr>
              <a:t>Alternative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</a:t>
            </a:r>
            <a:r>
              <a:rPr dirty="0" sz="1200" spc="-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Rule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Book,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K.U.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Leuv6n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EMTP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Center.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  <a:buFont typeface="Microsoft Sans Serif"/>
              <a:buAutoNum type="arabicPlain" startAt="12"/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12065" indent="309880">
              <a:lnSpc>
                <a:spcPct val="110100"/>
              </a:lnSpc>
              <a:buAutoNum type="arabicPlain" startAt="12"/>
              <a:tabLst>
                <a:tab pos="322580" algn="l"/>
              </a:tabLst>
            </a:pPr>
            <a:r>
              <a:rPr dirty="0" sz="1200">
                <a:latin typeface="Microsoft Sans Serif"/>
                <a:cs typeface="Microsoft Sans Serif"/>
              </a:rPr>
              <a:t>GREENWOOD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Allan,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Electrical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Transients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Power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Systems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second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edition, </a:t>
            </a:r>
            <a:r>
              <a:rPr dirty="0" sz="1200">
                <a:latin typeface="Microsoft Sans Serif"/>
                <a:cs typeface="Microsoft Sans Serif"/>
              </a:rPr>
              <a:t>México: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Editorial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John</a:t>
            </a:r>
            <a:r>
              <a:rPr dirty="0" sz="1200" spc="-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Wiley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&amp;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Inc.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  <a:buFont typeface="Microsoft Sans Serif"/>
              <a:buAutoNum type="arabicPlain" startAt="12"/>
            </a:pPr>
            <a:endParaRPr sz="1200">
              <a:latin typeface="Microsoft Sans Serif"/>
              <a:cs typeface="Microsoft Sans Serif"/>
            </a:endParaRPr>
          </a:p>
          <a:p>
            <a:pPr algn="just" marL="309880" indent="-297180">
              <a:lnSpc>
                <a:spcPct val="100000"/>
              </a:lnSpc>
              <a:spcBef>
                <a:spcPts val="5"/>
              </a:spcBef>
              <a:buAutoNum type="arabicPlain" startAt="12"/>
              <a:tabLst>
                <a:tab pos="309880" algn="l"/>
              </a:tabLst>
            </a:pPr>
            <a:r>
              <a:rPr dirty="0" sz="1200">
                <a:latin typeface="Microsoft Sans Serif"/>
                <a:cs typeface="Microsoft Sans Serif"/>
              </a:rPr>
              <a:t>ABB.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“ABB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PEXLIM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Surge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Arresters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(Productos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Alta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Tensión)”.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  <a:buFont typeface="Microsoft Sans Serif"/>
              <a:buAutoNum type="arabicPlain" startAt="12"/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 indent="328930">
              <a:lnSpc>
                <a:spcPct val="95900"/>
              </a:lnSpc>
              <a:buAutoNum type="arabicPlain" startAt="12"/>
              <a:tabLst>
                <a:tab pos="341630" algn="l"/>
              </a:tabLst>
            </a:pPr>
            <a:r>
              <a:rPr dirty="0" sz="1200">
                <a:latin typeface="Microsoft Sans Serif"/>
                <a:cs typeface="Microsoft Sans Serif"/>
              </a:rPr>
              <a:t>ABB,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TOV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capability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and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protective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characteristics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surge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arresters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type </a:t>
            </a:r>
            <a:r>
              <a:rPr dirty="0" sz="1200">
                <a:latin typeface="Microsoft Sans Serif"/>
                <a:cs typeface="Microsoft Sans Serif"/>
              </a:rPr>
              <a:t>EXLIM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and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PEXLIM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TRIDELTA,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Technical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information,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Edition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2004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11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[17], </a:t>
            </a:r>
            <a:r>
              <a:rPr dirty="0" sz="1200">
                <a:latin typeface="Microsoft Sans Serif"/>
                <a:cs typeface="Microsoft Sans Serif"/>
              </a:rPr>
              <a:t>Section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EXLIM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T.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890" indent="353695">
              <a:lnSpc>
                <a:spcPct val="110000"/>
              </a:lnSpc>
              <a:spcBef>
                <a:spcPts val="1175"/>
              </a:spcBef>
              <a:buAutoNum type="arabicPlain" startAt="12"/>
              <a:tabLst>
                <a:tab pos="366395" algn="l"/>
              </a:tabLst>
            </a:pPr>
            <a:r>
              <a:rPr dirty="0" sz="1200">
                <a:latin typeface="Microsoft Sans Serif"/>
                <a:cs typeface="Microsoft Sans Serif"/>
              </a:rPr>
              <a:t>TESIS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ANDRÉS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MAURICIO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GUERRERO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PAREDES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“ANÁLISIS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INTERCONEXIÒN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CENTRAL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HIDROELÉCTRICA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ABANICO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 </a:t>
            </a:r>
            <a:r>
              <a:rPr dirty="0" sz="1200">
                <a:latin typeface="Microsoft Sans Serif"/>
                <a:cs typeface="Microsoft Sans Serif"/>
              </a:rPr>
              <a:t>NACIONAL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INTERCONECTADO”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2010.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717603"/>
            <a:ext cx="5631815" cy="3289300"/>
          </a:xfrm>
          <a:prstGeom prst="rect">
            <a:avLst/>
          </a:prstGeom>
        </p:spPr>
        <p:txBody>
          <a:bodyPr wrap="square" lIns="0" tIns="117475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925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143510" marR="126364">
              <a:lnSpc>
                <a:spcPct val="110000"/>
              </a:lnSpc>
              <a:spcBef>
                <a:spcPts val="785"/>
              </a:spcBef>
            </a:pPr>
            <a:r>
              <a:rPr dirty="0" sz="1400" b="1">
                <a:latin typeface="Arial"/>
                <a:cs typeface="Arial"/>
              </a:rPr>
              <a:t>ANEXO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A: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ESPECÍFICACIÓN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Y</a:t>
            </a:r>
            <a:r>
              <a:rPr dirty="0" sz="1400" spc="-4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CÁLCULO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PARARRAYOS,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spc="-50" b="1">
                <a:latin typeface="Arial"/>
                <a:cs typeface="Arial"/>
              </a:rPr>
              <a:t>A </a:t>
            </a:r>
            <a:r>
              <a:rPr dirty="0" sz="1400" b="1">
                <a:latin typeface="Arial"/>
                <a:cs typeface="Arial"/>
              </a:rPr>
              <a:t>NIVEL</a:t>
            </a:r>
            <a:r>
              <a:rPr dirty="0" sz="1400" spc="-4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1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TENSIÓN</a:t>
            </a:r>
            <a:r>
              <a:rPr dirty="0" sz="1400" spc="-1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138kV</a:t>
            </a:r>
            <a:r>
              <a:rPr dirty="0" sz="1400" spc="-1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Y</a:t>
            </a:r>
            <a:r>
              <a:rPr dirty="0" sz="1400" spc="-50" b="1">
                <a:latin typeface="Arial"/>
                <a:cs typeface="Arial"/>
              </a:rPr>
              <a:t> </a:t>
            </a:r>
            <a:r>
              <a:rPr dirty="0" sz="1400" spc="-20" b="1">
                <a:latin typeface="Arial"/>
                <a:cs typeface="Arial"/>
              </a:rPr>
              <a:t>69kV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A.1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TENSIONES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SOBRETENSIONES A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NIVEL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138kV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6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realizado,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vista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disponer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descargadores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instalados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subestaciones;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procede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realizar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cálculo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pararrayos,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procedimiento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descrito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continuación.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71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resumir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estudio, 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3175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generales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estudio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774570" y="4030726"/>
          <a:ext cx="4299585" cy="1421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90775"/>
                <a:gridCol w="1826260"/>
              </a:tblGrid>
              <a:tr h="203835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Parámetro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Valor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nominal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(kV,rms,fase-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138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nominal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(Hz)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50">
                          <a:latin typeface="Microsoft Sans Serif"/>
                          <a:cs typeface="Microsoft Sans Serif"/>
                        </a:rPr>
                        <a:t>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Neutro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sistema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sólidamente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conectado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tierra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base(kV,pico,fase-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5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Tn)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112,68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más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elevada del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sistema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Vs(kV)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140,76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557655" y="5596889"/>
            <a:ext cx="4648200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7850" marR="5080" indent="-1835785">
              <a:lnSpc>
                <a:spcPct val="1118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considerarse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 spc="-10">
                <a:latin typeface="Microsoft Sans Serif"/>
                <a:cs typeface="Microsoft Sans Serif"/>
              </a:rPr>
              <a:t>procedimiento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2040001" y="6049009"/>
          <a:ext cx="3769360" cy="635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0245"/>
                <a:gridCol w="648969"/>
                <a:gridCol w="1076325"/>
              </a:tblGrid>
              <a:tr h="21272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Sobretensión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Valor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(pu)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Valor</a:t>
                      </a:r>
                      <a:r>
                        <a:rPr dirty="0" sz="1000" spc="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(kV-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pico</a:t>
                      </a:r>
                      <a:r>
                        <a:rPr dirty="0" sz="10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f-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t)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Sobretensión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temporal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1,34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150,99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3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Sobretensión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frente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lento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(Ve)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2,72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306,48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8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53896" y="6850507"/>
            <a:ext cx="5656580" cy="2056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301625" indent="-276225">
              <a:lnSpc>
                <a:spcPct val="100000"/>
              </a:lnSpc>
              <a:spcBef>
                <a:spcPts val="100"/>
              </a:spcBef>
              <a:buAutoNum type="arabicPeriod" startAt="2"/>
              <a:tabLst>
                <a:tab pos="301625" algn="l"/>
              </a:tabLst>
            </a:pPr>
            <a:r>
              <a:rPr dirty="0" sz="1200" b="1">
                <a:latin typeface="Arial"/>
                <a:cs typeface="Arial"/>
              </a:rPr>
              <a:t>SELECCIÓN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45"/>
              </a:spcBef>
              <a:buFont typeface="Arial"/>
              <a:buAutoNum type="arabicPeriod" startAt="2"/>
            </a:pPr>
            <a:endParaRPr sz="1200">
              <a:latin typeface="Arial"/>
              <a:cs typeface="Arial"/>
            </a:endParaRPr>
          </a:p>
          <a:p>
            <a:pPr lvl="2" marL="429895" indent="-404495">
              <a:lnSpc>
                <a:spcPct val="100000"/>
              </a:lnSpc>
              <a:buAutoNum type="arabicPeriod"/>
              <a:tabLst>
                <a:tab pos="429895" algn="l"/>
              </a:tabLst>
            </a:pPr>
            <a:r>
              <a:rPr dirty="0" sz="1200" b="1">
                <a:latin typeface="Arial"/>
                <a:cs typeface="Arial"/>
              </a:rPr>
              <a:t>Tensión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operación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continua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del</a:t>
            </a:r>
            <a:r>
              <a:rPr dirty="0" sz="1200" spc="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pararrayos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(Vc).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Arial"/>
              <a:cs typeface="Arial"/>
            </a:endParaRPr>
          </a:p>
          <a:p>
            <a:pPr algn="just" marL="25400" marR="177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neutro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sólidamente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conectado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tierra,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 </a:t>
            </a:r>
            <a:r>
              <a:rPr dirty="0" sz="1200">
                <a:latin typeface="Microsoft Sans Serif"/>
                <a:cs typeface="Microsoft Sans Serif"/>
              </a:rPr>
              <a:t>factor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seguridad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1.05,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tal</a:t>
            </a:r>
            <a:r>
              <a:rPr dirty="0" sz="1200" spc="4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10">
                <a:latin typeface="Microsoft Sans Serif"/>
                <a:cs typeface="Microsoft Sans Serif"/>
              </a:rPr>
              <a:t>continuación: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3335">
              <a:lnSpc>
                <a:spcPct val="100000"/>
              </a:lnSpc>
            </a:pPr>
            <a:r>
              <a:rPr dirty="0" sz="1200" spc="-65">
                <a:latin typeface="Cambria Math"/>
                <a:cs typeface="Cambria Math"/>
              </a:rPr>
              <a:t>𝑉</a:t>
            </a:r>
            <a:r>
              <a:rPr dirty="0" baseline="-13071" sz="1275" spc="-97">
                <a:latin typeface="Cambria Math"/>
                <a:cs typeface="Cambria Math"/>
              </a:rPr>
              <a:t>𝑐</a:t>
            </a:r>
            <a:r>
              <a:rPr dirty="0" baseline="-13071" sz="1275" spc="26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1,05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30">
                <a:latin typeface="Cambria Math"/>
                <a:cs typeface="Cambria Math"/>
              </a:rPr>
              <a:t> </a:t>
            </a:r>
            <a:r>
              <a:rPr dirty="0" sz="1200" spc="-145">
                <a:latin typeface="Cambria Math"/>
                <a:cs typeface="Cambria Math"/>
              </a:rPr>
              <a:t>𝑉</a:t>
            </a:r>
            <a:r>
              <a:rPr dirty="0" baseline="-13071" sz="1275" spc="-217">
                <a:latin typeface="Cambria Math"/>
                <a:cs typeface="Cambria Math"/>
              </a:rPr>
              <a:t>𝑠</a:t>
            </a:r>
            <a:r>
              <a:rPr dirty="0" baseline="-13071" sz="1275" spc="-13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/√3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369561" y="8722741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344" y="0"/>
                </a:moveTo>
                <a:lnTo>
                  <a:pt x="0" y="0"/>
                </a:lnTo>
                <a:lnTo>
                  <a:pt x="0" y="9143"/>
                </a:lnTo>
                <a:lnTo>
                  <a:pt x="85344" y="9143"/>
                </a:lnTo>
                <a:lnTo>
                  <a:pt x="853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537202" y="1054861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344" y="0"/>
                </a:moveTo>
                <a:lnTo>
                  <a:pt x="0" y="0"/>
                </a:lnTo>
                <a:lnTo>
                  <a:pt x="0" y="9144"/>
                </a:lnTo>
                <a:lnTo>
                  <a:pt x="85344" y="9144"/>
                </a:lnTo>
                <a:lnTo>
                  <a:pt x="853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964996" y="798323"/>
            <a:ext cx="5822315" cy="434911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2120265">
              <a:lnSpc>
                <a:spcPct val="100000"/>
              </a:lnSpc>
              <a:spcBef>
                <a:spcPts val="29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25400">
              <a:lnSpc>
                <a:spcPct val="100000"/>
              </a:lnSpc>
              <a:spcBef>
                <a:spcPts val="190"/>
              </a:spcBef>
            </a:pPr>
            <a:r>
              <a:rPr dirty="0" sz="1200" spc="-60">
                <a:latin typeface="Cambria Math"/>
                <a:cs typeface="Cambria Math"/>
              </a:rPr>
              <a:t>𝑉</a:t>
            </a:r>
            <a:r>
              <a:rPr dirty="0" baseline="-13071" sz="1275" spc="-89">
                <a:latin typeface="Cambria Math"/>
                <a:cs typeface="Cambria Math"/>
              </a:rPr>
              <a:t>𝑐</a:t>
            </a:r>
            <a:r>
              <a:rPr dirty="0" baseline="-13071" sz="1275" spc="29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1,05</a:t>
            </a:r>
            <a:r>
              <a:rPr dirty="0" sz="1200" spc="-4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140,76/√3</a:t>
            </a:r>
            <a:endParaRPr sz="1200">
              <a:latin typeface="Cambria Math"/>
              <a:cs typeface="Cambria Math"/>
            </a:endParaRPr>
          </a:p>
          <a:p>
            <a:pPr algn="ctr" marL="13335">
              <a:lnSpc>
                <a:spcPct val="100000"/>
              </a:lnSpc>
              <a:spcBef>
                <a:spcPts val="170"/>
              </a:spcBef>
            </a:pPr>
            <a:r>
              <a:rPr dirty="0" sz="1200" spc="-60">
                <a:latin typeface="Cambria Math"/>
                <a:cs typeface="Cambria Math"/>
              </a:rPr>
              <a:t>𝑉</a:t>
            </a:r>
            <a:r>
              <a:rPr dirty="0" baseline="-16339" sz="1275" spc="-89">
                <a:latin typeface="Cambria Math"/>
                <a:cs typeface="Cambria Math"/>
              </a:rPr>
              <a:t>𝑐</a:t>
            </a:r>
            <a:r>
              <a:rPr dirty="0" baseline="-16339" sz="1275" spc="2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 </a:t>
            </a:r>
            <a:r>
              <a:rPr dirty="0" sz="1200" spc="-10">
                <a:latin typeface="Cambria Math"/>
                <a:cs typeface="Cambria Math"/>
              </a:rPr>
              <a:t>85,33𝐾𝑉</a:t>
            </a:r>
            <a:r>
              <a:rPr dirty="0" baseline="-16339" sz="1275" spc="-15">
                <a:latin typeface="Cambria Math"/>
                <a:cs typeface="Cambria Math"/>
              </a:rPr>
              <a:t>𝑟𝑚𝑠</a:t>
            </a:r>
            <a:endParaRPr baseline="-16339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Cambria Math"/>
              <a:cs typeface="Cambria Math"/>
            </a:endParaRPr>
          </a:p>
          <a:p>
            <a:pPr marL="1143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A.2.2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Tensión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asignada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nominal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(Vr)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Arial"/>
              <a:cs typeface="Arial"/>
            </a:endParaRPr>
          </a:p>
          <a:p>
            <a:pPr marL="114300" marR="939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metodología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utilizará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determinar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propuesta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fabricante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(TRIDELTA).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14300" marR="9144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cálculos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necesarios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determinación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Vr.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143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Cálculo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mínima</a:t>
            </a:r>
            <a:r>
              <a:rPr dirty="0" sz="1200" spc="-10">
                <a:latin typeface="Microsoft Sans Serif"/>
                <a:cs typeface="Microsoft Sans Serif"/>
              </a:rPr>
              <a:t> Vr,min: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6985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-16339" sz="1275">
                <a:latin typeface="Cambria Math"/>
                <a:cs typeface="Cambria Math"/>
              </a:rPr>
              <a:t>𝑟,𝑚𝑖𝑛</a:t>
            </a:r>
            <a:r>
              <a:rPr dirty="0" baseline="-16339" sz="1275" spc="35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</a:t>
            </a:r>
            <a:r>
              <a:rPr dirty="0" sz="1200" spc="9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1,25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𝑐</a:t>
            </a:r>
            <a:endParaRPr baseline="-16339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850"/>
              </a:spcBef>
            </a:pPr>
            <a:endParaRPr sz="850">
              <a:latin typeface="Cambria Math"/>
              <a:cs typeface="Cambria Math"/>
            </a:endParaRPr>
          </a:p>
          <a:p>
            <a:pPr algn="ctr" marL="2286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-16339" sz="1275">
                <a:latin typeface="Cambria Math"/>
                <a:cs typeface="Cambria Math"/>
              </a:rPr>
              <a:t>𝑟,𝑚𝑖𝑛</a:t>
            </a:r>
            <a:r>
              <a:rPr dirty="0" baseline="-16339" sz="1275" spc="35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1,25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85,33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1200">
              <a:latin typeface="Cambria Math"/>
              <a:cs typeface="Cambria Math"/>
            </a:endParaRPr>
          </a:p>
          <a:p>
            <a:pPr algn="ctr" marL="889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-16339" sz="1275">
                <a:latin typeface="Cambria Math"/>
                <a:cs typeface="Cambria Math"/>
              </a:rPr>
              <a:t>𝑟,𝑚𝑖𝑛</a:t>
            </a:r>
            <a:r>
              <a:rPr dirty="0" baseline="-16339" sz="1275" spc="3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106,66𝐾𝑉</a:t>
            </a:r>
            <a:r>
              <a:rPr dirty="0" baseline="-16339" sz="1275" spc="-15">
                <a:latin typeface="Cambria Math"/>
                <a:cs typeface="Cambria Math"/>
              </a:rPr>
              <a:t>𝑟𝑚𝑠</a:t>
            </a:r>
            <a:r>
              <a:rPr dirty="0" baseline="-35714" sz="1050" spc="-15">
                <a:latin typeface="Cambria Math"/>
                <a:cs typeface="Cambria Math"/>
              </a:rPr>
              <a:t>𝑓</a:t>
            </a:r>
            <a:r>
              <a:rPr dirty="0" baseline="-16339" sz="1275" spc="-15">
                <a:latin typeface="Cambria Math"/>
                <a:cs typeface="Cambria Math"/>
              </a:rPr>
              <a:t>−𝑡</a:t>
            </a:r>
            <a:endParaRPr baseline="-16339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</a:pPr>
            <a:endParaRPr sz="85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Cambria Math"/>
              <a:cs typeface="Cambria Math"/>
            </a:endParaRPr>
          </a:p>
          <a:p>
            <a:pPr marL="1143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sobretensión.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612896" y="5511800"/>
            <a:ext cx="8191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58615" y="5426455"/>
            <a:ext cx="4572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 i="1">
                <a:latin typeface="Arial"/>
                <a:cs typeface="Arial"/>
              </a:rPr>
              <a:t>'</a:t>
            </a:r>
            <a:endParaRPr sz="85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54984" y="5435600"/>
            <a:ext cx="3105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sz="1200" spc="320">
                <a:latin typeface="Cambria Math"/>
                <a:cs typeface="Cambria Math"/>
              </a:rPr>
              <a:t> </a:t>
            </a:r>
            <a:r>
              <a:rPr dirty="0" sz="1200" spc="-6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93311" y="5319776"/>
            <a:ext cx="3155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𝑇𝑂𝑉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58767" y="5566664"/>
            <a:ext cx="377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1574" sz="1800" spc="-30">
                <a:latin typeface="Cambria Math"/>
                <a:cs typeface="Cambria Math"/>
              </a:rPr>
              <a:t>𝑘</a:t>
            </a:r>
            <a:r>
              <a:rPr dirty="0" sz="850" spc="-20">
                <a:latin typeface="Cambria Math"/>
                <a:cs typeface="Cambria Math"/>
              </a:rPr>
              <a:t>𝑇0𝑉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896867" y="5551932"/>
            <a:ext cx="311785" cy="9525"/>
          </a:xfrm>
          <a:custGeom>
            <a:avLst/>
            <a:gdLst/>
            <a:ahLst/>
            <a:cxnLst/>
            <a:rect l="l" t="t" r="r" b="b"/>
            <a:pathLst>
              <a:path w="311785" h="9525">
                <a:moveTo>
                  <a:pt x="311200" y="0"/>
                </a:moveTo>
                <a:lnTo>
                  <a:pt x="0" y="0"/>
                </a:lnTo>
                <a:lnTo>
                  <a:pt x="0" y="9144"/>
                </a:lnTo>
                <a:lnTo>
                  <a:pt x="311200" y="9144"/>
                </a:lnTo>
                <a:lnTo>
                  <a:pt x="3112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028496" y="5926582"/>
            <a:ext cx="5691505" cy="2046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17780">
              <a:lnSpc>
                <a:spcPct val="110300"/>
              </a:lnSpc>
              <a:spcBef>
                <a:spcPts val="95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donde,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TOV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corresponde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subsistema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1.34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p.u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factor </a:t>
            </a:r>
            <a:r>
              <a:rPr dirty="0" sz="1200">
                <a:latin typeface="Microsoft Sans Serif"/>
                <a:cs typeface="Microsoft Sans Serif"/>
              </a:rPr>
              <a:t>kTOV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determina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curva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a.c.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técnicas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TRIDELTA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(Anexo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B),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 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</a:t>
            </a:r>
            <a:r>
              <a:rPr dirty="0" sz="1200" spc="-10">
                <a:latin typeface="Microsoft Sans Serif"/>
                <a:cs typeface="Microsoft Sans Serif"/>
              </a:rPr>
              <a:t>asume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sea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100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(s),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implica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condición </a:t>
            </a:r>
            <a:r>
              <a:rPr dirty="0" sz="1200">
                <a:latin typeface="Microsoft Sans Serif"/>
                <a:cs typeface="Microsoft Sans Serif"/>
              </a:rPr>
              <a:t>extrema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duración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temporal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magnitud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está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orden 10 s. Se tiene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entonces: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508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mbria Math"/>
                <a:cs typeface="Cambria Math"/>
              </a:rPr>
              <a:t>𝑇𝑂𝑉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1,34𝑝𝑢</a:t>
            </a:r>
            <a:endParaRPr sz="1200">
              <a:latin typeface="Cambria Math"/>
              <a:cs typeface="Cambria Math"/>
            </a:endParaRPr>
          </a:p>
          <a:p>
            <a:pPr algn="just" marL="50800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Cambria Math"/>
                <a:cs typeface="Cambria Math"/>
              </a:rPr>
              <a:t>𝑘</a:t>
            </a:r>
            <a:r>
              <a:rPr dirty="0" baseline="-16339" sz="1275">
                <a:latin typeface="Cambria Math"/>
                <a:cs typeface="Cambria Math"/>
              </a:rPr>
              <a:t>𝑇0𝑉</a:t>
            </a:r>
            <a:r>
              <a:rPr dirty="0" baseline="-16339" sz="1275" spc="47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3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536696" y="8143113"/>
            <a:ext cx="8191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582415" y="8057768"/>
            <a:ext cx="4572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 i="1">
                <a:latin typeface="Arial"/>
                <a:cs typeface="Arial"/>
              </a:rPr>
              <a:t>'</a:t>
            </a:r>
            <a:endParaRPr sz="8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478784" y="8066913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sz="1200" spc="34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807967" y="7951089"/>
            <a:ext cx="485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1,34𝑝𝑢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993896" y="8167496"/>
            <a:ext cx="1098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820667" y="8183244"/>
            <a:ext cx="461009" cy="9525"/>
          </a:xfrm>
          <a:custGeom>
            <a:avLst/>
            <a:gdLst/>
            <a:ahLst/>
            <a:cxnLst/>
            <a:rect l="l" t="t" r="r" b="b"/>
            <a:pathLst>
              <a:path w="461010" h="9525">
                <a:moveTo>
                  <a:pt x="460552" y="0"/>
                </a:moveTo>
                <a:lnTo>
                  <a:pt x="0" y="0"/>
                </a:lnTo>
                <a:lnTo>
                  <a:pt x="0" y="9144"/>
                </a:lnTo>
                <a:lnTo>
                  <a:pt x="460552" y="9144"/>
                </a:lnTo>
                <a:lnTo>
                  <a:pt x="4605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329178" y="8710066"/>
            <a:ext cx="8191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74897" y="8624696"/>
            <a:ext cx="4572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 i="1">
                <a:latin typeface="Arial"/>
                <a:cs typeface="Arial"/>
              </a:rPr>
              <a:t>'</a:t>
            </a:r>
            <a:endParaRPr sz="8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71265" y="8633866"/>
            <a:ext cx="745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sz="1200" spc="3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1,34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15">
                <a:latin typeface="Cambria Math"/>
                <a:cs typeface="Cambria Math"/>
              </a:rPr>
              <a:t>*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24376" y="8518017"/>
            <a:ext cx="4832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112,68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58741" y="8761882"/>
            <a:ext cx="2108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2314" sz="1800" spc="-37">
                <a:latin typeface="Cambria Math"/>
                <a:cs typeface="Cambria Math"/>
              </a:rPr>
              <a:t>2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4037076" y="8750172"/>
            <a:ext cx="454659" cy="46355"/>
          </a:xfrm>
          <a:custGeom>
            <a:avLst/>
            <a:gdLst/>
            <a:ahLst/>
            <a:cxnLst/>
            <a:rect l="l" t="t" r="r" b="b"/>
            <a:pathLst>
              <a:path w="454660" h="46354">
                <a:moveTo>
                  <a:pt x="320294" y="36614"/>
                </a:moveTo>
                <a:lnTo>
                  <a:pt x="234950" y="36614"/>
                </a:lnTo>
                <a:lnTo>
                  <a:pt x="234950" y="45745"/>
                </a:lnTo>
                <a:lnTo>
                  <a:pt x="320294" y="45745"/>
                </a:lnTo>
                <a:lnTo>
                  <a:pt x="320294" y="36614"/>
                </a:lnTo>
                <a:close/>
              </a:path>
              <a:path w="454660" h="46354">
                <a:moveTo>
                  <a:pt x="454456" y="0"/>
                </a:moveTo>
                <a:lnTo>
                  <a:pt x="0" y="0"/>
                </a:lnTo>
                <a:lnTo>
                  <a:pt x="0" y="9144"/>
                </a:lnTo>
                <a:lnTo>
                  <a:pt x="454456" y="9144"/>
                </a:lnTo>
                <a:lnTo>
                  <a:pt x="4544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28496" y="822706"/>
            <a:ext cx="5584190" cy="641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567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2181860">
              <a:lnSpc>
                <a:spcPts val="1015"/>
              </a:lnSpc>
              <a:spcBef>
                <a:spcPts val="45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29411" sz="1275" i="1">
                <a:latin typeface="Arial"/>
                <a:cs typeface="Arial"/>
              </a:rPr>
              <a:t>'</a:t>
            </a:r>
            <a:r>
              <a:rPr dirty="0" baseline="29411" sz="1275" spc="270" i="1">
                <a:latin typeface="Arial"/>
                <a:cs typeface="Arial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106,76𝑘𝑉</a:t>
            </a:r>
            <a:endParaRPr sz="1200">
              <a:latin typeface="Cambria Math"/>
              <a:cs typeface="Cambria Math"/>
            </a:endParaRPr>
          </a:p>
          <a:p>
            <a:pPr marL="2239645">
              <a:lnSpc>
                <a:spcPts val="595"/>
              </a:lnSpc>
              <a:tabLst>
                <a:tab pos="3124200" algn="l"/>
              </a:tabLst>
            </a:pPr>
            <a:r>
              <a:rPr dirty="0" sz="850" spc="-50">
                <a:latin typeface="Cambria Math"/>
                <a:cs typeface="Cambria Math"/>
              </a:rPr>
              <a:t>𝑟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10">
                <a:latin typeface="Cambria Math"/>
                <a:cs typeface="Cambria Math"/>
              </a:rPr>
              <a:t>𝑟𝑚𝑠</a:t>
            </a:r>
            <a:r>
              <a:rPr dirty="0" baseline="-15873" sz="1050" spc="-15">
                <a:latin typeface="Cambria Math"/>
                <a:cs typeface="Cambria Math"/>
              </a:rPr>
              <a:t>𝑓</a:t>
            </a:r>
            <a:r>
              <a:rPr dirty="0" sz="850" spc="-10">
                <a:latin typeface="Cambria Math"/>
                <a:cs typeface="Cambria Math"/>
              </a:rPr>
              <a:t>−𝑡</a:t>
            </a:r>
            <a:endParaRPr sz="850">
              <a:latin typeface="Cambria Math"/>
              <a:cs typeface="Cambria Math"/>
            </a:endParaRPr>
          </a:p>
          <a:p>
            <a:pPr marL="50800">
              <a:lnSpc>
                <a:spcPct val="100000"/>
              </a:lnSpc>
              <a:spcBef>
                <a:spcPts val="310"/>
              </a:spcBef>
            </a:pP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último,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nominal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Vr,min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Vr’,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así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399534" y="1746630"/>
            <a:ext cx="8191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87954" y="1670431"/>
            <a:ext cx="1398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60">
                <a:latin typeface="Cambria Math"/>
                <a:cs typeface="Cambria Math"/>
              </a:rPr>
              <a:t>𝑉</a:t>
            </a:r>
            <a:r>
              <a:rPr dirty="0" baseline="-16339" sz="1275" spc="-89">
                <a:latin typeface="Cambria Math"/>
                <a:cs typeface="Cambria Math"/>
              </a:rPr>
              <a:t>𝑟</a:t>
            </a:r>
            <a:r>
              <a:rPr dirty="0" baseline="-16339" sz="1275" spc="3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≥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max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(𝑉</a:t>
            </a:r>
            <a:r>
              <a:rPr dirty="0" baseline="-16339" sz="1275">
                <a:latin typeface="Cambria Math"/>
                <a:cs typeface="Cambria Math"/>
              </a:rPr>
              <a:t>𝑟,𝑚𝑖𝑛</a:t>
            </a:r>
            <a:r>
              <a:rPr dirty="0" sz="1200">
                <a:latin typeface="Cambria Math"/>
                <a:cs typeface="Cambria Math"/>
              </a:rPr>
              <a:t>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29411" sz="1275" spc="-37" i="1">
                <a:latin typeface="Arial"/>
                <a:cs typeface="Arial"/>
              </a:rPr>
              <a:t>'</a:t>
            </a:r>
            <a:r>
              <a:rPr dirty="0" sz="1200" spc="-25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77696" y="2118486"/>
            <a:ext cx="5795645" cy="34524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3335">
              <a:lnSpc>
                <a:spcPct val="100000"/>
              </a:lnSpc>
              <a:spcBef>
                <a:spcPts val="100"/>
              </a:spcBef>
            </a:pPr>
            <a:r>
              <a:rPr dirty="0" baseline="11574" sz="1800">
                <a:latin typeface="Cambria Math"/>
                <a:cs typeface="Cambria Math"/>
              </a:rPr>
              <a:t>𝑉</a:t>
            </a:r>
            <a:r>
              <a:rPr dirty="0" sz="850">
                <a:latin typeface="Cambria Math"/>
                <a:cs typeface="Cambria Math"/>
              </a:rPr>
              <a:t>𝑟,𝑚𝑖𝑛</a:t>
            </a:r>
            <a:r>
              <a:rPr dirty="0" sz="850" spc="245">
                <a:latin typeface="Cambria Math"/>
                <a:cs typeface="Cambria Math"/>
              </a:rPr>
              <a:t> </a:t>
            </a:r>
            <a:r>
              <a:rPr dirty="0" baseline="11574" sz="1800">
                <a:latin typeface="Cambria Math"/>
                <a:cs typeface="Cambria Math"/>
              </a:rPr>
              <a:t>≥</a:t>
            </a:r>
            <a:r>
              <a:rPr dirty="0" baseline="11574" sz="1800" spc="112">
                <a:latin typeface="Cambria Math"/>
                <a:cs typeface="Cambria Math"/>
              </a:rPr>
              <a:t> </a:t>
            </a:r>
            <a:r>
              <a:rPr dirty="0" baseline="11574" sz="1800">
                <a:latin typeface="Cambria Math"/>
                <a:cs typeface="Cambria Math"/>
              </a:rPr>
              <a:t>106,76</a:t>
            </a:r>
            <a:r>
              <a:rPr dirty="0" baseline="11574" sz="1800" spc="30">
                <a:latin typeface="Cambria Math"/>
                <a:cs typeface="Cambria Math"/>
              </a:rPr>
              <a:t> </a:t>
            </a:r>
            <a:r>
              <a:rPr dirty="0" baseline="11574" sz="1800" spc="-15">
                <a:latin typeface="Cambria Math"/>
                <a:cs typeface="Cambria Math"/>
              </a:rPr>
              <a:t>𝑘𝑉</a:t>
            </a:r>
            <a:r>
              <a:rPr dirty="0" sz="850" spc="-10">
                <a:latin typeface="Cambria Math"/>
                <a:cs typeface="Cambria Math"/>
              </a:rPr>
              <a:t>𝑟𝑚𝑠_𝑓−𝑡</a:t>
            </a:r>
            <a:endParaRPr sz="85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660"/>
              </a:spcBef>
            </a:pPr>
            <a:endParaRPr sz="850">
              <a:latin typeface="Cambria Math"/>
              <a:cs typeface="Cambria Math"/>
            </a:endParaRPr>
          </a:p>
          <a:p>
            <a:pPr lvl="2" marL="506095" indent="-404495">
              <a:lnSpc>
                <a:spcPct val="100000"/>
              </a:lnSpc>
              <a:buAutoNum type="arabicPeriod" startAt="3"/>
              <a:tabLst>
                <a:tab pos="506095" algn="l"/>
              </a:tabLst>
            </a:pPr>
            <a:r>
              <a:rPr dirty="0" sz="1200" b="1">
                <a:latin typeface="Arial"/>
                <a:cs typeface="Arial"/>
              </a:rPr>
              <a:t>Corriente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nominal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descarga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spc="-20" b="1">
                <a:latin typeface="Arial"/>
                <a:cs typeface="Arial"/>
              </a:rPr>
              <a:t>(In).</a:t>
            </a:r>
            <a:endParaRPr sz="120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225"/>
              </a:spcBef>
              <a:buFont typeface="Arial"/>
              <a:buAutoNum type="arabicPeriod" startAt="3"/>
            </a:pPr>
            <a:endParaRPr sz="1200">
              <a:latin typeface="Arial"/>
              <a:cs typeface="Arial"/>
            </a:endParaRPr>
          </a:p>
          <a:p>
            <a:pPr marL="101600" marR="812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técnicas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TRIDELTA,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nominal </a:t>
            </a:r>
            <a:r>
              <a:rPr dirty="0" sz="1200">
                <a:latin typeface="Microsoft Sans Serif"/>
                <a:cs typeface="Microsoft Sans Serif"/>
              </a:rPr>
              <a:t>de descarga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 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10kA.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lvl="2" marL="506095" indent="-404495">
              <a:lnSpc>
                <a:spcPct val="100000"/>
              </a:lnSpc>
              <a:buAutoNum type="arabicPeriod" startAt="4"/>
              <a:tabLst>
                <a:tab pos="506095" algn="l"/>
              </a:tabLst>
            </a:pPr>
            <a:r>
              <a:rPr dirty="0" sz="1200" b="1">
                <a:latin typeface="Arial"/>
                <a:cs typeface="Arial"/>
              </a:rPr>
              <a:t>Capacidad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absorción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energía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Arial"/>
              <a:cs typeface="Arial"/>
            </a:endParaRPr>
          </a:p>
          <a:p>
            <a:pPr marL="101600" marR="75565">
              <a:lnSpc>
                <a:spcPct val="111700"/>
              </a:lnSpc>
            </a:pP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Anexo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técnicas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TRIDELTA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tomamos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 spc="-10">
                <a:latin typeface="Microsoft Sans Serif"/>
                <a:cs typeface="Microsoft Sans Serif"/>
              </a:rPr>
              <a:t>valores: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23495">
              <a:lnSpc>
                <a:spcPct val="100000"/>
              </a:lnSpc>
            </a:pPr>
            <a:r>
              <a:rPr dirty="0" sz="1200" spc="-60">
                <a:latin typeface="Cambria Math"/>
                <a:cs typeface="Cambria Math"/>
              </a:rPr>
              <a:t>𝑉</a:t>
            </a:r>
            <a:r>
              <a:rPr dirty="0" baseline="-16339" sz="1275" spc="-89">
                <a:latin typeface="Cambria Math"/>
                <a:cs typeface="Cambria Math"/>
              </a:rPr>
              <a:t>𝑟</a:t>
            </a:r>
            <a:r>
              <a:rPr dirty="0" baseline="-16339" sz="1275" spc="20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 </a:t>
            </a:r>
            <a:r>
              <a:rPr dirty="0" sz="1200" spc="-20">
                <a:latin typeface="Cambria Math"/>
                <a:cs typeface="Cambria Math"/>
              </a:rPr>
              <a:t>108𝑘𝑉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Cambria Math"/>
              <a:cs typeface="Cambria Math"/>
            </a:endParaRPr>
          </a:p>
          <a:p>
            <a:pPr algn="ctr" marL="20320">
              <a:lnSpc>
                <a:spcPct val="100000"/>
              </a:lnSpc>
            </a:pPr>
            <a:r>
              <a:rPr dirty="0" sz="1200" spc="-35">
                <a:latin typeface="Cambria Math"/>
                <a:cs typeface="Cambria Math"/>
              </a:rPr>
              <a:t>𝑉</a:t>
            </a:r>
            <a:r>
              <a:rPr dirty="0" baseline="-16339" sz="1275" spc="-52">
                <a:latin typeface="Cambria Math"/>
                <a:cs typeface="Cambria Math"/>
              </a:rPr>
              <a:t>𝑝𝑠</a:t>
            </a:r>
            <a:r>
              <a:rPr dirty="0" baseline="-16339" sz="1275" spc="2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 </a:t>
            </a:r>
            <a:r>
              <a:rPr dirty="0" sz="1200" spc="-10">
                <a:latin typeface="Cambria Math"/>
                <a:cs typeface="Cambria Math"/>
              </a:rPr>
              <a:t>207𝑘𝑉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Cambria Math"/>
              <a:cs typeface="Cambria Math"/>
            </a:endParaRPr>
          </a:p>
          <a:p>
            <a:pPr marL="1016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expresión: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82415" y="5935726"/>
            <a:ext cx="71183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68605" algn="l"/>
                <a:tab pos="579755" algn="l"/>
              </a:tabLst>
            </a:pPr>
            <a:r>
              <a:rPr dirty="0" sz="850" spc="-25">
                <a:latin typeface="Cambria Math"/>
                <a:cs typeface="Cambria Math"/>
              </a:rPr>
              <a:t>𝑝𝑠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𝑒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𝑝𝑠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066033" y="5743702"/>
            <a:ext cx="1630680" cy="3244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34465">
              <a:lnSpc>
                <a:spcPts val="1175"/>
              </a:lnSpc>
              <a:spcBef>
                <a:spcPts val="100"/>
              </a:spcBef>
            </a:pP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𝑇</a:t>
            </a:r>
            <a:r>
              <a:rPr dirty="0" u="sng" baseline="-16339" sz="1275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w</a:t>
            </a:r>
            <a:endParaRPr baseline="-16339" sz="1275">
              <a:latin typeface="Cambria Math"/>
              <a:cs typeface="Cambria Math"/>
            </a:endParaRPr>
          </a:p>
          <a:p>
            <a:pPr marL="38100">
              <a:lnSpc>
                <a:spcPts val="1175"/>
              </a:lnSpc>
            </a:pPr>
            <a:r>
              <a:rPr dirty="0" sz="1200">
                <a:latin typeface="Cambria Math"/>
                <a:cs typeface="Cambria Math"/>
              </a:rPr>
              <a:t>𝑊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2𝑉</a:t>
            </a:r>
            <a:r>
              <a:rPr dirty="0" sz="1200" spc="4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(𝑉</a:t>
            </a:r>
            <a:r>
              <a:rPr dirty="0" sz="1200" spc="2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sz="1200" spc="4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15">
                <a:latin typeface="Cambria Math"/>
                <a:cs typeface="Cambria Math"/>
              </a:rPr>
              <a:t>*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24502" y="5960109"/>
            <a:ext cx="1162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024884" y="7152767"/>
            <a:ext cx="88900" cy="9525"/>
          </a:xfrm>
          <a:custGeom>
            <a:avLst/>
            <a:gdLst/>
            <a:ahLst/>
            <a:cxnLst/>
            <a:rect l="l" t="t" r="r" b="b"/>
            <a:pathLst>
              <a:path w="88900" h="9525">
                <a:moveTo>
                  <a:pt x="88391" y="0"/>
                </a:moveTo>
                <a:lnTo>
                  <a:pt x="0" y="0"/>
                </a:lnTo>
                <a:lnTo>
                  <a:pt x="0" y="9143"/>
                </a:lnTo>
                <a:lnTo>
                  <a:pt x="88391" y="9143"/>
                </a:lnTo>
                <a:lnTo>
                  <a:pt x="883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015796" y="6316726"/>
            <a:ext cx="5736590" cy="261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63500" marR="48895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Ve=306,48kV,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vacío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362585">
              <a:lnSpc>
                <a:spcPts val="1175"/>
              </a:lnSpc>
            </a:pPr>
            <a:r>
              <a:rPr dirty="0" sz="1200" spc="-50">
                <a:latin typeface="Cambria Math"/>
                <a:cs typeface="Cambria Math"/>
              </a:rPr>
              <a:t>𝐿</a:t>
            </a:r>
            <a:endParaRPr sz="1200">
              <a:latin typeface="Cambria Math"/>
              <a:cs typeface="Cambria Math"/>
            </a:endParaRPr>
          </a:p>
          <a:p>
            <a:pPr algn="ctr">
              <a:lnSpc>
                <a:spcPts val="1175"/>
              </a:lnSpc>
            </a:pPr>
            <a:r>
              <a:rPr dirty="0" sz="1200" spc="-10">
                <a:latin typeface="Cambria Math"/>
                <a:cs typeface="Cambria Math"/>
              </a:rPr>
              <a:t>𝑇</a:t>
            </a:r>
            <a:r>
              <a:rPr dirty="0" baseline="-16339" sz="1275" spc="-15">
                <a:latin typeface="Cambria Math"/>
                <a:cs typeface="Cambria Math"/>
              </a:rPr>
              <a:t>w</a:t>
            </a:r>
            <a:r>
              <a:rPr dirty="0" baseline="-16339" sz="1275" spc="21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baseline="-37037" sz="1800" spc="-75">
                <a:latin typeface="Cambria Math"/>
                <a:cs typeface="Cambria Math"/>
              </a:rPr>
              <a:t>𝑣</a:t>
            </a:r>
            <a:endParaRPr baseline="-37037" sz="18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725"/>
              </a:spcBef>
            </a:pPr>
            <a:endParaRPr sz="1200">
              <a:latin typeface="Cambria Math"/>
              <a:cs typeface="Cambria Math"/>
            </a:endParaRPr>
          </a:p>
          <a:p>
            <a:pPr algn="just" marL="63500" marR="55880">
              <a:lnSpc>
                <a:spcPct val="110500"/>
              </a:lnSpc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consideró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instalados,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longitud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0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9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Gualaceo,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sobretensión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produjo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es,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L=20,8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km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velocidad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propagación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 onda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 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0,3km/us.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635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tanto: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744467" y="1216406"/>
            <a:ext cx="649605" cy="9525"/>
          </a:xfrm>
          <a:custGeom>
            <a:avLst/>
            <a:gdLst/>
            <a:ahLst/>
            <a:cxnLst/>
            <a:rect l="l" t="t" r="r" b="b"/>
            <a:pathLst>
              <a:path w="649604" h="9525">
                <a:moveTo>
                  <a:pt x="649528" y="0"/>
                </a:moveTo>
                <a:lnTo>
                  <a:pt x="0" y="0"/>
                </a:lnTo>
                <a:lnTo>
                  <a:pt x="0" y="9143"/>
                </a:lnTo>
                <a:lnTo>
                  <a:pt x="649528" y="9143"/>
                </a:lnTo>
                <a:lnTo>
                  <a:pt x="6495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896867" y="2832480"/>
            <a:ext cx="262890" cy="9525"/>
          </a:xfrm>
          <a:custGeom>
            <a:avLst/>
            <a:gdLst/>
            <a:ahLst/>
            <a:cxnLst/>
            <a:rect l="l" t="t" r="r" b="b"/>
            <a:pathLst>
              <a:path w="262889" h="9525">
                <a:moveTo>
                  <a:pt x="262432" y="0"/>
                </a:moveTo>
                <a:lnTo>
                  <a:pt x="0" y="0"/>
                </a:lnTo>
                <a:lnTo>
                  <a:pt x="0" y="9144"/>
                </a:lnTo>
                <a:lnTo>
                  <a:pt x="262432" y="9144"/>
                </a:lnTo>
                <a:lnTo>
                  <a:pt x="2624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400044" y="3442080"/>
            <a:ext cx="487680" cy="9525"/>
          </a:xfrm>
          <a:custGeom>
            <a:avLst/>
            <a:gdLst/>
            <a:ahLst/>
            <a:cxnLst/>
            <a:rect l="l" t="t" r="r" b="b"/>
            <a:pathLst>
              <a:path w="487679" h="9525">
                <a:moveTo>
                  <a:pt x="487679" y="0"/>
                </a:moveTo>
                <a:lnTo>
                  <a:pt x="0" y="0"/>
                </a:lnTo>
                <a:lnTo>
                  <a:pt x="0" y="9144"/>
                </a:lnTo>
                <a:lnTo>
                  <a:pt x="487679" y="9144"/>
                </a:lnTo>
                <a:lnTo>
                  <a:pt x="4876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952296" y="822706"/>
            <a:ext cx="5859145" cy="3787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86715">
              <a:lnSpc>
                <a:spcPts val="135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ctr" marL="372110">
              <a:lnSpc>
                <a:spcPts val="1355"/>
              </a:lnSpc>
            </a:pPr>
            <a:r>
              <a:rPr dirty="0" sz="1200" spc="-10">
                <a:latin typeface="Cambria Math"/>
                <a:cs typeface="Cambria Math"/>
              </a:rPr>
              <a:t>20,8𝑘𝑚</a:t>
            </a:r>
            <a:endParaRPr sz="1200">
              <a:latin typeface="Cambria Math"/>
              <a:cs typeface="Cambria Math"/>
            </a:endParaRPr>
          </a:p>
          <a:p>
            <a:pPr algn="ctr" marL="9525">
              <a:lnSpc>
                <a:spcPct val="100000"/>
              </a:lnSpc>
              <a:spcBef>
                <a:spcPts val="260"/>
              </a:spcBef>
            </a:pPr>
            <a:r>
              <a:rPr dirty="0" baseline="37037" sz="1800" spc="-15">
                <a:latin typeface="Cambria Math"/>
                <a:cs typeface="Cambria Math"/>
              </a:rPr>
              <a:t>𝑇</a:t>
            </a:r>
            <a:r>
              <a:rPr dirty="0" baseline="35947" sz="1275" spc="-15">
                <a:latin typeface="Cambria Math"/>
                <a:cs typeface="Cambria Math"/>
              </a:rPr>
              <a:t>w</a:t>
            </a:r>
            <a:r>
              <a:rPr dirty="0" baseline="35947" sz="1275" spc="217">
                <a:latin typeface="Cambria Math"/>
                <a:cs typeface="Cambria Math"/>
              </a:rPr>
              <a:t> </a:t>
            </a:r>
            <a:r>
              <a:rPr dirty="0" baseline="37037" sz="1800">
                <a:latin typeface="Cambria Math"/>
                <a:cs typeface="Cambria Math"/>
              </a:rPr>
              <a:t>=</a:t>
            </a:r>
            <a:r>
              <a:rPr dirty="0" baseline="37037" sz="1800" spc="7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0,3𝑘𝑚/𝑢𝑠</a:t>
            </a:r>
            <a:endParaRPr sz="1200">
              <a:latin typeface="Cambria Math"/>
              <a:cs typeface="Cambria Math"/>
            </a:endParaRPr>
          </a:p>
          <a:p>
            <a:pPr algn="ctr" marL="8890">
              <a:lnSpc>
                <a:spcPct val="100000"/>
              </a:lnSpc>
              <a:spcBef>
                <a:spcPts val="195"/>
              </a:spcBef>
            </a:pPr>
            <a:r>
              <a:rPr dirty="0" sz="1200" spc="-10">
                <a:latin typeface="Cambria Math"/>
                <a:cs typeface="Cambria Math"/>
              </a:rPr>
              <a:t>𝑇</a:t>
            </a:r>
            <a:r>
              <a:rPr dirty="0" baseline="-16339" sz="1275" spc="-15">
                <a:latin typeface="Cambria Math"/>
                <a:cs typeface="Cambria Math"/>
              </a:rPr>
              <a:t>w</a:t>
            </a:r>
            <a:r>
              <a:rPr dirty="0" baseline="-16339" sz="1275" spc="2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69,33𝑢𝑠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0,0693𝑚𝑠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Cambria Math"/>
              <a:cs typeface="Cambria Math"/>
            </a:endParaRPr>
          </a:p>
          <a:p>
            <a:pPr marL="127000" marR="1193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partir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reactancia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susceptancia</a:t>
            </a:r>
            <a:endParaRPr sz="1200">
              <a:latin typeface="Microsoft Sans Serif"/>
              <a:cs typeface="Microsoft Sans Serif"/>
            </a:endParaRPr>
          </a:p>
          <a:p>
            <a:pPr algn="ctr" marL="13335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Cambria Math"/>
                <a:cs typeface="Cambria Math"/>
              </a:rPr>
              <a:t>𝑋</a:t>
            </a:r>
            <a:r>
              <a:rPr dirty="0" baseline="-16339" sz="1275">
                <a:latin typeface="Cambria Math"/>
                <a:cs typeface="Cambria Math"/>
              </a:rPr>
              <a:t>𝐿</a:t>
            </a:r>
            <a:r>
              <a:rPr dirty="0" baseline="-16339" sz="1275" spc="2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11,5</a:t>
            </a:r>
            <a:r>
              <a:rPr dirty="0" sz="1200" spc="-10" i="1">
                <a:latin typeface="Arial"/>
                <a:cs typeface="Arial"/>
              </a:rPr>
              <a:t>Ω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>
              <a:latin typeface="Arial"/>
              <a:cs typeface="Arial"/>
            </a:endParaRPr>
          </a:p>
          <a:p>
            <a:pPr algn="ctr" marL="283210">
              <a:lnSpc>
                <a:spcPct val="100000"/>
              </a:lnSpc>
            </a:pPr>
            <a:r>
              <a:rPr dirty="0" sz="1200" spc="-25">
                <a:latin typeface="Cambria Math"/>
                <a:cs typeface="Cambria Math"/>
              </a:rPr>
              <a:t>𝑋</a:t>
            </a:r>
            <a:r>
              <a:rPr dirty="0" baseline="-16339" sz="1275" spc="-37">
                <a:latin typeface="Cambria Math"/>
                <a:cs typeface="Cambria Math"/>
              </a:rPr>
              <a:t>𝐿</a:t>
            </a:r>
            <a:endParaRPr baseline="-16339" sz="1275">
              <a:latin typeface="Cambria Math"/>
              <a:cs typeface="Cambria Math"/>
            </a:endParaRPr>
          </a:p>
          <a:p>
            <a:pPr algn="ctr" marL="8255">
              <a:lnSpc>
                <a:spcPct val="100000"/>
              </a:lnSpc>
              <a:spcBef>
                <a:spcPts val="265"/>
              </a:spcBef>
            </a:pPr>
            <a:r>
              <a:rPr dirty="0" baseline="37037" sz="1800">
                <a:latin typeface="Cambria Math"/>
                <a:cs typeface="Cambria Math"/>
              </a:rPr>
              <a:t>𝐿</a:t>
            </a:r>
            <a:r>
              <a:rPr dirty="0" baseline="37037" sz="1800" spc="150">
                <a:latin typeface="Cambria Math"/>
                <a:cs typeface="Cambria Math"/>
              </a:rPr>
              <a:t> </a:t>
            </a:r>
            <a:r>
              <a:rPr dirty="0" baseline="37037" sz="1800">
                <a:latin typeface="Cambria Math"/>
                <a:cs typeface="Cambria Math"/>
              </a:rPr>
              <a:t>=</a:t>
            </a:r>
            <a:r>
              <a:rPr dirty="0" baseline="37037" sz="1800" spc="82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2𝜋𝑓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Cambria Math"/>
              <a:cs typeface="Cambria Math"/>
            </a:endParaRPr>
          </a:p>
          <a:p>
            <a:pPr algn="ctr" marR="468630">
              <a:lnSpc>
                <a:spcPts val="1175"/>
              </a:lnSpc>
            </a:pPr>
            <a:r>
              <a:rPr dirty="0" sz="1200" spc="-20">
                <a:latin typeface="Cambria Math"/>
                <a:cs typeface="Cambria Math"/>
              </a:rPr>
              <a:t>11,5</a:t>
            </a:r>
            <a:endParaRPr sz="1200">
              <a:latin typeface="Cambria Math"/>
              <a:cs typeface="Cambria Math"/>
            </a:endParaRPr>
          </a:p>
          <a:p>
            <a:pPr algn="ctr" marL="6985">
              <a:lnSpc>
                <a:spcPts val="1175"/>
              </a:lnSpc>
            </a:pPr>
            <a:r>
              <a:rPr dirty="0" sz="1200">
                <a:latin typeface="Cambria Math"/>
                <a:cs typeface="Cambria Math"/>
              </a:rPr>
              <a:t>𝐿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baseline="-37037" sz="1800">
                <a:latin typeface="Cambria Math"/>
                <a:cs typeface="Cambria Math"/>
              </a:rPr>
              <a:t>2𝜋</a:t>
            </a:r>
            <a:r>
              <a:rPr dirty="0" baseline="-37037" sz="1800" spc="37">
                <a:latin typeface="Cambria Math"/>
                <a:cs typeface="Cambria Math"/>
              </a:rPr>
              <a:t> </a:t>
            </a:r>
            <a:r>
              <a:rPr dirty="0" baseline="-37037" sz="1800" spc="97">
                <a:latin typeface="Cambria Math"/>
                <a:cs typeface="Cambria Math"/>
              </a:rPr>
              <a:t>*</a:t>
            </a:r>
            <a:r>
              <a:rPr dirty="0" baseline="-37037" sz="1800" spc="-7">
                <a:latin typeface="Cambria Math"/>
                <a:cs typeface="Cambria Math"/>
              </a:rPr>
              <a:t> </a:t>
            </a:r>
            <a:r>
              <a:rPr dirty="0" baseline="-37037" sz="1800">
                <a:latin typeface="Cambria Math"/>
                <a:cs typeface="Cambria Math"/>
              </a:rPr>
              <a:t>60</a:t>
            </a:r>
            <a:r>
              <a:rPr dirty="0" baseline="-37037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0,0305𝐻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925"/>
              </a:spcBef>
            </a:pPr>
            <a:endParaRPr sz="1200">
              <a:latin typeface="Cambria Math"/>
              <a:cs typeface="Cambria Math"/>
            </a:endParaRPr>
          </a:p>
          <a:p>
            <a:pPr algn="ctr" marL="10795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𝐵</a:t>
            </a:r>
            <a:r>
              <a:rPr dirty="0" baseline="-16339" sz="1275">
                <a:latin typeface="Cambria Math"/>
                <a:cs typeface="Cambria Math"/>
              </a:rPr>
              <a:t>𝑐</a:t>
            </a:r>
            <a:r>
              <a:rPr dirty="0" baseline="-16339" sz="1275" spc="29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64,52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𝑢𝑆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1200">
              <a:latin typeface="Cambria Math"/>
              <a:cs typeface="Cambria Math"/>
            </a:endParaRPr>
          </a:p>
          <a:p>
            <a:pPr algn="ctr" marL="294005">
              <a:lnSpc>
                <a:spcPct val="100000"/>
              </a:lnSpc>
            </a:pPr>
            <a:r>
              <a:rPr dirty="0" sz="1200" spc="-25">
                <a:latin typeface="Cambria Math"/>
                <a:cs typeface="Cambria Math"/>
              </a:rPr>
              <a:t>𝐵</a:t>
            </a:r>
            <a:r>
              <a:rPr dirty="0" baseline="-16339" sz="1275" spc="-37">
                <a:latin typeface="Cambria Math"/>
                <a:cs typeface="Cambria Math"/>
              </a:rPr>
              <a:t>𝑐</a:t>
            </a:r>
            <a:endParaRPr baseline="-16339" sz="1275">
              <a:latin typeface="Cambria Math"/>
              <a:cs typeface="Cambria Math"/>
            </a:endParaRPr>
          </a:p>
          <a:p>
            <a:pPr algn="ctr" marL="8255">
              <a:lnSpc>
                <a:spcPct val="100000"/>
              </a:lnSpc>
              <a:spcBef>
                <a:spcPts val="265"/>
              </a:spcBef>
            </a:pPr>
            <a:r>
              <a:rPr dirty="0" baseline="37037" sz="1800">
                <a:latin typeface="Cambria Math"/>
                <a:cs typeface="Cambria Math"/>
              </a:rPr>
              <a:t>𝐶</a:t>
            </a:r>
            <a:r>
              <a:rPr dirty="0" baseline="37037" sz="1800" spc="172">
                <a:latin typeface="Cambria Math"/>
                <a:cs typeface="Cambria Math"/>
              </a:rPr>
              <a:t> </a:t>
            </a:r>
            <a:r>
              <a:rPr dirty="0" baseline="37037" sz="1800">
                <a:latin typeface="Cambria Math"/>
                <a:cs typeface="Cambria Math"/>
              </a:rPr>
              <a:t>=</a:t>
            </a:r>
            <a:r>
              <a:rPr dirty="0" baseline="37037" sz="1800" spc="82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2𝜋𝑓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902964" y="4417822"/>
            <a:ext cx="262890" cy="9525"/>
          </a:xfrm>
          <a:custGeom>
            <a:avLst/>
            <a:gdLst/>
            <a:ahLst/>
            <a:cxnLst/>
            <a:rect l="l" t="t" r="r" b="b"/>
            <a:pathLst>
              <a:path w="262889" h="9525">
                <a:moveTo>
                  <a:pt x="262432" y="0"/>
                </a:moveTo>
                <a:lnTo>
                  <a:pt x="0" y="0"/>
                </a:lnTo>
                <a:lnTo>
                  <a:pt x="0" y="9143"/>
                </a:lnTo>
                <a:lnTo>
                  <a:pt x="262432" y="9143"/>
                </a:lnTo>
                <a:lnTo>
                  <a:pt x="2624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2960370" y="4929632"/>
            <a:ext cx="280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𝐶</a:t>
            </a:r>
            <a:r>
              <a:rPr dirty="0" sz="1200" spc="11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30626" y="4813808"/>
            <a:ext cx="897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64,52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10</a:t>
            </a:r>
            <a:r>
              <a:rPr dirty="0" baseline="29411" sz="1275" spc="-30">
                <a:latin typeface="Cambria Math"/>
                <a:cs typeface="Cambria Math"/>
              </a:rPr>
              <a:t>−6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23920" y="5030215"/>
            <a:ext cx="5194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2𝜋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60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268726" y="5045964"/>
            <a:ext cx="826769" cy="9525"/>
          </a:xfrm>
          <a:custGeom>
            <a:avLst/>
            <a:gdLst/>
            <a:ahLst/>
            <a:cxnLst/>
            <a:rect l="l" t="t" r="r" b="b"/>
            <a:pathLst>
              <a:path w="826770" h="9525">
                <a:moveTo>
                  <a:pt x="826312" y="0"/>
                </a:moveTo>
                <a:lnTo>
                  <a:pt x="0" y="0"/>
                </a:lnTo>
                <a:lnTo>
                  <a:pt x="0" y="9144"/>
                </a:lnTo>
                <a:lnTo>
                  <a:pt x="826312" y="9144"/>
                </a:lnTo>
                <a:lnTo>
                  <a:pt x="8263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124959" y="4929632"/>
            <a:ext cx="6870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0,17 </a:t>
            </a:r>
            <a:r>
              <a:rPr dirty="0" sz="1200" spc="-25">
                <a:latin typeface="Cambria Math"/>
                <a:cs typeface="Cambria Math"/>
              </a:rPr>
              <a:t>𝑢𝐹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66596" y="5405120"/>
            <a:ext cx="3641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99410" y="6011926"/>
            <a:ext cx="434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baseline="2314" sz="1800" spc="112">
                <a:latin typeface="Cambria Math"/>
                <a:cs typeface="Cambria Math"/>
              </a:rPr>
              <a:t>√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51352" y="5896102"/>
            <a:ext cx="482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0,0305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07841" y="6112509"/>
            <a:ext cx="6235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0,17</a:t>
            </a:r>
            <a:r>
              <a:rPr dirty="0" sz="1200" spc="-2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320541" y="6128258"/>
            <a:ext cx="741045" cy="9525"/>
          </a:xfrm>
          <a:custGeom>
            <a:avLst/>
            <a:gdLst/>
            <a:ahLst/>
            <a:cxnLst/>
            <a:rect l="l" t="t" r="r" b="b"/>
            <a:pathLst>
              <a:path w="741045" h="9525">
                <a:moveTo>
                  <a:pt x="740968" y="0"/>
                </a:moveTo>
                <a:lnTo>
                  <a:pt x="0" y="0"/>
                </a:lnTo>
                <a:lnTo>
                  <a:pt x="0" y="9144"/>
                </a:lnTo>
                <a:lnTo>
                  <a:pt x="740968" y="9144"/>
                </a:lnTo>
                <a:lnTo>
                  <a:pt x="7409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880103" y="6011926"/>
            <a:ext cx="10229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9411" sz="1275">
                <a:latin typeface="Cambria Math"/>
                <a:cs typeface="Cambria Math"/>
              </a:rPr>
              <a:t>−6</a:t>
            </a:r>
            <a:r>
              <a:rPr dirty="0" baseline="-29411" sz="1275" spc="25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423,57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Ω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320541" y="5863082"/>
            <a:ext cx="741045" cy="9525"/>
          </a:xfrm>
          <a:custGeom>
            <a:avLst/>
            <a:gdLst/>
            <a:ahLst/>
            <a:cxnLst/>
            <a:rect l="l" t="t" r="r" b="b"/>
            <a:pathLst>
              <a:path w="741045" h="9525">
                <a:moveTo>
                  <a:pt x="740968" y="0"/>
                </a:moveTo>
                <a:lnTo>
                  <a:pt x="0" y="0"/>
                </a:lnTo>
                <a:lnTo>
                  <a:pt x="0" y="9144"/>
                </a:lnTo>
                <a:lnTo>
                  <a:pt x="740968" y="9144"/>
                </a:lnTo>
                <a:lnTo>
                  <a:pt x="7409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066596" y="6557136"/>
            <a:ext cx="5635625" cy="428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2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máxima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absorbida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evento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energización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585085" y="7076058"/>
            <a:ext cx="2117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𝑊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207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306,48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207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-30">
                <a:latin typeface="Cambria Math"/>
                <a:cs typeface="Cambria Math"/>
              </a:rPr>
              <a:t> </a:t>
            </a:r>
            <a:r>
              <a:rPr dirty="0" sz="1200" spc="15">
                <a:latin typeface="Cambria Math"/>
                <a:cs typeface="Cambria Math"/>
              </a:rPr>
              <a:t>*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710429" y="6960234"/>
            <a:ext cx="4826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0,0693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10429" y="7176642"/>
            <a:ext cx="4832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423,57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4723129" y="7192390"/>
            <a:ext cx="454659" cy="9525"/>
          </a:xfrm>
          <a:custGeom>
            <a:avLst/>
            <a:gdLst/>
            <a:ahLst/>
            <a:cxnLst/>
            <a:rect l="l" t="t" r="r" b="b"/>
            <a:pathLst>
              <a:path w="454660" h="9525">
                <a:moveTo>
                  <a:pt x="454456" y="0"/>
                </a:moveTo>
                <a:lnTo>
                  <a:pt x="0" y="0"/>
                </a:lnTo>
                <a:lnTo>
                  <a:pt x="0" y="9144"/>
                </a:lnTo>
                <a:lnTo>
                  <a:pt x="454456" y="9144"/>
                </a:lnTo>
                <a:lnTo>
                  <a:pt x="4544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066596" y="7575931"/>
            <a:ext cx="5629275" cy="812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143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𝑊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6,73𝑘𝐽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Cambria Math"/>
              <a:cs typeface="Cambria Math"/>
            </a:endParaRPr>
          </a:p>
          <a:p>
            <a:pPr marL="12700" marR="5080">
              <a:lnSpc>
                <a:spcPct val="11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Finalmente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específica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>
                <a:latin typeface="Microsoft Sans Serif"/>
                <a:cs typeface="Microsoft Sans Serif"/>
              </a:rPr>
              <a:t>138kv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es: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710940" y="8798966"/>
            <a:ext cx="149860" cy="9525"/>
          </a:xfrm>
          <a:custGeom>
            <a:avLst/>
            <a:gdLst/>
            <a:ahLst/>
            <a:cxnLst/>
            <a:rect l="l" t="t" r="r" b="b"/>
            <a:pathLst>
              <a:path w="149860" h="9525">
                <a:moveTo>
                  <a:pt x="149351" y="0"/>
                </a:moveTo>
                <a:lnTo>
                  <a:pt x="0" y="0"/>
                </a:lnTo>
                <a:lnTo>
                  <a:pt x="0" y="9143"/>
                </a:lnTo>
                <a:lnTo>
                  <a:pt x="149351" y="9143"/>
                </a:lnTo>
                <a:lnTo>
                  <a:pt x="1493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3294634" y="8682634"/>
            <a:ext cx="688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𝑊</a:t>
            </a:r>
            <a:r>
              <a:rPr dirty="0" baseline="29411" sz="1275" i="1">
                <a:latin typeface="Arial"/>
                <a:cs typeface="Arial"/>
              </a:rPr>
              <a:t>'</a:t>
            </a:r>
            <a:r>
              <a:rPr dirty="0" baseline="29411" sz="1275" spc="254" i="1">
                <a:latin typeface="Arial"/>
                <a:cs typeface="Arial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baseline="41666" sz="1800">
                <a:latin typeface="Cambria Math"/>
                <a:cs typeface="Cambria Math"/>
              </a:rPr>
              <a:t>𝑊</a:t>
            </a:r>
            <a:r>
              <a:rPr dirty="0" baseline="41666" sz="1800" spc="-7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[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685032" y="8783218"/>
            <a:ext cx="737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-16339" sz="1275">
                <a:latin typeface="Cambria Math"/>
                <a:cs typeface="Cambria Math"/>
              </a:rPr>
              <a:t>𝑟</a:t>
            </a:r>
            <a:r>
              <a:rPr dirty="0" baseline="-16339" sz="1275" spc="660">
                <a:latin typeface="Cambria Math"/>
                <a:cs typeface="Cambria Math"/>
              </a:rPr>
              <a:t> </a:t>
            </a:r>
            <a:r>
              <a:rPr dirty="0" sz="1200" spc="-55">
                <a:latin typeface="Cambria Math"/>
                <a:cs typeface="Cambria Math"/>
              </a:rPr>
              <a:t>𝑘𝑉(𝑉</a:t>
            </a:r>
            <a:r>
              <a:rPr dirty="0" baseline="-16339" sz="1275" spc="-82">
                <a:latin typeface="Cambria Math"/>
                <a:cs typeface="Cambria Math"/>
              </a:rPr>
              <a:t>𝑟</a:t>
            </a:r>
            <a:r>
              <a:rPr dirty="0" baseline="-16339" sz="1275" spc="-12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76191" y="8566784"/>
            <a:ext cx="1701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𝑘𝐽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945635" y="8798966"/>
            <a:ext cx="436245" cy="9525"/>
          </a:xfrm>
          <a:custGeom>
            <a:avLst/>
            <a:gdLst/>
            <a:ahLst/>
            <a:cxnLst/>
            <a:rect l="l" t="t" r="r" b="b"/>
            <a:pathLst>
              <a:path w="436245" h="9525">
                <a:moveTo>
                  <a:pt x="436168" y="0"/>
                </a:moveTo>
                <a:lnTo>
                  <a:pt x="0" y="0"/>
                </a:lnTo>
                <a:lnTo>
                  <a:pt x="0" y="9143"/>
                </a:lnTo>
                <a:lnTo>
                  <a:pt x="436168" y="9143"/>
                </a:lnTo>
                <a:lnTo>
                  <a:pt x="436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4372102" y="8682634"/>
            <a:ext cx="831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]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32" name="object 3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3227577" y="1185418"/>
            <a:ext cx="11118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28369" algn="l"/>
              </a:tabLst>
            </a:pPr>
            <a:r>
              <a:rPr dirty="0" baseline="-41666" sz="1800">
                <a:latin typeface="Cambria Math"/>
                <a:cs typeface="Cambria Math"/>
              </a:rPr>
              <a:t>𝑊</a:t>
            </a:r>
            <a:r>
              <a:rPr dirty="0" baseline="-32679" sz="1275" i="1">
                <a:latin typeface="Arial"/>
                <a:cs typeface="Arial"/>
              </a:rPr>
              <a:t>'</a:t>
            </a:r>
            <a:r>
              <a:rPr dirty="0" baseline="-32679" sz="1275" spc="277" i="1">
                <a:latin typeface="Arial"/>
                <a:cs typeface="Arial"/>
              </a:rPr>
              <a:t> </a:t>
            </a:r>
            <a:r>
              <a:rPr dirty="0" baseline="-41666" sz="1800">
                <a:latin typeface="Cambria Math"/>
                <a:cs typeface="Cambria Math"/>
              </a:rPr>
              <a:t>=</a:t>
            </a:r>
            <a:r>
              <a:rPr dirty="0" baseline="-41666" sz="1800" spc="13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6,73</a:t>
            </a:r>
            <a:r>
              <a:rPr dirty="0" sz="1200" spc="-50">
                <a:latin typeface="Cambria Math"/>
                <a:cs typeface="Cambria Math"/>
              </a:rPr>
              <a:t> </a:t>
            </a:r>
            <a:r>
              <a:rPr dirty="0" baseline="-41666" sz="1800" spc="-75">
                <a:latin typeface="Cambria Math"/>
                <a:cs typeface="Cambria Math"/>
              </a:rPr>
              <a:t>[</a:t>
            </a:r>
            <a:r>
              <a:rPr dirty="0" baseline="-41666" sz="18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𝑘𝐽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643884" y="1417574"/>
            <a:ext cx="283845" cy="9525"/>
          </a:xfrm>
          <a:custGeom>
            <a:avLst/>
            <a:gdLst/>
            <a:ahLst/>
            <a:cxnLst/>
            <a:rect l="l" t="t" r="r" b="b"/>
            <a:pathLst>
              <a:path w="283845" h="9525">
                <a:moveTo>
                  <a:pt x="283463" y="0"/>
                </a:moveTo>
                <a:lnTo>
                  <a:pt x="0" y="0"/>
                </a:lnTo>
                <a:lnTo>
                  <a:pt x="0" y="9144"/>
                </a:lnTo>
                <a:lnTo>
                  <a:pt x="283463" y="9144"/>
                </a:lnTo>
                <a:lnTo>
                  <a:pt x="2834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621023" y="1401826"/>
            <a:ext cx="8686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108</a:t>
            </a:r>
            <a:r>
              <a:rPr dirty="0" sz="1200" spc="135">
                <a:latin typeface="Cambria Math"/>
                <a:cs typeface="Cambria Math"/>
              </a:rPr>
              <a:t>  </a:t>
            </a:r>
            <a:r>
              <a:rPr dirty="0" sz="1200" spc="-55">
                <a:latin typeface="Cambria Math"/>
                <a:cs typeface="Cambria Math"/>
              </a:rPr>
              <a:t>𝑘𝑉(𝑉</a:t>
            </a:r>
            <a:r>
              <a:rPr dirty="0" baseline="-16339" sz="1275" spc="-82">
                <a:latin typeface="Cambria Math"/>
                <a:cs typeface="Cambria Math"/>
              </a:rPr>
              <a:t>𝑟</a:t>
            </a:r>
            <a:r>
              <a:rPr dirty="0" baseline="-16339" sz="1275" spc="-104">
                <a:latin typeface="Cambria Math"/>
                <a:cs typeface="Cambria Math"/>
              </a:rPr>
              <a:t> </a:t>
            </a:r>
            <a:r>
              <a:rPr dirty="0" sz="1200" spc="-60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012691" y="1417574"/>
            <a:ext cx="436245" cy="9525"/>
          </a:xfrm>
          <a:custGeom>
            <a:avLst/>
            <a:gdLst/>
            <a:ahLst/>
            <a:cxnLst/>
            <a:rect l="l" t="t" r="r" b="b"/>
            <a:pathLst>
              <a:path w="436245" h="9525">
                <a:moveTo>
                  <a:pt x="436168" y="0"/>
                </a:moveTo>
                <a:lnTo>
                  <a:pt x="0" y="0"/>
                </a:lnTo>
                <a:lnTo>
                  <a:pt x="0" y="9144"/>
                </a:lnTo>
                <a:lnTo>
                  <a:pt x="436168" y="9144"/>
                </a:lnTo>
                <a:lnTo>
                  <a:pt x="436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439158" y="1301242"/>
            <a:ext cx="831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]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42817" y="1710055"/>
            <a:ext cx="82676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𝑊</a:t>
            </a:r>
            <a:r>
              <a:rPr dirty="0" baseline="29411" sz="1275" i="1">
                <a:latin typeface="Arial"/>
                <a:cs typeface="Arial"/>
              </a:rPr>
              <a:t>'</a:t>
            </a:r>
            <a:r>
              <a:rPr dirty="0" baseline="29411" sz="1275" spc="262" i="1">
                <a:latin typeface="Arial"/>
                <a:cs typeface="Arial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0,062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186173" y="1594231"/>
            <a:ext cx="1701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𝑘𝐽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017264" y="1810639"/>
            <a:ext cx="51180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𝑘𝑉(𝑉</a:t>
            </a:r>
            <a:r>
              <a:rPr dirty="0" baseline="-16339" sz="1275" spc="-15">
                <a:latin typeface="Cambria Math"/>
                <a:cs typeface="Cambria Math"/>
              </a:rPr>
              <a:t>𝑟</a:t>
            </a:r>
            <a:r>
              <a:rPr dirty="0" sz="1200" spc="-10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4055364" y="1826386"/>
            <a:ext cx="436245" cy="9525"/>
          </a:xfrm>
          <a:custGeom>
            <a:avLst/>
            <a:gdLst/>
            <a:ahLst/>
            <a:cxnLst/>
            <a:rect l="l" t="t" r="r" b="b"/>
            <a:pathLst>
              <a:path w="436245" h="9525">
                <a:moveTo>
                  <a:pt x="436168" y="0"/>
                </a:moveTo>
                <a:lnTo>
                  <a:pt x="0" y="0"/>
                </a:lnTo>
                <a:lnTo>
                  <a:pt x="0" y="9144"/>
                </a:lnTo>
                <a:lnTo>
                  <a:pt x="436168" y="9144"/>
                </a:lnTo>
                <a:lnTo>
                  <a:pt x="4361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066596" y="2197734"/>
            <a:ext cx="5639435" cy="1608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10795">
              <a:lnSpc>
                <a:spcPct val="110100"/>
              </a:lnSpc>
              <a:spcBef>
                <a:spcPts val="95"/>
              </a:spcBef>
            </a:pP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muy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debajo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absorción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CEI </a:t>
            </a:r>
            <a:r>
              <a:rPr dirty="0" sz="1200" spc="-10">
                <a:latin typeface="Microsoft Sans Serif"/>
                <a:cs typeface="Microsoft Sans Serif"/>
              </a:rPr>
              <a:t>60099-</a:t>
            </a:r>
            <a:r>
              <a:rPr dirty="0" sz="1200">
                <a:latin typeface="Microsoft Sans Serif"/>
                <a:cs typeface="Microsoft Sans Serif"/>
              </a:rPr>
              <a:t>4,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técnicas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pararrayos </a:t>
            </a:r>
            <a:r>
              <a:rPr dirty="0" sz="1200">
                <a:latin typeface="Microsoft Sans Serif"/>
                <a:cs typeface="Microsoft Sans Serif"/>
              </a:rPr>
              <a:t>TRIDELTA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Anexo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B.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2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pueden </a:t>
            </a:r>
            <a:r>
              <a:rPr dirty="0" sz="1200">
                <a:latin typeface="Microsoft Sans Serif"/>
                <a:cs typeface="Microsoft Sans Serif"/>
              </a:rPr>
              <a:t>resumir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 siguiente</a:t>
            </a:r>
            <a:r>
              <a:rPr dirty="0" sz="1200" spc="-10">
                <a:latin typeface="Microsoft Sans Serif"/>
                <a:cs typeface="Microsoft Sans Serif"/>
              </a:rPr>
              <a:t> 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2168017" y="3802126"/>
          <a:ext cx="3512820" cy="675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6095"/>
                <a:gridCol w="484505"/>
                <a:gridCol w="1814195"/>
                <a:gridCol w="624840"/>
              </a:tblGrid>
              <a:tr h="215900">
                <a:tc rowSpan="2"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106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Vc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4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6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Vr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4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residual(kV)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ante un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impulso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106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Vref.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4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43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4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4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rayo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10kA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(8/20)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34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86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108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259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212,3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5" name="object 15" descr=""/>
          <p:cNvSpPr/>
          <p:nvPr/>
        </p:nvSpPr>
        <p:spPr>
          <a:xfrm>
            <a:off x="3717035" y="5100828"/>
            <a:ext cx="85725" cy="9525"/>
          </a:xfrm>
          <a:custGeom>
            <a:avLst/>
            <a:gdLst/>
            <a:ahLst/>
            <a:cxnLst/>
            <a:rect l="l" t="t" r="r" b="b"/>
            <a:pathLst>
              <a:path w="85725" h="9525">
                <a:moveTo>
                  <a:pt x="85344" y="0"/>
                </a:moveTo>
                <a:lnTo>
                  <a:pt x="0" y="0"/>
                </a:lnTo>
                <a:lnTo>
                  <a:pt x="0" y="9144"/>
                </a:lnTo>
                <a:lnTo>
                  <a:pt x="85344" y="9144"/>
                </a:lnTo>
                <a:lnTo>
                  <a:pt x="853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003096" y="4627879"/>
            <a:ext cx="5759450" cy="2086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 marR="685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Vref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referencia,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igual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</a:t>
            </a:r>
            <a:endParaRPr sz="1200">
              <a:latin typeface="Microsoft Sans Serif"/>
              <a:cs typeface="Microsoft Sans Serif"/>
            </a:endParaRPr>
          </a:p>
          <a:p>
            <a:pPr algn="ctr" marL="4445">
              <a:lnSpc>
                <a:spcPct val="100000"/>
              </a:lnSpc>
              <a:spcBef>
                <a:spcPts val="359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-13071" sz="1275">
                <a:latin typeface="Cambria Math"/>
                <a:cs typeface="Cambria Math"/>
              </a:rPr>
              <a:t>𝑟𝑒𝑓</a:t>
            </a:r>
            <a:r>
              <a:rPr dirty="0" baseline="-13071" sz="1275" spc="30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1.39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√2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2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𝑉</a:t>
            </a:r>
            <a:r>
              <a:rPr dirty="0" baseline="-13071" sz="1275" spc="-30">
                <a:latin typeface="Cambria Math"/>
                <a:cs typeface="Cambria Math"/>
              </a:rPr>
              <a:t>𝑟</a:t>
            </a:r>
            <a:r>
              <a:rPr dirty="0" sz="1200" spc="-20">
                <a:latin typeface="Cambria Math"/>
                <a:cs typeface="Cambria Math"/>
              </a:rPr>
              <a:t>𝑑𝑒𝑙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𝑝𝑎𝑟𝑎𝑟𝑟𝑎𝑦𝑜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endParaRPr sz="1200">
              <a:latin typeface="Cambria Math"/>
              <a:cs typeface="Cambria Math"/>
            </a:endParaRPr>
          </a:p>
          <a:p>
            <a:pPr marL="76200" marR="70485">
              <a:lnSpc>
                <a:spcPct val="1101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descrita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específicaciones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762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Estos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cuadro: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635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2174113" y="6707377"/>
          <a:ext cx="3503929" cy="6457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3555"/>
                <a:gridCol w="485139"/>
                <a:gridCol w="1814830"/>
                <a:gridCol w="619125"/>
              </a:tblGrid>
              <a:tr h="210185">
                <a:tc row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Vc</a:t>
                      </a:r>
                      <a:r>
                        <a:rPr dirty="0" sz="100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9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Vr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9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residual(kV)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ante un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impulso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Tref.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(kV)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9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86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9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9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rayo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10kA</a:t>
                      </a:r>
                      <a:r>
                        <a:rPr dirty="0" sz="1000" spc="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(8/20)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9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48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144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117,94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8" name="object 18" descr=""/>
          <p:cNvSpPr txBox="1"/>
          <p:nvPr/>
        </p:nvSpPr>
        <p:spPr>
          <a:xfrm>
            <a:off x="1066596" y="7502779"/>
            <a:ext cx="5631815" cy="1638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10kA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(8/20)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sirve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calcular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tensión-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A.2.5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Cálculo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tensión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vs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corriente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pararrayos.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descargadores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sobretensiones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serán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utilizados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presente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estudio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óxido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zinc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corriente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B.2 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Anexo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B.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29910" cy="1193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 gráfica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317750" marR="5080" indent="-2302510">
              <a:lnSpc>
                <a:spcPct val="1117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porcentaje</a:t>
            </a:r>
            <a:r>
              <a:rPr dirty="0" sz="1200">
                <a:latin typeface="Microsoft Sans Serif"/>
                <a:cs typeface="Microsoft Sans Serif"/>
              </a:rPr>
              <a:t>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-20">
                <a:latin typeface="Microsoft Sans Serif"/>
                <a:cs typeface="Microsoft Sans Serif"/>
              </a:rPr>
              <a:t> rayo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10kA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(8/20)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616073" y="2033650"/>
          <a:ext cx="2616835" cy="1621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0130"/>
                <a:gridCol w="1494155"/>
              </a:tblGrid>
              <a:tr h="200660"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V%</a:t>
                      </a:r>
                      <a:r>
                        <a:rPr dirty="0" sz="1000" spc="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DE TEN.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RESIDUAL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78,0%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80,0%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82,0%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84,0%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1500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86,0%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88,0%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383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2800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90,0%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66596" y="3807714"/>
            <a:ext cx="5641340" cy="1433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ayuda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este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calcula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característica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315">
                <a:latin typeface="Microsoft Sans Serif"/>
                <a:cs typeface="Microsoft Sans Serif"/>
              </a:rPr>
              <a:t>–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los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tanto 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 a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1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3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69kV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tensión-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sabiendo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144kV.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35687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 vs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2933445" y="5262372"/>
          <a:ext cx="1981835" cy="15716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2669"/>
                <a:gridCol w="856615"/>
              </a:tblGrid>
              <a:tr h="19494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112320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115200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118080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120960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1500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123840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126720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2800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129600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1066596" y="6984619"/>
            <a:ext cx="5638800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modo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obtiene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tensión-corriente,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nivel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138kV,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sabiendo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residual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impulso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tipo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10kA (8/20)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259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kV.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56486" y="822706"/>
            <a:ext cx="5054600" cy="382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29105">
              <a:lnSpc>
                <a:spcPts val="140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05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7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 vs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pararrayos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138kV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933445" y="1225550"/>
          <a:ext cx="1981835" cy="15830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2669"/>
                <a:gridCol w="856615"/>
              </a:tblGrid>
              <a:tr h="19812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10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(A)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100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(V)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100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202020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200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207200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470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212380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5">
                          <a:latin typeface="Microsoft Sans Serif"/>
                          <a:cs typeface="Microsoft Sans Serif"/>
                        </a:rPr>
                        <a:t>750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217560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1500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222740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2000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227920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20">
                          <a:latin typeface="Microsoft Sans Serif"/>
                          <a:cs typeface="Microsoft Sans Serif"/>
                        </a:rPr>
                        <a:t>2800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1000" spc="-10">
                          <a:latin typeface="Microsoft Sans Serif"/>
                          <a:cs typeface="Microsoft Sans Serif"/>
                        </a:rPr>
                        <a:t>233100</a:t>
                      </a:r>
                      <a:endParaRPr sz="10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9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288915" cy="2370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354330" marR="5080">
              <a:lnSpc>
                <a:spcPct val="110200"/>
              </a:lnSpc>
            </a:pPr>
            <a:r>
              <a:rPr dirty="0" sz="1400" b="1">
                <a:latin typeface="Arial"/>
                <a:cs typeface="Arial"/>
              </a:rPr>
              <a:t>ANEXO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B: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CARACTERÍSTICAS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DEL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PARARRAYOS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A</a:t>
            </a:r>
            <a:r>
              <a:rPr dirty="0" sz="1400" spc="-65" b="1">
                <a:latin typeface="Arial"/>
                <a:cs typeface="Arial"/>
              </a:rPr>
              <a:t> </a:t>
            </a:r>
            <a:r>
              <a:rPr dirty="0" sz="1400" spc="-25" b="1">
                <a:latin typeface="Arial"/>
                <a:cs typeface="Arial"/>
              </a:rPr>
              <a:t>SER </a:t>
            </a:r>
            <a:r>
              <a:rPr dirty="0" sz="1400" spc="-10" b="1">
                <a:latin typeface="Arial"/>
                <a:cs typeface="Arial"/>
              </a:rPr>
              <a:t>UTILIZADO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10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CATALOGO</a:t>
            </a:r>
            <a:r>
              <a:rPr dirty="0" sz="1200" spc="-5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DEL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PARARRAYOS</a:t>
            </a:r>
            <a:r>
              <a:rPr dirty="0" sz="1200" spc="-6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TRIDELTA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155"/>
              </a:spcBef>
            </a:pPr>
            <a:r>
              <a:rPr dirty="0" sz="1200">
                <a:latin typeface="Microsoft Sans Serif"/>
                <a:cs typeface="Microsoft Sans Serif"/>
              </a:rPr>
              <a:t>Pararrayo de óxido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zinc,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348615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B.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Condiciones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operación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923794" y="4481321"/>
            <a:ext cx="19240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B.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técnicos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66596" y="7975472"/>
            <a:ext cx="431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B.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Curva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característica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tensión</a:t>
            </a:r>
            <a:r>
              <a:rPr dirty="0" sz="1200" spc="-4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a.c. –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tiempo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(TOV)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14365" y="3353661"/>
            <a:ext cx="5143910" cy="54285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5783" y="4858970"/>
            <a:ext cx="5539047" cy="798226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31562" y="6298437"/>
            <a:ext cx="5525727" cy="1678610"/>
          </a:xfrm>
          <a:prstGeom prst="rect">
            <a:avLst/>
          </a:prstGeom>
        </p:spPr>
      </p:pic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929764" y="822706"/>
            <a:ext cx="3915410" cy="751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Cuadro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B.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protección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pararrayos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37606" y="1625439"/>
            <a:ext cx="5631512" cy="7250467"/>
          </a:xfrm>
          <a:prstGeom prst="rect">
            <a:avLst/>
          </a:prstGeom>
        </p:spPr>
      </p:pic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5478271"/>
            <a:ext cx="5636260" cy="600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B. 2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operación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</a:t>
            </a:r>
            <a:r>
              <a:rPr dirty="0" sz="1200" spc="-10">
                <a:latin typeface="Microsoft Sans Serif"/>
                <a:cs typeface="Microsoft Sans Serif"/>
              </a:rPr>
              <a:t>pararrayos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ts val="1030"/>
              </a:lnSpc>
              <a:spcBef>
                <a:spcPts val="105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150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ABB,</a:t>
            </a:r>
            <a:r>
              <a:rPr dirty="0" sz="900" spc="1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TOV</a:t>
            </a:r>
            <a:r>
              <a:rPr dirty="0" sz="900" spc="14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capability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and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protective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characteristics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for</a:t>
            </a:r>
            <a:r>
              <a:rPr dirty="0" sz="900" spc="15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surge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arresters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type</a:t>
            </a:r>
            <a:r>
              <a:rPr dirty="0" sz="900" spc="1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EXLIM</a:t>
            </a:r>
            <a:r>
              <a:rPr dirty="0" sz="900" spc="1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and</a:t>
            </a:r>
            <a:r>
              <a:rPr dirty="0" sz="900" spc="1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PEXLIM</a:t>
            </a:r>
            <a:r>
              <a:rPr dirty="0" sz="900" spc="130">
                <a:latin typeface="Microsoft Sans Serif"/>
                <a:cs typeface="Microsoft Sans Serif"/>
              </a:rPr>
              <a:t> </a:t>
            </a:r>
            <a:r>
              <a:rPr dirty="0" sz="900" spc="-50">
                <a:latin typeface="Microsoft Sans Serif"/>
                <a:cs typeface="Microsoft Sans Serif"/>
              </a:rPr>
              <a:t>y</a:t>
            </a:r>
            <a:r>
              <a:rPr dirty="0" sz="900">
                <a:latin typeface="Microsoft Sans Serif"/>
                <a:cs typeface="Microsoft Sans Serif"/>
              </a:rPr>
              <a:t> TRIDELTA,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Technical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information,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Edition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2,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2004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 spc="240">
                <a:latin typeface="Microsoft Sans Serif"/>
                <a:cs typeface="Microsoft Sans Serif"/>
              </a:rPr>
              <a:t>–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11,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Section EXLIM</a:t>
            </a:r>
            <a:r>
              <a:rPr dirty="0" sz="900" spc="-10">
                <a:latin typeface="Microsoft Sans Serif"/>
                <a:cs typeface="Microsoft Sans Serif"/>
              </a:rPr>
              <a:t> T,[15].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99185" y="1024862"/>
            <a:ext cx="5598136" cy="4454249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41975" cy="49339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274955">
              <a:lnSpc>
                <a:spcPct val="100000"/>
              </a:lnSpc>
              <a:spcBef>
                <a:spcPts val="5"/>
              </a:spcBef>
            </a:pPr>
            <a:r>
              <a:rPr dirty="0" sz="1400" b="1">
                <a:latin typeface="Arial"/>
                <a:cs typeface="Arial"/>
              </a:rPr>
              <a:t>ANEXO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C: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ONDAS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VIAJERAS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EN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LÍNEAS</a:t>
            </a:r>
            <a:r>
              <a:rPr dirty="0" sz="1400" spc="-4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TRANSMISIÓN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Arial"/>
              <a:cs typeface="Arial"/>
            </a:endParaRPr>
          </a:p>
          <a:p>
            <a:pPr algn="just" marL="12700" marR="5080">
              <a:lnSpc>
                <a:spcPct val="110200"/>
              </a:lnSpc>
            </a:pP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energiza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energía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fluyen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desde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fuente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hacia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localizada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distancia </a:t>
            </a:r>
            <a:r>
              <a:rPr dirty="0" sz="1200">
                <a:latin typeface="Microsoft Sans Serif"/>
                <a:cs typeface="Microsoft Sans Serif"/>
              </a:rPr>
              <a:t>determinada,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propagándose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electromagnéticas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velocidad </a:t>
            </a:r>
            <a:r>
              <a:rPr dirty="0" sz="1200">
                <a:latin typeface="Microsoft Sans Serif"/>
                <a:cs typeface="Microsoft Sans Serif"/>
              </a:rPr>
              <a:t>finita,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permite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tiempo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corto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carga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reciba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dicha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potencia.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Esto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lugar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12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concepto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viajeras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9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00">
                <a:latin typeface="Microsoft Sans Serif"/>
                <a:cs typeface="Microsoft Sans Serif"/>
              </a:rPr>
              <a:t>  </a:t>
            </a:r>
            <a:r>
              <a:rPr dirty="0" sz="1200" spc="-25">
                <a:latin typeface="Microsoft Sans Serif"/>
                <a:cs typeface="Microsoft Sans Serif"/>
              </a:rPr>
              <a:t>con </a:t>
            </a:r>
            <a:r>
              <a:rPr dirty="0" sz="1200">
                <a:latin typeface="Microsoft Sans Serif"/>
                <a:cs typeface="Microsoft Sans Serif"/>
              </a:rPr>
              <a:t>parámetros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distribuidos.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2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parámetros </a:t>
            </a:r>
            <a:r>
              <a:rPr dirty="0" sz="1200">
                <a:latin typeface="Microsoft Sans Serif"/>
                <a:cs typeface="Microsoft Sans Serif"/>
              </a:rPr>
              <a:t>distribuidos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sometida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perturbación,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descarga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atmosférica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operación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maniobra,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surgen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viajan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lo </a:t>
            </a:r>
            <a:r>
              <a:rPr dirty="0" sz="1200">
                <a:latin typeface="Microsoft Sans Serif"/>
                <a:cs typeface="Microsoft Sans Serif"/>
              </a:rPr>
              <a:t>largo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velocidad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cercana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velocidad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luz,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llegan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terminales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lugar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aparición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viajan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regreso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sobrepuestas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iniciales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pérdidas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línea,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viajan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atenuadas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desaparecen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algunas reflexiones.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C.1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Ecuaciones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ondas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Tensión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4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Corriente</a:t>
            </a:r>
            <a:endParaRPr sz="1200">
              <a:latin typeface="Arial"/>
              <a:cs typeface="Arial"/>
            </a:endParaRPr>
          </a:p>
          <a:p>
            <a:pPr algn="just" marL="12700" marR="13335">
              <a:lnSpc>
                <a:spcPct val="110000"/>
              </a:lnSpc>
              <a:spcBef>
                <a:spcPts val="1055"/>
              </a:spcBef>
            </a:pP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análisis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matemático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correspondiente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visto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expresiones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general siguiente: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442205" y="5905246"/>
            <a:ext cx="1066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𝑥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39158" y="6121653"/>
            <a:ext cx="113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𝑢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4451858" y="6137402"/>
            <a:ext cx="91440" cy="9525"/>
          </a:xfrm>
          <a:custGeom>
            <a:avLst/>
            <a:gdLst/>
            <a:ahLst/>
            <a:cxnLst/>
            <a:rect l="l" t="t" r="r" b="b"/>
            <a:pathLst>
              <a:path w="91439" h="9525">
                <a:moveTo>
                  <a:pt x="91439" y="0"/>
                </a:moveTo>
                <a:lnTo>
                  <a:pt x="0" y="0"/>
                </a:lnTo>
                <a:lnTo>
                  <a:pt x="0" y="9144"/>
                </a:lnTo>
                <a:lnTo>
                  <a:pt x="91439" y="9144"/>
                </a:lnTo>
                <a:lnTo>
                  <a:pt x="914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140201" y="6021070"/>
            <a:ext cx="14909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𝑥,</a:t>
            </a:r>
            <a:r>
              <a:rPr dirty="0" sz="1200" spc="-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1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(𝑒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0,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3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254">
                <a:latin typeface="Cambria Math"/>
                <a:cs typeface="Cambria Math"/>
              </a:rPr>
              <a:t>  </a:t>
            </a:r>
            <a:r>
              <a:rPr dirty="0" sz="1200" spc="35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287265" y="6704329"/>
            <a:ext cx="91440" cy="9525"/>
          </a:xfrm>
          <a:custGeom>
            <a:avLst/>
            <a:gdLst/>
            <a:ahLst/>
            <a:cxnLst/>
            <a:rect l="l" t="t" r="r" b="b"/>
            <a:pathLst>
              <a:path w="91439" h="9525">
                <a:moveTo>
                  <a:pt x="91439" y="0"/>
                </a:moveTo>
                <a:lnTo>
                  <a:pt x="0" y="0"/>
                </a:lnTo>
                <a:lnTo>
                  <a:pt x="0" y="9144"/>
                </a:lnTo>
                <a:lnTo>
                  <a:pt x="91439" y="9144"/>
                </a:lnTo>
                <a:lnTo>
                  <a:pt x="914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012185" y="6587997"/>
            <a:ext cx="15595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65885" algn="l"/>
              </a:tabLst>
            </a:pP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𝑥,</a:t>
            </a:r>
            <a:r>
              <a:rPr dirty="0" sz="1200" spc="-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(𝑒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0,</a:t>
            </a:r>
            <a:r>
              <a:rPr dirty="0" sz="1200" spc="-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6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−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85">
                <a:latin typeface="Cambria Math"/>
                <a:cs typeface="Cambria Math"/>
              </a:rPr>
              <a:t>)</a:t>
            </a:r>
            <a:r>
              <a:rPr dirty="0" sz="1200" spc="-25">
                <a:latin typeface="Cambria Math"/>
                <a:cs typeface="Cambria Math"/>
              </a:rPr>
              <a:t> </a:t>
            </a:r>
            <a:r>
              <a:rPr dirty="0" sz="1200" spc="15">
                <a:latin typeface="Cambria Math"/>
                <a:cs typeface="Cambria Math"/>
              </a:rPr>
              <a:t>*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277614" y="6472173"/>
            <a:ext cx="4451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7345" algn="l"/>
              </a:tabLst>
            </a:pPr>
            <a:r>
              <a:rPr dirty="0" sz="1200" spc="-50">
                <a:latin typeface="Cambria Math"/>
                <a:cs typeface="Cambria Math"/>
              </a:rPr>
              <a:t>𝑥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249165" y="6688582"/>
            <a:ext cx="531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42265" algn="l"/>
              </a:tabLst>
            </a:pPr>
            <a:r>
              <a:rPr dirty="0" sz="1200" spc="-50">
                <a:latin typeface="Cambria Math"/>
                <a:cs typeface="Cambria Math"/>
              </a:rPr>
              <a:t>𝑢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0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4592065" y="6704329"/>
            <a:ext cx="155575" cy="9525"/>
          </a:xfrm>
          <a:custGeom>
            <a:avLst/>
            <a:gdLst/>
            <a:ahLst/>
            <a:cxnLst/>
            <a:rect l="l" t="t" r="r" b="b"/>
            <a:pathLst>
              <a:path w="155575" h="9525">
                <a:moveTo>
                  <a:pt x="155448" y="0"/>
                </a:moveTo>
                <a:lnTo>
                  <a:pt x="0" y="0"/>
                </a:lnTo>
                <a:lnTo>
                  <a:pt x="0" y="9144"/>
                </a:lnTo>
                <a:lnTo>
                  <a:pt x="155448" y="9144"/>
                </a:lnTo>
                <a:lnTo>
                  <a:pt x="1554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066596" y="7097394"/>
            <a:ext cx="5625465" cy="812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Microsoft Sans Serif"/>
                <a:cs typeface="Microsoft Sans Serif"/>
              </a:rPr>
              <a:t>Donde: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e(0,t)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=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aplicada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extremo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 spc="-10">
                <a:latin typeface="Microsoft Sans Serif"/>
                <a:cs typeface="Microsoft Sans Serif"/>
              </a:rPr>
              <a:t>emisor.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66596" y="8143113"/>
            <a:ext cx="2736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𝑢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54022" y="8100441"/>
            <a:ext cx="8763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56486" y="8271129"/>
            <a:ext cx="27622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20">
                <a:latin typeface="Cambria Math"/>
                <a:cs typeface="Cambria Math"/>
              </a:rPr>
              <a:t>√</a:t>
            </a:r>
            <a:r>
              <a:rPr dirty="0" baseline="3267" sz="1275" spc="-30">
                <a:latin typeface="Cambria Math"/>
                <a:cs typeface="Cambria Math"/>
              </a:rPr>
              <a:t>𝐿*𝐶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369187" y="8259444"/>
            <a:ext cx="256540" cy="40005"/>
          </a:xfrm>
          <a:custGeom>
            <a:avLst/>
            <a:gdLst/>
            <a:ahLst/>
            <a:cxnLst/>
            <a:rect l="l" t="t" r="r" b="b"/>
            <a:pathLst>
              <a:path w="256539" h="40004">
                <a:moveTo>
                  <a:pt x="252984" y="33540"/>
                </a:moveTo>
                <a:lnTo>
                  <a:pt x="70104" y="33540"/>
                </a:lnTo>
                <a:lnTo>
                  <a:pt x="70104" y="39624"/>
                </a:lnTo>
                <a:lnTo>
                  <a:pt x="252984" y="39624"/>
                </a:lnTo>
                <a:lnTo>
                  <a:pt x="252984" y="33540"/>
                </a:lnTo>
                <a:close/>
              </a:path>
              <a:path w="256539" h="40004">
                <a:moveTo>
                  <a:pt x="256032" y="0"/>
                </a:moveTo>
                <a:lnTo>
                  <a:pt x="0" y="0"/>
                </a:lnTo>
                <a:lnTo>
                  <a:pt x="0" y="9144"/>
                </a:lnTo>
                <a:lnTo>
                  <a:pt x="256032" y="9144"/>
                </a:lnTo>
                <a:lnTo>
                  <a:pt x="2560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655191" y="8143113"/>
            <a:ext cx="29235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Velocidad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desplazamiento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onda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66596" y="8600313"/>
            <a:ext cx="36715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x= distancia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posición 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señal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conductor</a:t>
            </a:r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155293" y="1182369"/>
            <a:ext cx="8763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536319" y="1228089"/>
            <a:ext cx="9017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𝐶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549019" y="1222502"/>
            <a:ext cx="70485" cy="9525"/>
          </a:xfrm>
          <a:custGeom>
            <a:avLst/>
            <a:gdLst/>
            <a:ahLst/>
            <a:cxnLst/>
            <a:rect l="l" t="t" r="r" b="b"/>
            <a:pathLst>
              <a:path w="70484" h="9525">
                <a:moveTo>
                  <a:pt x="70103" y="0"/>
                </a:moveTo>
                <a:lnTo>
                  <a:pt x="0" y="0"/>
                </a:lnTo>
                <a:lnTo>
                  <a:pt x="0" y="9144"/>
                </a:lnTo>
                <a:lnTo>
                  <a:pt x="70103" y="9144"/>
                </a:lnTo>
                <a:lnTo>
                  <a:pt x="70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041196" y="1106169"/>
            <a:ext cx="42995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sz="1200" spc="155">
                <a:latin typeface="Cambria Math"/>
                <a:cs typeface="Cambria Math"/>
              </a:rPr>
              <a:t> 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75">
                <a:latin typeface="Cambria Math"/>
                <a:cs typeface="Cambria Math"/>
              </a:rPr>
              <a:t>√</a:t>
            </a:r>
            <a:r>
              <a:rPr dirty="0" baseline="45751" sz="1275" spc="112">
                <a:latin typeface="Cambria Math"/>
                <a:cs typeface="Cambria Math"/>
              </a:rPr>
              <a:t>𝐿</a:t>
            </a:r>
            <a:r>
              <a:rPr dirty="0" baseline="45751" sz="1275" spc="284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=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549019" y="1051813"/>
            <a:ext cx="70485" cy="9525"/>
          </a:xfrm>
          <a:custGeom>
            <a:avLst/>
            <a:gdLst/>
            <a:ahLst/>
            <a:cxnLst/>
            <a:rect l="l" t="t" r="r" b="b"/>
            <a:pathLst>
              <a:path w="70484" h="9525">
                <a:moveTo>
                  <a:pt x="70103" y="0"/>
                </a:moveTo>
                <a:lnTo>
                  <a:pt x="0" y="0"/>
                </a:lnTo>
                <a:lnTo>
                  <a:pt x="0" y="9144"/>
                </a:lnTo>
                <a:lnTo>
                  <a:pt x="70103" y="9144"/>
                </a:lnTo>
                <a:lnTo>
                  <a:pt x="70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028496" y="1582039"/>
            <a:ext cx="5717540" cy="3382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0800" marR="52069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sabe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inductancia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capacitancia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mismas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configuración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geométrica.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1200" b="1">
                <a:latin typeface="Arial"/>
                <a:cs typeface="Arial"/>
              </a:rPr>
              <a:t>C.2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Reflexión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y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refracción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de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ondas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-10" b="1">
                <a:latin typeface="Arial"/>
                <a:cs typeface="Arial"/>
              </a:rPr>
              <a:t>viajeras</a:t>
            </a:r>
            <a:endParaRPr sz="1200">
              <a:latin typeface="Arial"/>
              <a:cs typeface="Arial"/>
            </a:endParaRPr>
          </a:p>
          <a:p>
            <a:pPr algn="just" marL="50800" marR="55880">
              <a:lnSpc>
                <a:spcPct val="110000"/>
              </a:lnSpc>
              <a:spcBef>
                <a:spcPts val="103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ordinaria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potencia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propagarse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ambas </a:t>
            </a:r>
            <a:r>
              <a:rPr dirty="0" sz="1200">
                <a:latin typeface="Microsoft Sans Serif"/>
                <a:cs typeface="Microsoft Sans Serif"/>
              </a:rPr>
              <a:t>direcciones,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 decir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bidireccional.</a:t>
            </a:r>
            <a:endParaRPr sz="1200">
              <a:latin typeface="Microsoft Sans Serif"/>
              <a:cs typeface="Microsoft Sans Serif"/>
            </a:endParaRPr>
          </a:p>
          <a:p>
            <a:pPr algn="just" marL="50800" marR="42545">
              <a:lnSpc>
                <a:spcPct val="110100"/>
              </a:lnSpc>
              <a:spcBef>
                <a:spcPts val="20"/>
              </a:spcBef>
            </a:pP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incidentes,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refractadas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producen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cuando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encuentran </a:t>
            </a:r>
            <a:r>
              <a:rPr dirty="0" sz="1200">
                <a:latin typeface="Microsoft Sans Serif"/>
                <a:cs typeface="Microsoft Sans Serif"/>
              </a:rPr>
              <a:t>discontinuidades,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decir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trayecto,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esto </a:t>
            </a:r>
            <a:r>
              <a:rPr dirty="0" sz="1200">
                <a:latin typeface="Microsoft Sans Serif"/>
                <a:cs typeface="Microsoft Sans Serif"/>
              </a:rPr>
              <a:t>ocurre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debido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llegan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subestaciones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cuales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conecta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equipos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propia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distinta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transmisión.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50800" marR="43180">
              <a:lnSpc>
                <a:spcPct val="111200"/>
              </a:lnSpc>
            </a:pPr>
            <a:r>
              <a:rPr dirty="0" sz="1200">
                <a:latin typeface="Microsoft Sans Serif"/>
                <a:cs typeface="Microsoft Sans Serif"/>
              </a:rPr>
              <a:t>Considerando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posibilidad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unión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4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</a:t>
            </a:r>
            <a:r>
              <a:rPr dirty="0" sz="1200" spc="4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517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bajo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consideración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6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&gt;</a:t>
            </a:r>
            <a:r>
              <a:rPr dirty="0" sz="1200" spc="30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cuya </a:t>
            </a:r>
            <a:r>
              <a:rPr dirty="0" sz="1200">
                <a:latin typeface="Microsoft Sans Serif"/>
                <a:cs typeface="Microsoft Sans Serif"/>
              </a:rPr>
              <a:t>consideración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podría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unión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entre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aérea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cable,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5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2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0">
                <a:latin typeface="Microsoft Sans Serif"/>
                <a:cs typeface="Microsoft Sans Serif"/>
              </a:rPr>
              <a:t> gráfico: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41196" y="7801482"/>
            <a:ext cx="5600065" cy="649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33880" marR="30480" indent="-1713864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C.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incidentes,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transmitidas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307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1200" spc="-25"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950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GREENWOOD</a:t>
            </a:r>
            <a:r>
              <a:rPr dirty="0" sz="900" spc="-3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Allan,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Electrical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Transient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in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Power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Systems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second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edition,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Mexico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[13],Pág.</a:t>
            </a:r>
            <a:r>
              <a:rPr dirty="0" sz="900" spc="-20">
                <a:latin typeface="Microsoft Sans Serif"/>
                <a:cs typeface="Microsoft Sans Serif"/>
              </a:rPr>
              <a:t> 245.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99185" y="5345945"/>
            <a:ext cx="5489283" cy="2455248"/>
          </a:xfrm>
          <a:prstGeom prst="rect">
            <a:avLst/>
          </a:prstGeom>
        </p:spPr>
      </p:pic>
      <p:sp>
        <p:nvSpPr>
          <p:cNvPr id="12" name="object 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13" name="object 1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41196" y="822706"/>
            <a:ext cx="5692775" cy="793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440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381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(i)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(r),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comportan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gráfico</a:t>
            </a:r>
            <a:endParaRPr sz="1200">
              <a:latin typeface="Microsoft Sans Serif"/>
              <a:cs typeface="Microsoft Sans Serif"/>
            </a:endParaRPr>
          </a:p>
          <a:p>
            <a:pPr marL="38100" marR="30480">
              <a:lnSpc>
                <a:spcPct val="111700"/>
              </a:lnSpc>
            </a:pP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relacionan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características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390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sz="1200">
                <a:latin typeface="Microsoft Sans Serif"/>
                <a:cs typeface="Microsoft Sans Serif"/>
              </a:rPr>
              <a:t>)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 </a:t>
            </a:r>
            <a:r>
              <a:rPr dirty="0" sz="1200" spc="-10">
                <a:latin typeface="Microsoft Sans Serif"/>
                <a:cs typeface="Microsoft Sans Serif"/>
              </a:rPr>
              <a:t>forma: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611879" y="1758823"/>
            <a:ext cx="187325" cy="45847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0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  <a:p>
            <a:pPr marL="50165">
              <a:lnSpc>
                <a:spcPct val="100000"/>
              </a:lnSpc>
              <a:spcBef>
                <a:spcPts val="265"/>
              </a:spcBef>
            </a:pPr>
            <a:r>
              <a:rPr dirty="0" sz="1200" spc="-50">
                <a:latin typeface="Cambria Math"/>
                <a:cs typeface="Cambria Math"/>
              </a:rPr>
              <a:t>𝐼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698240" y="2084959"/>
            <a:ext cx="6286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𝑖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649979" y="2024507"/>
            <a:ext cx="121920" cy="9525"/>
          </a:xfrm>
          <a:custGeom>
            <a:avLst/>
            <a:gdLst/>
            <a:ahLst/>
            <a:cxnLst/>
            <a:rect l="l" t="t" r="r" b="b"/>
            <a:pathLst>
              <a:path w="121920" h="9525">
                <a:moveTo>
                  <a:pt x="121920" y="0"/>
                </a:moveTo>
                <a:lnTo>
                  <a:pt x="0" y="0"/>
                </a:lnTo>
                <a:lnTo>
                  <a:pt x="0" y="9144"/>
                </a:lnTo>
                <a:lnTo>
                  <a:pt x="121920" y="9144"/>
                </a:lnTo>
                <a:lnTo>
                  <a:pt x="12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776471" y="1908175"/>
            <a:ext cx="3822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1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553967" y="2355976"/>
            <a:ext cx="191135" cy="45910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5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𝑟</a:t>
            </a:r>
            <a:endParaRPr baseline="-16339" sz="1275">
              <a:latin typeface="Cambria Math"/>
              <a:cs typeface="Cambria Math"/>
            </a:endParaRPr>
          </a:p>
          <a:p>
            <a:pPr marL="43815">
              <a:lnSpc>
                <a:spcPct val="100000"/>
              </a:lnSpc>
              <a:spcBef>
                <a:spcPts val="265"/>
              </a:spcBef>
            </a:pPr>
            <a:r>
              <a:rPr dirty="0" sz="1200" spc="-50">
                <a:latin typeface="Cambria Math"/>
                <a:cs typeface="Cambria Math"/>
              </a:rPr>
              <a:t>𝐼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634232" y="2682621"/>
            <a:ext cx="8191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592067" y="2621914"/>
            <a:ext cx="128270" cy="9525"/>
          </a:xfrm>
          <a:custGeom>
            <a:avLst/>
            <a:gdLst/>
            <a:ahLst/>
            <a:cxnLst/>
            <a:rect l="l" t="t" r="r" b="b"/>
            <a:pathLst>
              <a:path w="128270" h="9525">
                <a:moveTo>
                  <a:pt x="128015" y="0"/>
                </a:moveTo>
                <a:lnTo>
                  <a:pt x="0" y="0"/>
                </a:lnTo>
                <a:lnTo>
                  <a:pt x="0" y="9144"/>
                </a:lnTo>
                <a:lnTo>
                  <a:pt x="128015" y="9144"/>
                </a:lnTo>
                <a:lnTo>
                  <a:pt x="128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721608" y="2505836"/>
            <a:ext cx="4946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−𝑍</a:t>
            </a:r>
            <a:r>
              <a:rPr dirty="0" baseline="-16339" sz="1275" spc="-37">
                <a:latin typeface="Cambria Math"/>
                <a:cs typeface="Cambria Math"/>
              </a:rPr>
              <a:t>1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605784" y="2959989"/>
            <a:ext cx="196850" cy="45847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0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𝑡</a:t>
            </a:r>
            <a:endParaRPr baseline="-16339" sz="1275">
              <a:latin typeface="Cambria Math"/>
              <a:cs typeface="Cambria Math"/>
            </a:endParaRPr>
          </a:p>
          <a:p>
            <a:pPr marL="50165">
              <a:lnSpc>
                <a:spcPct val="100000"/>
              </a:lnSpc>
              <a:spcBef>
                <a:spcPts val="265"/>
              </a:spcBef>
            </a:pPr>
            <a:r>
              <a:rPr dirty="0" sz="1200" spc="-50">
                <a:latin typeface="Cambria Math"/>
                <a:cs typeface="Cambria Math"/>
              </a:rPr>
              <a:t>𝐼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92144" y="3286125"/>
            <a:ext cx="72390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𝑡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3643884" y="3225673"/>
            <a:ext cx="131445" cy="9525"/>
          </a:xfrm>
          <a:custGeom>
            <a:avLst/>
            <a:gdLst/>
            <a:ahLst/>
            <a:cxnLst/>
            <a:rect l="l" t="t" r="r" b="b"/>
            <a:pathLst>
              <a:path w="131445" h="9525">
                <a:moveTo>
                  <a:pt x="131063" y="0"/>
                </a:moveTo>
                <a:lnTo>
                  <a:pt x="0" y="0"/>
                </a:lnTo>
                <a:lnTo>
                  <a:pt x="0" y="9144"/>
                </a:lnTo>
                <a:lnTo>
                  <a:pt x="131063" y="9144"/>
                </a:lnTo>
                <a:lnTo>
                  <a:pt x="1310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3779520" y="3109341"/>
            <a:ext cx="3822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77696" y="3398520"/>
            <a:ext cx="5812790" cy="2858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0" marR="93980">
              <a:lnSpc>
                <a:spcPct val="1102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transmite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55">
                <a:latin typeface="Microsoft Sans Serif"/>
                <a:cs typeface="Microsoft Sans Serif"/>
              </a:rPr>
              <a:t>(</a:t>
            </a:r>
            <a:r>
              <a:rPr dirty="0" sz="1200" spc="-55">
                <a:latin typeface="Cambria Math"/>
                <a:cs typeface="Cambria Math"/>
              </a:rPr>
              <a:t>𝑉</a:t>
            </a:r>
            <a:r>
              <a:rPr dirty="0" baseline="-16339" sz="1275" spc="-82">
                <a:latin typeface="Cambria Math"/>
                <a:cs typeface="Cambria Math"/>
              </a:rPr>
              <a:t>𝑡</a:t>
            </a:r>
            <a:r>
              <a:rPr dirty="0" baseline="-16339" sz="1275" spc="-157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),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cualquier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instante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será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algebraica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incidente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línea.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𝑉</a:t>
            </a:r>
            <a:r>
              <a:rPr dirty="0" baseline="-16339" sz="1275">
                <a:latin typeface="Cambria Math"/>
                <a:cs typeface="Cambria Math"/>
              </a:rPr>
              <a:t>𝑡</a:t>
            </a:r>
            <a:r>
              <a:rPr dirty="0" baseline="-16339" sz="1275" spc="21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𝑉</a:t>
            </a:r>
            <a:r>
              <a:rPr dirty="0" baseline="-16339" sz="1275" spc="-30">
                <a:latin typeface="Cambria Math"/>
                <a:cs typeface="Cambria Math"/>
              </a:rPr>
              <a:t>𝑖</a:t>
            </a:r>
            <a:r>
              <a:rPr dirty="0" baseline="-16339" sz="1275" spc="17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𝑟</a:t>
            </a:r>
            <a:endParaRPr baseline="-16339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Cambria Math"/>
              <a:cs typeface="Cambria Math"/>
            </a:endParaRPr>
          </a:p>
          <a:p>
            <a:pPr marL="1016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transmitida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será: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baseline="-16339" sz="1275">
                <a:latin typeface="Cambria Math"/>
                <a:cs typeface="Cambria Math"/>
              </a:rPr>
              <a:t>𝑡</a:t>
            </a:r>
            <a:r>
              <a:rPr dirty="0" baseline="-16339" sz="1275" spc="29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baseline="-16339" sz="1275">
                <a:latin typeface="Cambria Math"/>
                <a:cs typeface="Cambria Math"/>
              </a:rPr>
              <a:t>𝑖</a:t>
            </a:r>
            <a:r>
              <a:rPr dirty="0" baseline="-16339" sz="1275" spc="20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3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𝐼</a:t>
            </a:r>
            <a:r>
              <a:rPr dirty="0" baseline="-16339" sz="1275" spc="-37">
                <a:latin typeface="Cambria Math"/>
                <a:cs typeface="Cambria Math"/>
              </a:rPr>
              <a:t>𝑟</a:t>
            </a:r>
            <a:endParaRPr baseline="-16339" sz="1275">
              <a:latin typeface="Cambria Math"/>
              <a:cs typeface="Cambria Math"/>
            </a:endParaRPr>
          </a:p>
          <a:p>
            <a:pPr marL="101600">
              <a:lnSpc>
                <a:spcPct val="100000"/>
              </a:lnSpc>
              <a:spcBef>
                <a:spcPts val="140"/>
              </a:spcBef>
            </a:pPr>
            <a:r>
              <a:rPr dirty="0" sz="1200">
                <a:latin typeface="Microsoft Sans Serif"/>
                <a:cs typeface="Microsoft Sans Serif"/>
              </a:rPr>
              <a:t>Realizando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 desarrollo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ecuaciones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anteriores,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tenemos: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baseline="-16339" sz="1275">
                <a:latin typeface="Cambria Math"/>
                <a:cs typeface="Cambria Math"/>
              </a:rPr>
              <a:t>𝑡</a:t>
            </a:r>
            <a:r>
              <a:rPr dirty="0" baseline="-16339" sz="1275" spc="16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20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142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baseline="-16339" sz="1275">
                <a:latin typeface="Cambria Math"/>
                <a:cs typeface="Cambria Math"/>
              </a:rPr>
              <a:t>𝑖</a:t>
            </a:r>
            <a:r>
              <a:rPr dirty="0" baseline="-16339" sz="1275" spc="20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112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𝐼</a:t>
            </a:r>
            <a:r>
              <a:rPr dirty="0" baseline="-16339" sz="1275" spc="-37">
                <a:latin typeface="Cambria Math"/>
                <a:cs typeface="Cambria Math"/>
              </a:rPr>
              <a:t>𝑟</a:t>
            </a:r>
            <a:endParaRPr baseline="-16339" sz="1275">
              <a:latin typeface="Cambria Math"/>
              <a:cs typeface="Cambria Math"/>
            </a:endParaRPr>
          </a:p>
          <a:p>
            <a:pPr marL="101600">
              <a:lnSpc>
                <a:spcPct val="100000"/>
              </a:lnSpc>
              <a:spcBef>
                <a:spcPts val="145"/>
              </a:spcBef>
            </a:pPr>
            <a:r>
              <a:rPr dirty="0" sz="1200">
                <a:latin typeface="Microsoft Sans Serif"/>
                <a:cs typeface="Microsoft Sans Serif"/>
              </a:rPr>
              <a:t>Cuyas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ecuaciones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son: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016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transmitida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77184" y="6551421"/>
            <a:ext cx="4718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baseline="-16339" sz="1275">
                <a:latin typeface="Cambria Math"/>
                <a:cs typeface="Cambria Math"/>
              </a:rPr>
              <a:t>𝑡</a:t>
            </a:r>
            <a:r>
              <a:rPr dirty="0" baseline="-16339" sz="1275" spc="3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baseline="-37037" sz="1800" spc="-89">
                <a:latin typeface="Cambria Math"/>
                <a:cs typeface="Cambria Math"/>
              </a:rPr>
              <a:t>𝑍</a:t>
            </a:r>
            <a:endParaRPr baseline="-37037" sz="18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08552" y="6435597"/>
            <a:ext cx="1098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93311" y="6652006"/>
            <a:ext cx="262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92728" y="6728205"/>
            <a:ext cx="422909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47980" algn="l"/>
              </a:tabLst>
            </a:pP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720084" y="6667753"/>
            <a:ext cx="488315" cy="9525"/>
          </a:xfrm>
          <a:custGeom>
            <a:avLst/>
            <a:gdLst/>
            <a:ahLst/>
            <a:cxnLst/>
            <a:rect l="l" t="t" r="r" b="b"/>
            <a:pathLst>
              <a:path w="488314" h="9525">
                <a:moveTo>
                  <a:pt x="487984" y="0"/>
                </a:moveTo>
                <a:lnTo>
                  <a:pt x="0" y="0"/>
                </a:lnTo>
                <a:lnTo>
                  <a:pt x="0" y="9144"/>
                </a:lnTo>
                <a:lnTo>
                  <a:pt x="487984" y="9144"/>
                </a:lnTo>
                <a:lnTo>
                  <a:pt x="487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4194302" y="6551421"/>
            <a:ext cx="187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66596" y="7054722"/>
            <a:ext cx="12795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reflejada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74897" y="7627746"/>
            <a:ext cx="8191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30167" y="7435722"/>
            <a:ext cx="187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653028" y="7667879"/>
            <a:ext cx="152400" cy="9525"/>
          </a:xfrm>
          <a:custGeom>
            <a:avLst/>
            <a:gdLst/>
            <a:ahLst/>
            <a:cxnLst/>
            <a:rect l="l" t="t" r="r" b="b"/>
            <a:pathLst>
              <a:path w="152400" h="9525">
                <a:moveTo>
                  <a:pt x="152400" y="0"/>
                </a:moveTo>
                <a:lnTo>
                  <a:pt x="0" y="0"/>
                </a:lnTo>
                <a:lnTo>
                  <a:pt x="0" y="9143"/>
                </a:lnTo>
                <a:lnTo>
                  <a:pt x="152400" y="9143"/>
                </a:lnTo>
                <a:lnTo>
                  <a:pt x="152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3907535" y="7435722"/>
            <a:ext cx="558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12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3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00729" y="7551546"/>
            <a:ext cx="7734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37845" algn="l"/>
              </a:tabLst>
            </a:pPr>
            <a:r>
              <a:rPr dirty="0" sz="1200">
                <a:latin typeface="Cambria Math"/>
                <a:cs typeface="Cambria Math"/>
              </a:rPr>
              <a:t>𝐼</a:t>
            </a:r>
            <a:r>
              <a:rPr dirty="0" sz="1200" spc="130">
                <a:latin typeface="Cambria Math"/>
                <a:cs typeface="Cambria Math"/>
              </a:rPr>
              <a:t> 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-37037" sz="1800" spc="-75">
                <a:latin typeface="Cambria Math"/>
                <a:cs typeface="Cambria Math"/>
              </a:rPr>
              <a:t>𝑍</a:t>
            </a:r>
            <a:endParaRPr baseline="-37037" sz="18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640328" y="7652131"/>
            <a:ext cx="741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0855" algn="l"/>
              </a:tabLst>
            </a:pPr>
            <a:r>
              <a:rPr dirty="0" sz="1200" spc="-50">
                <a:latin typeface="Cambria Math"/>
                <a:cs typeface="Cambria Math"/>
              </a:rPr>
              <a:t>𝑍</a:t>
            </a:r>
            <a:r>
              <a:rPr dirty="0" sz="1200">
                <a:latin typeface="Cambria Math"/>
                <a:cs typeface="Cambria Math"/>
              </a:rPr>
              <a:t>	+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725671" y="7728330"/>
            <a:ext cx="715645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04800" algn="l"/>
                <a:tab pos="640715" algn="l"/>
              </a:tabLst>
            </a:pP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3945635" y="7667879"/>
            <a:ext cx="488315" cy="9525"/>
          </a:xfrm>
          <a:custGeom>
            <a:avLst/>
            <a:gdLst/>
            <a:ahLst/>
            <a:cxnLst/>
            <a:rect l="l" t="t" r="r" b="b"/>
            <a:pathLst>
              <a:path w="488314" h="9525">
                <a:moveTo>
                  <a:pt x="487984" y="0"/>
                </a:moveTo>
                <a:lnTo>
                  <a:pt x="0" y="0"/>
                </a:lnTo>
                <a:lnTo>
                  <a:pt x="0" y="9143"/>
                </a:lnTo>
                <a:lnTo>
                  <a:pt x="487984" y="9143"/>
                </a:lnTo>
                <a:lnTo>
                  <a:pt x="487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1066596" y="8057768"/>
            <a:ext cx="1193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reflejada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694176" y="8444865"/>
            <a:ext cx="558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11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1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68040" y="8560689"/>
            <a:ext cx="49275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60">
                <a:latin typeface="Cambria Math"/>
                <a:cs typeface="Cambria Math"/>
              </a:rPr>
              <a:t>𝑉</a:t>
            </a:r>
            <a:r>
              <a:rPr dirty="0" baseline="-16339" sz="1275" spc="-89">
                <a:latin typeface="Cambria Math"/>
                <a:cs typeface="Cambria Math"/>
              </a:rPr>
              <a:t>𝑟</a:t>
            </a:r>
            <a:r>
              <a:rPr dirty="0" baseline="-16339" sz="1275" spc="2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baseline="-37037" sz="1800" spc="-75">
                <a:latin typeface="Cambria Math"/>
                <a:cs typeface="Cambria Math"/>
              </a:rPr>
              <a:t>𝑍</a:t>
            </a:r>
            <a:endParaRPr baseline="-37037" sz="1800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902455" y="8661298"/>
            <a:ext cx="2654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04920" y="8737498"/>
            <a:ext cx="422909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47980" algn="l"/>
              </a:tabLst>
            </a:pP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3732276" y="8677020"/>
            <a:ext cx="488315" cy="9525"/>
          </a:xfrm>
          <a:custGeom>
            <a:avLst/>
            <a:gdLst/>
            <a:ahLst/>
            <a:cxnLst/>
            <a:rect l="l" t="t" r="r" b="b"/>
            <a:pathLst>
              <a:path w="488314" h="9525">
                <a:moveTo>
                  <a:pt x="487984" y="0"/>
                </a:moveTo>
                <a:lnTo>
                  <a:pt x="0" y="0"/>
                </a:lnTo>
                <a:lnTo>
                  <a:pt x="0" y="9144"/>
                </a:lnTo>
                <a:lnTo>
                  <a:pt x="487984" y="9144"/>
                </a:lnTo>
                <a:lnTo>
                  <a:pt x="487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4206494" y="8560689"/>
            <a:ext cx="187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4011295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transmitida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819144" y="1182369"/>
            <a:ext cx="3086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2𝑍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368040" y="1298193"/>
            <a:ext cx="49275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60">
                <a:latin typeface="Cambria Math"/>
                <a:cs typeface="Cambria Math"/>
              </a:rPr>
              <a:t>𝑉</a:t>
            </a:r>
            <a:r>
              <a:rPr dirty="0" baseline="-16339" sz="1275" spc="-89">
                <a:latin typeface="Cambria Math"/>
                <a:cs typeface="Cambria Math"/>
              </a:rPr>
              <a:t>𝑟</a:t>
            </a:r>
            <a:r>
              <a:rPr dirty="0" baseline="-16339" sz="1275" spc="2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baseline="-37037" sz="1800" spc="-75">
                <a:latin typeface="Cambria Math"/>
                <a:cs typeface="Cambria Math"/>
              </a:rPr>
              <a:t>𝑍</a:t>
            </a:r>
            <a:endParaRPr baseline="-37037" sz="18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902455" y="1398778"/>
            <a:ext cx="2654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804920" y="1474977"/>
            <a:ext cx="422909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47980" algn="l"/>
              </a:tabLst>
            </a:pP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732276" y="1414525"/>
            <a:ext cx="488315" cy="9525"/>
          </a:xfrm>
          <a:custGeom>
            <a:avLst/>
            <a:gdLst/>
            <a:ahLst/>
            <a:cxnLst/>
            <a:rect l="l" t="t" r="r" b="b"/>
            <a:pathLst>
              <a:path w="488314" h="9525">
                <a:moveTo>
                  <a:pt x="487984" y="0"/>
                </a:moveTo>
                <a:lnTo>
                  <a:pt x="0" y="0"/>
                </a:lnTo>
                <a:lnTo>
                  <a:pt x="0" y="9144"/>
                </a:lnTo>
                <a:lnTo>
                  <a:pt x="487984" y="9144"/>
                </a:lnTo>
                <a:lnTo>
                  <a:pt x="487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206494" y="1298193"/>
            <a:ext cx="187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66596" y="1987422"/>
            <a:ext cx="5634990" cy="629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reflexión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implica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cambio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signo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ya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sea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voltaje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corriente,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pero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no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simultáneamente.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ecuaciones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reflejada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 </a:t>
            </a:r>
            <a:r>
              <a:rPr dirty="0" sz="1200">
                <a:latin typeface="Microsoft Sans Serif"/>
                <a:cs typeface="Microsoft Sans Serif"/>
              </a:rPr>
              <a:t>transmitida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resumirse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como: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38728" y="2792348"/>
            <a:ext cx="3117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2𝑍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87370" y="2908172"/>
            <a:ext cx="4933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5">
                <a:latin typeface="Cambria Math"/>
                <a:cs typeface="Cambria Math"/>
              </a:rPr>
              <a:t>𝑉</a:t>
            </a:r>
            <a:r>
              <a:rPr dirty="0" baseline="-16339" sz="1275" spc="-82">
                <a:latin typeface="Cambria Math"/>
                <a:cs typeface="Cambria Math"/>
              </a:rPr>
              <a:t>𝑟</a:t>
            </a:r>
            <a:r>
              <a:rPr dirty="0" baseline="-16339" sz="1275" spc="2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baseline="-37037" sz="1800" spc="-75">
                <a:latin typeface="Cambria Math"/>
                <a:cs typeface="Cambria Math"/>
              </a:rPr>
              <a:t>𝑍</a:t>
            </a:r>
            <a:endParaRPr baseline="-37037" sz="18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25088" y="3008756"/>
            <a:ext cx="262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524503" y="3084957"/>
            <a:ext cx="422909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47345" algn="l"/>
              </a:tabLst>
            </a:pP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451859" y="3024504"/>
            <a:ext cx="487680" cy="9525"/>
          </a:xfrm>
          <a:custGeom>
            <a:avLst/>
            <a:gdLst/>
            <a:ahLst/>
            <a:cxnLst/>
            <a:rect l="l" t="t" r="r" b="b"/>
            <a:pathLst>
              <a:path w="487679" h="9525">
                <a:moveTo>
                  <a:pt x="487679" y="0"/>
                </a:moveTo>
                <a:lnTo>
                  <a:pt x="0" y="0"/>
                </a:lnTo>
                <a:lnTo>
                  <a:pt x="0" y="9144"/>
                </a:lnTo>
                <a:lnTo>
                  <a:pt x="487679" y="9144"/>
                </a:lnTo>
                <a:lnTo>
                  <a:pt x="4876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3925823" y="2908172"/>
            <a:ext cx="748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𝑉</a:t>
            </a:r>
            <a:r>
              <a:rPr dirty="0" baseline="-16339" sz="1275" spc="-15">
                <a:latin typeface="Cambria Math"/>
                <a:cs typeface="Cambria Math"/>
              </a:rPr>
              <a:t>𝑖</a:t>
            </a:r>
            <a:r>
              <a:rPr dirty="0" baseline="-16339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𝛼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13759" y="3392804"/>
            <a:ext cx="558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baseline="-16339" sz="1275" spc="1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1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87370" y="3508628"/>
            <a:ext cx="4933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5">
                <a:latin typeface="Cambria Math"/>
                <a:cs typeface="Cambria Math"/>
              </a:rPr>
              <a:t>𝑉</a:t>
            </a:r>
            <a:r>
              <a:rPr dirty="0" baseline="-16339" sz="1275" spc="-82">
                <a:latin typeface="Cambria Math"/>
                <a:cs typeface="Cambria Math"/>
              </a:rPr>
              <a:t>𝑟</a:t>
            </a:r>
            <a:r>
              <a:rPr dirty="0" baseline="-16339" sz="1275" spc="2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baseline="-37037" sz="1800" spc="-75">
                <a:latin typeface="Cambria Math"/>
                <a:cs typeface="Cambria Math"/>
              </a:rPr>
              <a:t>𝑍</a:t>
            </a:r>
            <a:endParaRPr baseline="-37037" sz="18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625088" y="3609594"/>
            <a:ext cx="262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𝑍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524503" y="3685794"/>
            <a:ext cx="422909" cy="1536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47345" algn="l"/>
              </a:tabLst>
            </a:pPr>
            <a:r>
              <a:rPr dirty="0" sz="850" spc="-50">
                <a:latin typeface="Cambria Math"/>
                <a:cs typeface="Cambria Math"/>
              </a:rPr>
              <a:t>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451859" y="3624960"/>
            <a:ext cx="487680" cy="9525"/>
          </a:xfrm>
          <a:custGeom>
            <a:avLst/>
            <a:gdLst/>
            <a:ahLst/>
            <a:cxnLst/>
            <a:rect l="l" t="t" r="r" b="b"/>
            <a:pathLst>
              <a:path w="487679" h="9525">
                <a:moveTo>
                  <a:pt x="487679" y="0"/>
                </a:moveTo>
                <a:lnTo>
                  <a:pt x="0" y="0"/>
                </a:lnTo>
                <a:lnTo>
                  <a:pt x="0" y="9144"/>
                </a:lnTo>
                <a:lnTo>
                  <a:pt x="487679" y="9144"/>
                </a:lnTo>
                <a:lnTo>
                  <a:pt x="4876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925823" y="3508628"/>
            <a:ext cx="748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𝑉</a:t>
            </a:r>
            <a:r>
              <a:rPr dirty="0" baseline="-16339" sz="1275" spc="-15">
                <a:latin typeface="Cambria Math"/>
                <a:cs typeface="Cambria Math"/>
              </a:rPr>
              <a:t>𝑖</a:t>
            </a:r>
            <a:r>
              <a:rPr dirty="0" baseline="-16339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𝛽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65">
                <a:latin typeface="Cambria Math"/>
                <a:cs typeface="Cambria Math"/>
              </a:rPr>
              <a:t>*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𝑉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66596" y="3813809"/>
            <a:ext cx="7226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donde;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41196" y="4252721"/>
            <a:ext cx="56832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𝛼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u="sng" baseline="45751" sz="1275" spc="42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45751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2Z</a:t>
            </a:r>
            <a:r>
              <a:rPr dirty="0" u="sng" baseline="43650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</a:t>
            </a:r>
            <a:r>
              <a:rPr dirty="0" u="sng" baseline="43650" sz="1050" spc="55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;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denominado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coeficiente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transmisión;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entre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41196" y="4359706"/>
            <a:ext cx="4062095" cy="37274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334010">
              <a:lnSpc>
                <a:spcPct val="100000"/>
              </a:lnSpc>
              <a:spcBef>
                <a:spcPts val="204"/>
              </a:spcBef>
            </a:pPr>
            <a:r>
              <a:rPr dirty="0" sz="850" spc="-10">
                <a:latin typeface="Cambria Math"/>
                <a:cs typeface="Cambria Math"/>
              </a:rPr>
              <a:t>Z</a:t>
            </a:r>
            <a:r>
              <a:rPr dirty="0" baseline="-11904" sz="1050" spc="-15">
                <a:latin typeface="Cambria Math"/>
                <a:cs typeface="Cambria Math"/>
              </a:rPr>
              <a:t>1</a:t>
            </a:r>
            <a:r>
              <a:rPr dirty="0" sz="850" spc="-10">
                <a:latin typeface="Cambria Math"/>
                <a:cs typeface="Cambria Math"/>
              </a:rPr>
              <a:t>+Z</a:t>
            </a:r>
            <a:r>
              <a:rPr dirty="0" baseline="-11904" sz="1050" spc="-15">
                <a:latin typeface="Cambria Math"/>
                <a:cs typeface="Cambria Math"/>
              </a:rPr>
              <a:t>2</a:t>
            </a:r>
            <a:endParaRPr baseline="-11904" sz="105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Cambria Math"/>
                <a:cs typeface="Cambria Math"/>
              </a:rPr>
              <a:t>0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𝛼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dependiendo 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relativos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54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𝑍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1200" spc="-25">
                <a:latin typeface="Microsoft Sans Serif"/>
                <a:cs typeface="Microsoft Sans Serif"/>
              </a:rPr>
              <a:t>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41196" y="5167376"/>
            <a:ext cx="5680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𝛽</a:t>
            </a:r>
            <a:r>
              <a:rPr dirty="0" sz="1200" spc="9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u="sng" baseline="45751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Z</a:t>
            </a:r>
            <a:r>
              <a:rPr dirty="0" u="sng" baseline="43650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</a:t>
            </a:r>
            <a:r>
              <a:rPr dirty="0" u="sng" baseline="45751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−Z</a:t>
            </a:r>
            <a:r>
              <a:rPr dirty="0" u="sng" baseline="43650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1</a:t>
            </a:r>
            <a:r>
              <a:rPr dirty="0" sz="1200">
                <a:latin typeface="Microsoft Sans Serif"/>
                <a:cs typeface="Microsoft Sans Serif"/>
              </a:rPr>
              <a:t>;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denominado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coeficiente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reflexión;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ser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positivos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41196" y="5274361"/>
            <a:ext cx="4829810" cy="37274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334010">
              <a:lnSpc>
                <a:spcPct val="100000"/>
              </a:lnSpc>
              <a:spcBef>
                <a:spcPts val="204"/>
              </a:spcBef>
            </a:pPr>
            <a:r>
              <a:rPr dirty="0" sz="850" spc="-10">
                <a:latin typeface="Cambria Math"/>
                <a:cs typeface="Cambria Math"/>
              </a:rPr>
              <a:t>Z</a:t>
            </a:r>
            <a:r>
              <a:rPr dirty="0" baseline="-11904" sz="1050" spc="-15">
                <a:latin typeface="Cambria Math"/>
                <a:cs typeface="Cambria Math"/>
              </a:rPr>
              <a:t>1</a:t>
            </a:r>
            <a:r>
              <a:rPr dirty="0" sz="850" spc="-10">
                <a:latin typeface="Cambria Math"/>
                <a:cs typeface="Cambria Math"/>
              </a:rPr>
              <a:t>+Z</a:t>
            </a:r>
            <a:r>
              <a:rPr dirty="0" baseline="-11904" sz="1050" spc="-15">
                <a:latin typeface="Cambria Math"/>
                <a:cs typeface="Cambria Math"/>
              </a:rPr>
              <a:t>2</a:t>
            </a:r>
            <a:endParaRPr baseline="-11904" sz="105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Microsoft Sans Serif"/>
                <a:cs typeface="Microsoft Sans Serif"/>
              </a:rPr>
              <a:t>negativos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dependiendo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relativos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1</a:t>
            </a:r>
            <a:r>
              <a:rPr dirty="0" baseline="-16339" sz="1275" spc="247">
                <a:latin typeface="Cambria Math"/>
                <a:cs typeface="Cambria Math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Cambria Math"/>
                <a:cs typeface="Cambria Math"/>
              </a:rPr>
              <a:t>𝑍</a:t>
            </a:r>
            <a:r>
              <a:rPr dirty="0" baseline="-16339" sz="1275">
                <a:latin typeface="Cambria Math"/>
                <a:cs typeface="Cambria Math"/>
              </a:rPr>
              <a:t>2</a:t>
            </a:r>
            <a:r>
              <a:rPr dirty="0" sz="1200">
                <a:latin typeface="Microsoft Sans Serif"/>
                <a:cs typeface="Microsoft Sans Serif"/>
              </a:rPr>
              <a:t>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Cambria Math"/>
                <a:cs typeface="Cambria Math"/>
              </a:rPr>
              <a:t>−1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𝛽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09268" y="5844285"/>
            <a:ext cx="49345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 la figura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presenta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opciones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onda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66596" y="8505825"/>
            <a:ext cx="5330190" cy="494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385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C.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Resumen gráfico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 varias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opciones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ondas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tensión.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65"/>
              </a:spcBef>
            </a:pPr>
            <a:r>
              <a:rPr dirty="0" sz="900" b="1">
                <a:latin typeface="Arial"/>
                <a:cs typeface="Arial"/>
              </a:rPr>
              <a:t>Fuente:</a:t>
            </a:r>
            <a:r>
              <a:rPr dirty="0" sz="900" spc="-5" b="1">
                <a:latin typeface="Arial"/>
                <a:cs typeface="Arial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AYORA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Paúl,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Folleto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de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Diseño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en</a:t>
            </a:r>
            <a:r>
              <a:rPr dirty="0" sz="900" spc="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Alto</a:t>
            </a:r>
            <a:r>
              <a:rPr dirty="0" sz="900" spc="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Voltaje</a:t>
            </a:r>
            <a:r>
              <a:rPr dirty="0" sz="900" spc="-45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[6],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 spc="-20">
                <a:latin typeface="Microsoft Sans Serif"/>
                <a:cs typeface="Microsoft Sans Serif"/>
              </a:rPr>
              <a:t>EPN.</a:t>
            </a:r>
            <a:endParaRPr sz="900">
              <a:latin typeface="Microsoft Sans Serif"/>
              <a:cs typeface="Microsoft Sans Serif"/>
            </a:endParaRPr>
          </a:p>
        </p:txBody>
      </p:sp>
      <p:pic>
        <p:nvPicPr>
          <p:cNvPr id="29" name="object 2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2976" y="6113709"/>
            <a:ext cx="2466320" cy="2347355"/>
          </a:xfrm>
          <a:prstGeom prst="rect">
            <a:avLst/>
          </a:prstGeom>
        </p:spPr>
      </p:pic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4355" cy="1531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dirty="0" sz="1400" b="1">
                <a:latin typeface="Arial"/>
                <a:cs typeface="Arial"/>
              </a:rPr>
              <a:t>ANEXO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D: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INSTALACIÓN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DEL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spc="-10" b="1">
                <a:latin typeface="Arial"/>
                <a:cs typeface="Arial"/>
              </a:rPr>
              <a:t>ATPDRAW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anexo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explica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rápidamente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instalación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software</a:t>
            </a:r>
            <a:r>
              <a:rPr dirty="0" sz="1200" spc="-10">
                <a:latin typeface="Microsoft Sans Serif"/>
                <a:cs typeface="Microsoft Sans Serif"/>
              </a:rPr>
              <a:t> ATPDraw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comprimida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EMTP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ATP,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contiene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archivos </a:t>
            </a:r>
            <a:r>
              <a:rPr dirty="0" sz="1200">
                <a:latin typeface="Microsoft Sans Serif"/>
                <a:cs typeface="Microsoft Sans Serif"/>
              </a:rPr>
              <a:t>que 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4984496"/>
            <a:ext cx="5638165" cy="99186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274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comprimida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crear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</a:t>
            </a:r>
            <a:r>
              <a:rPr dirty="0" sz="1200" spc="1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unidad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C;</a:t>
            </a:r>
            <a:r>
              <a:rPr dirty="0" sz="1200" spc="13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copia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3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15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archivos</a:t>
            </a:r>
            <a:r>
              <a:rPr dirty="0" sz="1200" spc="140">
                <a:latin typeface="Microsoft Sans Serif"/>
                <a:cs typeface="Microsoft Sans Serif"/>
              </a:rPr>
              <a:t> 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145">
                <a:latin typeface="Microsoft Sans Serif"/>
                <a:cs typeface="Microsoft Sans Serif"/>
              </a:rPr>
              <a:t>  </a:t>
            </a:r>
            <a:r>
              <a:rPr dirty="0" sz="1200" spc="-10">
                <a:latin typeface="Microsoft Sans Serif"/>
                <a:cs typeface="Microsoft Sans Serif"/>
              </a:rPr>
              <a:t>comprimida </a:t>
            </a:r>
            <a:r>
              <a:rPr dirty="0" sz="1200">
                <a:latin typeface="Microsoft Sans Serif"/>
                <a:cs typeface="Microsoft Sans Serif"/>
              </a:rPr>
              <a:t>ATPDraw42i.zip,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quedando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41830" y="8926779"/>
            <a:ext cx="48907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copiados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unidad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6350" y="2573908"/>
            <a:ext cx="5231638" cy="2410968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33550" y="6193535"/>
            <a:ext cx="4320032" cy="2736329"/>
          </a:xfrm>
          <a:prstGeom prst="rect">
            <a:avLst/>
          </a:prstGeom>
        </p:spPr>
      </p:pic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3720" cy="2525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900"/>
              </a:lnSpc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unidad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nombre </a:t>
            </a:r>
            <a:r>
              <a:rPr dirty="0" sz="1200">
                <a:latin typeface="Microsoft Sans Serif"/>
                <a:cs typeface="Microsoft Sans Serif"/>
              </a:rPr>
              <a:t>ATPMINGW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copia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misma,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archivos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comprimida atpmingw.zip.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7620">
              <a:lnSpc>
                <a:spcPct val="109200"/>
              </a:lnSpc>
            </a:pP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modo 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 una carpeta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nombre ATPPLOTXY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la unidad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copia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archivos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encuentran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comprimida atpprotxy.zip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200"/>
              </a:lnSpc>
              <a:spcBef>
                <a:spcPts val="1045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tenga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carpetas en el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disco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dirigimos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carpeta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doble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SETUP.EXE,</a:t>
            </a:r>
            <a:r>
              <a:rPr dirty="0" sz="1200" spc="3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 pantalla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6161278"/>
            <a:ext cx="5632450" cy="916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3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300"/>
              </a:lnSpc>
              <a:spcBef>
                <a:spcPts val="850"/>
              </a:spcBef>
            </a:pPr>
            <a:r>
              <a:rPr dirty="0" sz="1200">
                <a:latin typeface="Microsoft Sans Serif"/>
                <a:cs typeface="Microsoft Sans Serif"/>
              </a:rPr>
              <a:t>Aquí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elige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botón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browse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instalar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3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creada </a:t>
            </a:r>
            <a:r>
              <a:rPr dirty="0" sz="1200">
                <a:latin typeface="Microsoft Sans Serif"/>
                <a:cs typeface="Microsoft Sans Serif"/>
              </a:rPr>
              <a:t>anteriormente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next,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hasta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icono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ATPDraw. Luego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espera unos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segundos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pantalla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19300" y="3496055"/>
            <a:ext cx="3752850" cy="2666619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3404996"/>
            <a:ext cx="5633085" cy="1446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403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finalización 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instalación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programa.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0160">
              <a:lnSpc>
                <a:spcPct val="108300"/>
              </a:lnSpc>
              <a:spcBef>
                <a:spcPts val="840"/>
              </a:spcBef>
            </a:pPr>
            <a:r>
              <a:rPr dirty="0" sz="1200">
                <a:latin typeface="Microsoft Sans Serif"/>
                <a:cs typeface="Microsoft Sans Serif"/>
              </a:rPr>
              <a:t>Aquí se termina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instalación 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ATPDraw, se quita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símbolo chek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cuadro y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botón </a:t>
            </a:r>
            <a:r>
              <a:rPr dirty="0" sz="1200" spc="-10">
                <a:latin typeface="Microsoft Sans Serif"/>
                <a:cs typeface="Microsoft Sans Serif"/>
              </a:rPr>
              <a:t>finish.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100"/>
              </a:lnSpc>
              <a:spcBef>
                <a:spcPts val="1035"/>
              </a:spcBef>
            </a:pP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vez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realizado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dirigimos</a:t>
            </a:r>
            <a:r>
              <a:rPr dirty="0" sz="1200" spc="2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2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2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23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instalo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doble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símbolo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ATPDraw,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apareciendo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66596" y="6127750"/>
            <a:ext cx="5634355" cy="711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90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 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Atp.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08300"/>
              </a:lnSpc>
              <a:spcBef>
                <a:spcPts val="840"/>
              </a:spcBef>
            </a:pPr>
            <a:r>
              <a:rPr dirty="0" sz="1200">
                <a:latin typeface="Microsoft Sans Serif"/>
                <a:cs typeface="Microsoft Sans Serif"/>
              </a:rPr>
              <a:t>Aquí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yes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indicando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acepta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enseguida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0">
                <a:latin typeface="Microsoft Sans Serif"/>
                <a:cs typeface="Microsoft Sans Serif"/>
              </a:rPr>
              <a:t> pantalla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66596" y="8127872"/>
            <a:ext cx="5266055" cy="8426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6685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 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Grp.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35"/>
              </a:spcBef>
            </a:pPr>
            <a:r>
              <a:rPr dirty="0" sz="1200">
                <a:latin typeface="Microsoft Sans Serif"/>
                <a:cs typeface="Microsoft Sans Serif"/>
              </a:rPr>
              <a:t>Nuevamente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 click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yes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 crear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Grp.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75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misma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antes,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Mod,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Lcc,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Bct.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05000" y="1024889"/>
            <a:ext cx="3976242" cy="2383789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43175" y="4870703"/>
            <a:ext cx="2708782" cy="1257554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62225" y="6986016"/>
            <a:ext cx="2670682" cy="1143635"/>
          </a:xfrm>
          <a:prstGeom prst="rect">
            <a:avLst/>
          </a:prstGeom>
        </p:spPr>
      </p:pic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245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crear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carpetas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mencionadas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anteriormente,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pantalla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4365497"/>
            <a:ext cx="5638165" cy="715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 7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 vacía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  <a:spcBef>
                <a:spcPts val="81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opción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File/open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cualquier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archivo,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en </a:t>
            </a:r>
            <a:r>
              <a:rPr dirty="0" sz="1200">
                <a:latin typeface="Microsoft Sans Serif"/>
                <a:cs typeface="Microsoft Sans Serif"/>
              </a:rPr>
              <a:t>este caso exa_1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aparece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 como 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66596" y="7755763"/>
            <a:ext cx="5632450" cy="690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254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8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ejemplo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1.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ts val="1390"/>
              </a:lnSpc>
              <a:spcBef>
                <a:spcPts val="105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ATP/EDIT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COMMANDS,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apareciendo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pantallita </a:t>
            </a:r>
            <a:r>
              <a:rPr dirty="0" sz="1200">
                <a:latin typeface="Microsoft Sans Serif"/>
                <a:cs typeface="Microsoft Sans Serif"/>
              </a:rPr>
              <a:t>de EDIT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COMMANDS.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0675" y="1831848"/>
            <a:ext cx="4604004" cy="2534666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43100" y="5297678"/>
            <a:ext cx="4905502" cy="2457450"/>
          </a:xfrm>
          <a:prstGeom prst="rect">
            <a:avLst/>
          </a:prstGeom>
        </p:spPr>
      </p:pic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3386708"/>
            <a:ext cx="5226685" cy="3318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9090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9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editar comandos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crean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comandos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oprimiendo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botón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NEW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05"/>
              </a:lnSpc>
              <a:spcBef>
                <a:spcPts val="1320"/>
              </a:spcBef>
            </a:pPr>
            <a:r>
              <a:rPr dirty="0" sz="1200">
                <a:latin typeface="Microsoft Sans Serif"/>
                <a:cs typeface="Microsoft Sans Serif"/>
              </a:rPr>
              <a:t>NAME: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&amp;ATP</a:t>
            </a:r>
            <a:endParaRPr sz="1200">
              <a:latin typeface="Microsoft Sans Serif"/>
              <a:cs typeface="Microsoft Sans Serif"/>
            </a:endParaRPr>
          </a:p>
          <a:p>
            <a:pPr marL="12700" marR="2664460">
              <a:lnSpc>
                <a:spcPts val="1390"/>
              </a:lnSpc>
              <a:spcBef>
                <a:spcPts val="55"/>
              </a:spcBef>
            </a:pPr>
            <a:r>
              <a:rPr dirty="0" sz="1200">
                <a:latin typeface="Microsoft Sans Serif"/>
                <a:cs typeface="Microsoft Sans Serif"/>
              </a:rPr>
              <a:t>COMMAND:</a:t>
            </a:r>
            <a:r>
              <a:rPr dirty="0" sz="1200" spc="-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c:\atpmingw\runtpgw.bat </a:t>
            </a:r>
            <a:r>
              <a:rPr dirty="0" sz="1200">
                <a:latin typeface="Microsoft Sans Serif"/>
                <a:cs typeface="Microsoft Sans Serif"/>
              </a:rPr>
              <a:t>PARAMETER: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Current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ATP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3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oprime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botón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UPDATE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nuevamente </a:t>
            </a:r>
            <a:r>
              <a:rPr dirty="0" sz="1200" spc="-25">
                <a:latin typeface="Microsoft Sans Serif"/>
                <a:cs typeface="Microsoft Sans Serif"/>
              </a:rPr>
              <a:t>NEW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  <a:spcBef>
                <a:spcPts val="1320"/>
              </a:spcBef>
            </a:pPr>
            <a:r>
              <a:rPr dirty="0" sz="1200">
                <a:latin typeface="Microsoft Sans Serif"/>
                <a:cs typeface="Microsoft Sans Serif"/>
              </a:rPr>
              <a:t>NAME: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&amp;PLOTXY</a:t>
            </a:r>
            <a:endParaRPr sz="1200">
              <a:latin typeface="Microsoft Sans Serif"/>
              <a:cs typeface="Microsoft Sans Serif"/>
            </a:endParaRPr>
          </a:p>
          <a:p>
            <a:pPr marL="12700" marR="2905125">
              <a:lnSpc>
                <a:spcPts val="1370"/>
              </a:lnSpc>
              <a:spcBef>
                <a:spcPts val="80"/>
              </a:spcBef>
            </a:pPr>
            <a:r>
              <a:rPr dirty="0" sz="1200">
                <a:latin typeface="Microsoft Sans Serif"/>
                <a:cs typeface="Microsoft Sans Serif"/>
              </a:rPr>
              <a:t>COMMAND:</a:t>
            </a:r>
            <a:r>
              <a:rPr dirty="0" sz="1200" spc="-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c:\atplotxy\plotxy.exe </a:t>
            </a:r>
            <a:r>
              <a:rPr dirty="0" sz="1200">
                <a:latin typeface="Microsoft Sans Serif"/>
                <a:cs typeface="Microsoft Sans Serif"/>
              </a:rPr>
              <a:t>PARAMETER: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Current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PL4</a:t>
            </a:r>
            <a:endParaRPr sz="1200">
              <a:latin typeface="Microsoft Sans Serif"/>
              <a:cs typeface="Microsoft Sans Serif"/>
            </a:endParaRPr>
          </a:p>
          <a:p>
            <a:pPr marL="12700" marR="1502410">
              <a:lnSpc>
                <a:spcPts val="1370"/>
              </a:lnSpc>
              <a:spcBef>
                <a:spcPts val="20"/>
              </a:spcBef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oprime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botón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UPDATEy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nuevamente </a:t>
            </a:r>
            <a:r>
              <a:rPr dirty="0" sz="1200" spc="-25">
                <a:latin typeface="Microsoft Sans Serif"/>
                <a:cs typeface="Microsoft Sans Serif"/>
              </a:rPr>
              <a:t>NEW </a:t>
            </a:r>
            <a:r>
              <a:rPr dirty="0" sz="1200">
                <a:latin typeface="Microsoft Sans Serif"/>
                <a:cs typeface="Microsoft Sans Serif"/>
              </a:rPr>
              <a:t>NAME: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&amp;EDIT</a:t>
            </a:r>
            <a:endParaRPr sz="1200">
              <a:latin typeface="Microsoft Sans Serif"/>
              <a:cs typeface="Microsoft Sans Serif"/>
            </a:endParaRPr>
          </a:p>
          <a:p>
            <a:pPr marL="12700" marR="3376295">
              <a:lnSpc>
                <a:spcPts val="1370"/>
              </a:lnSpc>
              <a:spcBef>
                <a:spcPts val="25"/>
              </a:spcBef>
            </a:pPr>
            <a:r>
              <a:rPr dirty="0" sz="1200">
                <a:latin typeface="Microsoft Sans Serif"/>
                <a:cs typeface="Microsoft Sans Serif"/>
              </a:rPr>
              <a:t>COMMAND:</a:t>
            </a:r>
            <a:r>
              <a:rPr dirty="0" sz="1200" spc="-6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notepad.exe </a:t>
            </a:r>
            <a:r>
              <a:rPr dirty="0" sz="1200">
                <a:latin typeface="Microsoft Sans Serif"/>
                <a:cs typeface="Microsoft Sans Serif"/>
              </a:rPr>
              <a:t>PARAMETER: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Current</a:t>
            </a:r>
            <a:r>
              <a:rPr dirty="0" sz="1200" spc="-20">
                <a:latin typeface="Microsoft Sans Serif"/>
                <a:cs typeface="Microsoft Sans Serif"/>
              </a:rPr>
              <a:t> File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355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oprime 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botón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UPDATE.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20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queda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manera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57500" y="1024763"/>
            <a:ext cx="2069592" cy="2365248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3740658"/>
            <a:ext cx="4267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654098" y="3435477"/>
            <a:ext cx="5041265" cy="513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10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comandos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editados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Exit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elige</a:t>
            </a:r>
            <a:r>
              <a:rPr dirty="0" sz="1200" spc="40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TOOLS/SAVE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66596" y="3917441"/>
            <a:ext cx="5637530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Microsoft Sans Serif"/>
                <a:cs typeface="Microsoft Sans Serif"/>
              </a:rPr>
              <a:t>OPTIONS.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ts val="1370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seguida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TOOLS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/ OPTIONS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/ PREFERENCES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 se escribe en</a:t>
            </a:r>
            <a:r>
              <a:rPr dirty="0" sz="1200" spc="-25">
                <a:latin typeface="Microsoft Sans Serif"/>
                <a:cs typeface="Microsoft Sans Serif"/>
              </a:rPr>
              <a:t> la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pantalla,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opciones: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285"/>
              </a:spcBef>
            </a:pPr>
            <a:r>
              <a:rPr dirty="0" sz="1200">
                <a:latin typeface="Microsoft Sans Serif"/>
                <a:cs typeface="Microsoft Sans Serif"/>
              </a:rPr>
              <a:t>Text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editor: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notepad.exe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66596" y="7731379"/>
            <a:ext cx="5092700" cy="1391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316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opciones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85"/>
              </a:spcBef>
            </a:pP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también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reemplaza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existente </a:t>
            </a:r>
            <a:r>
              <a:rPr dirty="0" sz="1200" spc="-20">
                <a:latin typeface="Microsoft Sans Serif"/>
                <a:cs typeface="Microsoft Sans Serif"/>
              </a:rPr>
              <a:t>con: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2896870">
              <a:lnSpc>
                <a:spcPts val="1390"/>
              </a:lnSpc>
            </a:pPr>
            <a:r>
              <a:rPr dirty="0" sz="1200">
                <a:latin typeface="Microsoft Sans Serif"/>
                <a:cs typeface="Microsoft Sans Serif"/>
              </a:rPr>
              <a:t>ATP:</a:t>
            </a:r>
            <a:r>
              <a:rPr dirty="0" sz="1200" spc="-10">
                <a:latin typeface="Microsoft Sans Serif"/>
                <a:cs typeface="Microsoft Sans Serif"/>
              </a:rPr>
              <a:t> c:\atpmingw\runtpgw.bat </a:t>
            </a:r>
            <a:r>
              <a:rPr dirty="0" sz="1200">
                <a:latin typeface="Microsoft Sans Serif"/>
                <a:cs typeface="Microsoft Sans Serif"/>
              </a:rPr>
              <a:t>Armafit: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c:\atpmingw\armafit.exe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285"/>
              </a:spcBef>
            </a:pP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SAVE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/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OK;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terminar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TOOLS/SAVE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OPTIONS.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71775" y="1024889"/>
            <a:ext cx="2250821" cy="2437637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238375" y="5167376"/>
            <a:ext cx="3314700" cy="2589784"/>
          </a:xfrm>
          <a:prstGeom prst="rect">
            <a:avLst/>
          </a:prstGeom>
        </p:spPr>
      </p:pic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2450" cy="1312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340"/>
              </a:spcBef>
            </a:pPr>
            <a:r>
              <a:rPr dirty="0" sz="1200">
                <a:latin typeface="Microsoft Sans Serif"/>
                <a:cs typeface="Microsoft Sans Serif"/>
              </a:rPr>
              <a:t>Realizado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 anterior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cierra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ventana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APTDRAW.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200"/>
              </a:lnSpc>
              <a:spcBef>
                <a:spcPts val="119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panel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control</a:t>
            </a:r>
            <a:r>
              <a:rPr dirty="0" sz="1200" spc="4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elige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8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icono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sistema,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entra</a:t>
            </a:r>
            <a:r>
              <a:rPr dirty="0" sz="1200" spc="45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cambiar </a:t>
            </a:r>
            <a:r>
              <a:rPr dirty="0" sz="1200">
                <a:latin typeface="Microsoft Sans Serif"/>
                <a:cs typeface="Microsoft Sans Serif"/>
              </a:rPr>
              <a:t>configuración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(lado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derecho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inferior),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elige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pestaña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opciones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avanzadas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aquí 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 click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entorno,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apareciendo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pantalla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5139944"/>
            <a:ext cx="5628005" cy="1214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 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entorno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ts val="1390"/>
              </a:lnSpc>
              <a:spcBef>
                <a:spcPts val="1045"/>
              </a:spcBef>
              <a:tabLst>
                <a:tab pos="4926330" algn="l"/>
              </a:tabLst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ubicamos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segunda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ventana,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click</a:t>
            </a:r>
            <a:r>
              <a:rPr dirty="0" sz="1200">
                <a:latin typeface="Microsoft Sans Serif"/>
                <a:cs typeface="Microsoft Sans Serif"/>
              </a:rPr>
              <a:t>	en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New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y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mostrados: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05"/>
              </a:lnSpc>
              <a:spcBef>
                <a:spcPts val="129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escribir: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GNUDIR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05"/>
              </a:lnSpc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valor 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escribir: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C:\ATPMINGW\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66596" y="7652131"/>
            <a:ext cx="5631815" cy="1217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175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D.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13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985"/>
              </a:spcBef>
            </a:pP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ok.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95800"/>
              </a:lnSpc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revisa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hecho,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reinicie</a:t>
            </a:r>
            <a:r>
              <a:rPr dirty="0" sz="1200" spc="3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computadora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(haciendo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todas</a:t>
            </a:r>
            <a:r>
              <a:rPr dirty="0" sz="1200" spc="3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acciones </a:t>
            </a:r>
            <a:r>
              <a:rPr dirty="0" sz="1200">
                <a:latin typeface="Microsoft Sans Serif"/>
                <a:cs typeface="Microsoft Sans Serif"/>
              </a:rPr>
              <a:t>normales)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arranca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nuevamente;</a:t>
            </a:r>
            <a:r>
              <a:rPr dirty="0" sz="1200" spc="43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ahora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está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listo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ejecutar</a:t>
            </a:r>
            <a:r>
              <a:rPr dirty="0" sz="1200" spc="44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el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33625" y="2282951"/>
            <a:ext cx="3124200" cy="2856738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76500" y="6519671"/>
            <a:ext cx="2828925" cy="1133475"/>
          </a:xfrm>
          <a:prstGeom prst="rect">
            <a:avLst/>
          </a:prstGeom>
        </p:spPr>
      </p:pic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3085" cy="347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652905" marR="286385" indent="-1356995">
              <a:lnSpc>
                <a:spcPct val="110200"/>
              </a:lnSpc>
            </a:pPr>
            <a:r>
              <a:rPr dirty="0" sz="1400" b="1">
                <a:latin typeface="Arial"/>
                <a:cs typeface="Arial"/>
              </a:rPr>
              <a:t>ANEXO</a:t>
            </a:r>
            <a:r>
              <a:rPr dirty="0" sz="1400" spc="-2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E: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EXPLICACIÓN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LA</a:t>
            </a:r>
            <a:r>
              <a:rPr dirty="0" sz="1400" spc="-5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SIMULACIÓN</a:t>
            </a:r>
            <a:r>
              <a:rPr dirty="0" sz="1400" spc="-3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DE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UN</a:t>
            </a:r>
            <a:r>
              <a:rPr dirty="0" sz="1400" spc="-10" b="1">
                <a:latin typeface="Arial"/>
                <a:cs typeface="Arial"/>
              </a:rPr>
              <a:t> </a:t>
            </a:r>
            <a:r>
              <a:rPr dirty="0" sz="1400" spc="-20" b="1">
                <a:latin typeface="Arial"/>
                <a:cs typeface="Arial"/>
              </a:rPr>
              <a:t>CASO </a:t>
            </a:r>
            <a:r>
              <a:rPr dirty="0" sz="1400" b="1">
                <a:latin typeface="Arial"/>
                <a:cs typeface="Arial"/>
              </a:rPr>
              <a:t>ESPECÍFICO</a:t>
            </a:r>
            <a:r>
              <a:rPr dirty="0" sz="1400" spc="-5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EN</a:t>
            </a:r>
            <a:r>
              <a:rPr dirty="0" sz="1400" spc="-10" b="1">
                <a:latin typeface="Arial"/>
                <a:cs typeface="Arial"/>
              </a:rPr>
              <a:t> ATPDRAW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Arial"/>
              <a:cs typeface="Arial"/>
            </a:endParaRPr>
          </a:p>
          <a:p>
            <a:pPr algn="just" marL="12700" marR="5715">
              <a:lnSpc>
                <a:spcPct val="109200"/>
              </a:lnSpc>
            </a:pP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objeto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explicar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pasos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llevar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cabo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las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simulaciones,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escogió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funcionamiento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normal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6350">
              <a:lnSpc>
                <a:spcPct val="108300"/>
              </a:lnSpc>
              <a:spcBef>
                <a:spcPts val="1060"/>
              </a:spcBef>
            </a:pP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construir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del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 siguiente </a:t>
            </a:r>
            <a:r>
              <a:rPr dirty="0" sz="1200" spc="-10">
                <a:latin typeface="Microsoft Sans Serif"/>
                <a:cs typeface="Microsoft Sans Serif"/>
              </a:rPr>
              <a:t>manera: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300"/>
              </a:lnSpc>
              <a:spcBef>
                <a:spcPts val="1040"/>
              </a:spcBef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abre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File/New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1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tiene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.adp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aquí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construye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40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3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3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3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respectiva simulación.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890">
              <a:lnSpc>
                <a:spcPct val="108300"/>
              </a:lnSpc>
              <a:spcBef>
                <a:spcPts val="105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derecho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despliegan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componentes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construcción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eléctrico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7518018"/>
            <a:ext cx="5638800" cy="149542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985645" marR="254635" indent="-1732280">
              <a:lnSpc>
                <a:spcPts val="1390"/>
              </a:lnSpc>
              <a:spcBef>
                <a:spcPts val="18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E.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1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utilizan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la </a:t>
            </a:r>
            <a:r>
              <a:rPr dirty="0" sz="1200">
                <a:latin typeface="Microsoft Sans Serif"/>
                <a:cs typeface="Microsoft Sans Serif"/>
              </a:rPr>
              <a:t>construcción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endParaRPr sz="1200">
              <a:latin typeface="Microsoft Sans Serif"/>
              <a:cs typeface="Microsoft Sans Serif"/>
            </a:endParaRPr>
          </a:p>
          <a:p>
            <a:pPr marL="12700" marR="12065">
              <a:lnSpc>
                <a:spcPct val="110000"/>
              </a:lnSpc>
              <a:spcBef>
                <a:spcPts val="760"/>
              </a:spcBef>
            </a:pPr>
            <a:r>
              <a:rPr dirty="0" sz="1200">
                <a:latin typeface="Microsoft Sans Serif"/>
                <a:cs typeface="Microsoft Sans Serif"/>
              </a:rPr>
              <a:t>Cada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pestañas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contiene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varias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opciones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puede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escoger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según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-10">
                <a:latin typeface="Microsoft Sans Serif"/>
                <a:cs typeface="Microsoft Sans Serif"/>
              </a:rPr>
              <a:t> requiera.</a:t>
            </a:r>
            <a:endParaRPr sz="1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12700" marR="5080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seleccionar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adecuadamente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diferentes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elementos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(fuentes, </a:t>
            </a:r>
            <a:r>
              <a:rPr dirty="0" sz="1200">
                <a:latin typeface="Microsoft Sans Serif"/>
                <a:cs typeface="Microsoft Sans Serif"/>
              </a:rPr>
              <a:t>líneas,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transformadores,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impedancias,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interruptores,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etc.)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llenar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información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76400" y="4450079"/>
            <a:ext cx="4438650" cy="3066542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66596" y="822706"/>
            <a:ext cx="563181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18664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Microsoft Sans Serif"/>
                <a:cs typeface="Microsoft Sans Serif"/>
              </a:rPr>
              <a:t>correspondiente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cuadros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diálogo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mostrados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capítulo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3,</a:t>
            </a:r>
            <a:r>
              <a:rPr dirty="0" sz="1200" spc="29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</a:t>
            </a:r>
            <a:endParaRPr sz="1200">
              <a:latin typeface="Microsoft Sans Serif"/>
              <a:cs typeface="Microsoft Sans Serif"/>
            </a:endParaRPr>
          </a:p>
          <a:p>
            <a:pPr marL="12700" marR="8255">
              <a:lnSpc>
                <a:spcPct val="110000"/>
              </a:lnSpc>
            </a:pPr>
            <a:r>
              <a:rPr dirty="0" sz="1200">
                <a:latin typeface="Microsoft Sans Serif"/>
                <a:cs typeface="Microsoft Sans Serif"/>
              </a:rPr>
              <a:t>obtiene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ingresado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1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figura</a:t>
            </a:r>
            <a:r>
              <a:rPr dirty="0" sz="1200" spc="-10">
                <a:latin typeface="Microsoft Sans Serif"/>
                <a:cs typeface="Microsoft Sans Serif"/>
              </a:rPr>
              <a:t> siguiente: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66596" y="4734559"/>
            <a:ext cx="5640705" cy="247967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2644140" marR="114300" indent="-2524760">
              <a:lnSpc>
                <a:spcPts val="1420"/>
              </a:lnSpc>
              <a:spcBef>
                <a:spcPts val="16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E.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2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línea Cuenca-Macas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50">
                <a:latin typeface="Microsoft Sans Serif"/>
                <a:cs typeface="Microsoft Sans Serif"/>
              </a:rPr>
              <a:t>a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3970">
              <a:lnSpc>
                <a:spcPct val="108300"/>
              </a:lnSpc>
              <a:spcBef>
                <a:spcPts val="770"/>
              </a:spcBef>
            </a:pP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diagrama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ATPDraw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guarda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dándole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extensión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.adp;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proceder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inmediatamente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simulación.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200"/>
              </a:lnSpc>
              <a:spcBef>
                <a:spcPts val="104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pestaña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run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ATP,</a:t>
            </a:r>
            <a:r>
              <a:rPr dirty="0" sz="1200" spc="1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esta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programa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comienza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generar</a:t>
            </a:r>
            <a:r>
              <a:rPr dirty="0" sz="1200" spc="1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simulación,</a:t>
            </a:r>
            <a:r>
              <a:rPr dirty="0" sz="1200" spc="2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tanto </a:t>
            </a:r>
            <a:r>
              <a:rPr dirty="0" sz="1200">
                <a:latin typeface="Microsoft Sans Serif"/>
                <a:cs typeface="Microsoft Sans Serif"/>
              </a:rPr>
              <a:t>gráficamente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(archivo</a:t>
            </a:r>
            <a:r>
              <a:rPr dirty="0" sz="1200" spc="-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.pl4)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como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textualmente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(archivo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.lis).</a:t>
            </a:r>
            <a:endParaRPr sz="12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115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 </a:t>
            </a:r>
            <a:r>
              <a:rPr dirty="0" sz="1200" spc="-10">
                <a:latin typeface="Microsoft Sans Serif"/>
                <a:cs typeface="Microsoft Sans Serif"/>
              </a:rPr>
              <a:t>gráficamente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realiza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siguiente: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08300"/>
              </a:lnSpc>
              <a:spcBef>
                <a:spcPts val="1060"/>
              </a:spcBef>
            </a:pP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pestaña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elige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runPLOTXY,</a:t>
            </a:r>
            <a:r>
              <a:rPr dirty="0" sz="1200" spc="1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apareciendo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siguiente pantalla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47800" y="1831848"/>
            <a:ext cx="4895850" cy="2904236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73145" y="822706"/>
            <a:ext cx="20046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24023" y="449580"/>
            <a:ext cx="361950" cy="542925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066596" y="3386708"/>
            <a:ext cx="5637530" cy="288226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just" marL="2552700" marR="231775" indent="-2314575">
              <a:lnSpc>
                <a:spcPts val="1400"/>
              </a:lnSpc>
              <a:spcBef>
                <a:spcPts val="18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E. 3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Plotxy/selección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datos,</a:t>
            </a:r>
            <a:r>
              <a:rPr dirty="0" sz="1200" spc="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 </a:t>
            </a:r>
            <a:r>
              <a:rPr dirty="0" sz="1200" spc="-10">
                <a:latin typeface="Microsoft Sans Serif"/>
                <a:cs typeface="Microsoft Sans Serif"/>
              </a:rPr>
              <a:t>resultados gráficos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8255">
              <a:lnSpc>
                <a:spcPct val="109200"/>
              </a:lnSpc>
              <a:spcBef>
                <a:spcPts val="780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aparecen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todos</a:t>
            </a:r>
            <a:r>
              <a:rPr dirty="0" sz="1200" spc="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puntos</a:t>
            </a:r>
            <a:r>
              <a:rPr dirty="0" sz="1200" spc="9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respectivo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colocó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Volt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Probe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Curr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tensión</a:t>
            </a:r>
            <a:r>
              <a:rPr dirty="0" sz="1200" spc="7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el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sistema</a:t>
            </a:r>
            <a:r>
              <a:rPr dirty="0" sz="1200">
                <a:latin typeface="Microsoft Sans Serif"/>
                <a:cs typeface="Microsoft Sans Serif"/>
              </a:rPr>
              <a:t> ingresado en </a:t>
            </a:r>
            <a:r>
              <a:rPr dirty="0" sz="1200" spc="-10">
                <a:latin typeface="Microsoft Sans Serif"/>
                <a:cs typeface="Microsoft Sans Serif"/>
              </a:rPr>
              <a:t>ATPDraw.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09200"/>
              </a:lnSpc>
              <a:spcBef>
                <a:spcPts val="1045"/>
              </a:spcBef>
            </a:pP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anterior,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19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puntos</a:t>
            </a:r>
            <a:r>
              <a:rPr dirty="0" sz="1200" spc="1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donde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7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desea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gráficos,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20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2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29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Plot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2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2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22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obtienen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</a:t>
            </a:r>
            <a:r>
              <a:rPr dirty="0" sz="1200" spc="-10">
                <a:latin typeface="Microsoft Sans Serif"/>
                <a:cs typeface="Microsoft Sans Serif"/>
              </a:rPr>
              <a:t>simulación.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9525">
              <a:lnSpc>
                <a:spcPct val="108300"/>
              </a:lnSpc>
              <a:spcBef>
                <a:spcPts val="1055"/>
              </a:spcBef>
            </a:pP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3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continuación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muestra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3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3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3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3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la </a:t>
            </a:r>
            <a:r>
              <a:rPr dirty="0" sz="1200">
                <a:latin typeface="Microsoft Sans Serif"/>
                <a:cs typeface="Microsoft Sans Serif"/>
              </a:rPr>
              <a:t>subestación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Rayoloma,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obtenidas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según</a:t>
            </a:r>
            <a:r>
              <a:rPr dirty="0" sz="1200" spc="-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explicación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anterior.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1010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gráficos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por</a:t>
            </a:r>
            <a:r>
              <a:rPr dirty="0" sz="1200" spc="1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separado,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primero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seleccionan</a:t>
            </a:r>
            <a:r>
              <a:rPr dirty="0" sz="1200" spc="1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114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120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de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A,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B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C,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Plot obteniéndose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siguiente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figura</a:t>
            </a:r>
            <a:endParaRPr sz="1200">
              <a:latin typeface="Microsoft Sans Serif"/>
              <a:cs typeface="Microsoft Sans Serif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33625" y="1024763"/>
            <a:ext cx="3114675" cy="2362200"/>
          </a:xfrm>
          <a:prstGeom prst="rect">
            <a:avLst/>
          </a:prstGeom>
        </p:spPr>
      </p:pic>
      <p:grpSp>
        <p:nvGrpSpPr>
          <p:cNvPr id="6" name="object 6" descr=""/>
          <p:cNvGrpSpPr/>
          <p:nvPr/>
        </p:nvGrpSpPr>
        <p:grpSpPr>
          <a:xfrm>
            <a:off x="2082322" y="6474339"/>
            <a:ext cx="3681095" cy="1620520"/>
            <a:chOff x="2082322" y="6474339"/>
            <a:chExt cx="3681095" cy="1620520"/>
          </a:xfrm>
        </p:grpSpPr>
        <p:sp>
          <p:nvSpPr>
            <p:cNvPr id="7" name="object 7" descr=""/>
            <p:cNvSpPr/>
            <p:nvPr/>
          </p:nvSpPr>
          <p:spPr>
            <a:xfrm>
              <a:off x="2125337" y="6478467"/>
              <a:ext cx="3633470" cy="1611630"/>
            </a:xfrm>
            <a:custGeom>
              <a:avLst/>
              <a:gdLst/>
              <a:ahLst/>
              <a:cxnLst/>
              <a:rect l="l" t="t" r="r" b="b"/>
              <a:pathLst>
                <a:path w="3633470" h="1611629">
                  <a:moveTo>
                    <a:pt x="0" y="1586543"/>
                  </a:moveTo>
                  <a:lnTo>
                    <a:pt x="3632963" y="1586543"/>
                  </a:lnTo>
                  <a:lnTo>
                    <a:pt x="3632963" y="0"/>
                  </a:lnTo>
                  <a:lnTo>
                    <a:pt x="0" y="0"/>
                  </a:lnTo>
                  <a:lnTo>
                    <a:pt x="0" y="1586543"/>
                  </a:lnTo>
                  <a:close/>
                </a:path>
                <a:path w="3633470" h="1611629">
                  <a:moveTo>
                    <a:pt x="0" y="1586543"/>
                  </a:moveTo>
                  <a:lnTo>
                    <a:pt x="0" y="1611297"/>
                  </a:lnTo>
                </a:path>
                <a:path w="3633470" h="1611629">
                  <a:moveTo>
                    <a:pt x="518104" y="1586543"/>
                  </a:moveTo>
                  <a:lnTo>
                    <a:pt x="518104" y="1611297"/>
                  </a:lnTo>
                </a:path>
                <a:path w="3633470" h="1611629">
                  <a:moveTo>
                    <a:pt x="1039302" y="1586543"/>
                  </a:moveTo>
                  <a:lnTo>
                    <a:pt x="1039302" y="1611297"/>
                  </a:lnTo>
                </a:path>
                <a:path w="3633470" h="1611629">
                  <a:moveTo>
                    <a:pt x="1557403" y="1586543"/>
                  </a:moveTo>
                  <a:lnTo>
                    <a:pt x="1557403" y="1611297"/>
                  </a:lnTo>
                </a:path>
                <a:path w="3633470" h="1611629">
                  <a:moveTo>
                    <a:pt x="2075565" y="1586543"/>
                  </a:moveTo>
                  <a:lnTo>
                    <a:pt x="2075565" y="1611297"/>
                  </a:lnTo>
                </a:path>
                <a:path w="3633470" h="1611629">
                  <a:moveTo>
                    <a:pt x="2593696" y="1586543"/>
                  </a:moveTo>
                  <a:lnTo>
                    <a:pt x="2593696" y="1611297"/>
                  </a:lnTo>
                </a:path>
                <a:path w="3633470" h="1611629">
                  <a:moveTo>
                    <a:pt x="3114864" y="1586543"/>
                  </a:moveTo>
                  <a:lnTo>
                    <a:pt x="3114864" y="1611297"/>
                  </a:lnTo>
                </a:path>
                <a:path w="3633470" h="1611629">
                  <a:moveTo>
                    <a:pt x="3632966" y="1586543"/>
                  </a:moveTo>
                  <a:lnTo>
                    <a:pt x="3632966" y="1611297"/>
                  </a:lnTo>
                </a:path>
              </a:pathLst>
            </a:custGeom>
            <a:ln w="82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643441" y="6478467"/>
              <a:ext cx="2597150" cy="1586865"/>
            </a:xfrm>
            <a:custGeom>
              <a:avLst/>
              <a:gdLst/>
              <a:ahLst/>
              <a:cxnLst/>
              <a:rect l="l" t="t" r="r" b="b"/>
              <a:pathLst>
                <a:path w="2597150" h="1586865">
                  <a:moveTo>
                    <a:pt x="0" y="0"/>
                  </a:moveTo>
                  <a:lnTo>
                    <a:pt x="0" y="1586543"/>
                  </a:lnTo>
                </a:path>
                <a:path w="2597150" h="1586865">
                  <a:moveTo>
                    <a:pt x="521198" y="0"/>
                  </a:moveTo>
                  <a:lnTo>
                    <a:pt x="521198" y="1586543"/>
                  </a:lnTo>
                </a:path>
                <a:path w="2597150" h="1586865">
                  <a:moveTo>
                    <a:pt x="1039299" y="0"/>
                  </a:moveTo>
                  <a:lnTo>
                    <a:pt x="1039299" y="1586543"/>
                  </a:lnTo>
                </a:path>
                <a:path w="2597150" h="1586865">
                  <a:moveTo>
                    <a:pt x="1557461" y="0"/>
                  </a:moveTo>
                  <a:lnTo>
                    <a:pt x="1557461" y="1586543"/>
                  </a:lnTo>
                </a:path>
                <a:path w="2597150" h="1586865">
                  <a:moveTo>
                    <a:pt x="2075592" y="0"/>
                  </a:moveTo>
                  <a:lnTo>
                    <a:pt x="2075592" y="1586543"/>
                  </a:lnTo>
                </a:path>
                <a:path w="2597150" h="1586865">
                  <a:moveTo>
                    <a:pt x="2596760" y="0"/>
                  </a:moveTo>
                  <a:lnTo>
                    <a:pt x="2596760" y="1586543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086132" y="806501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 h="0">
                  <a:moveTo>
                    <a:pt x="36194" y="0"/>
                  </a:moveTo>
                  <a:lnTo>
                    <a:pt x="0" y="0"/>
                  </a:lnTo>
                </a:path>
              </a:pathLst>
            </a:custGeom>
            <a:ln w="74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066596" y="8017065"/>
            <a:ext cx="5253990" cy="69151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925830">
              <a:lnSpc>
                <a:spcPct val="100000"/>
              </a:lnSpc>
              <a:spcBef>
                <a:spcPts val="145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25">
                <a:latin typeface="Microsoft Sans Serif"/>
                <a:cs typeface="Microsoft Sans Serif"/>
              </a:rPr>
              <a:t>60</a:t>
            </a:r>
            <a:endParaRPr sz="350">
              <a:latin typeface="Microsoft Sans Serif"/>
              <a:cs typeface="Microsoft Sans Serif"/>
            </a:endParaRPr>
          </a:p>
          <a:p>
            <a:pPr marL="1040130">
              <a:lnSpc>
                <a:spcPts val="409"/>
              </a:lnSpc>
              <a:spcBef>
                <a:spcPts val="45"/>
              </a:spcBef>
              <a:tabLst>
                <a:tab pos="1543050" algn="l"/>
                <a:tab pos="2064385" algn="l"/>
                <a:tab pos="2582545" algn="l"/>
                <a:tab pos="3100705" algn="l"/>
                <a:tab pos="3618865" algn="l"/>
                <a:tab pos="4140200" algn="l"/>
                <a:tab pos="4375150" algn="l"/>
                <a:tab pos="4658360" algn="l"/>
              </a:tabLst>
            </a:pPr>
            <a:r>
              <a:rPr dirty="0" sz="350">
                <a:latin typeface="Microsoft Sans Serif"/>
                <a:cs typeface="Microsoft Sans Serif"/>
              </a:rPr>
              <a:t>0	</a:t>
            </a:r>
            <a:r>
              <a:rPr dirty="0" sz="350" spc="30">
                <a:latin typeface="Microsoft Sans Serif"/>
                <a:cs typeface="Microsoft Sans Serif"/>
              </a:rPr>
              <a:t>10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20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30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40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50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60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-20">
                <a:latin typeface="Microsoft Sans Serif"/>
                <a:cs typeface="Microsoft Sans Serif"/>
              </a:rPr>
              <a:t>[ms]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5">
                <a:latin typeface="Microsoft Sans Serif"/>
                <a:cs typeface="Microsoft Sans Serif"/>
              </a:rPr>
              <a:t>70</a:t>
            </a:r>
            <a:endParaRPr sz="350">
              <a:latin typeface="Microsoft Sans Serif"/>
              <a:cs typeface="Microsoft Sans Serif"/>
            </a:endParaRPr>
          </a:p>
          <a:p>
            <a:pPr marL="910590">
              <a:lnSpc>
                <a:spcPts val="350"/>
              </a:lnSpc>
            </a:pPr>
            <a:r>
              <a:rPr dirty="0" sz="300">
                <a:latin typeface="Microsoft Sans Serif"/>
                <a:cs typeface="Microsoft Sans Serif"/>
              </a:rPr>
              <a:t>(file</a:t>
            </a:r>
            <a:r>
              <a:rPr dirty="0" sz="300" spc="17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CIRCUITOGENERAL_CON_OTROS_TRANSFORMADORES.pl4;</a:t>
            </a:r>
            <a:r>
              <a:rPr dirty="0" sz="300" spc="200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x-var</a:t>
            </a:r>
            <a:r>
              <a:rPr dirty="0" sz="300" spc="21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t)</a:t>
            </a:r>
            <a:r>
              <a:rPr dirty="0" sz="300" spc="225">
                <a:latin typeface="Microsoft Sans Serif"/>
                <a:cs typeface="Microsoft Sans Serif"/>
              </a:rPr>
              <a:t>  </a:t>
            </a:r>
            <a:r>
              <a:rPr dirty="0" sz="300" spc="45">
                <a:solidFill>
                  <a:srgbClr val="FF0000"/>
                </a:solidFill>
                <a:latin typeface="Microsoft Sans Serif"/>
                <a:cs typeface="Microsoft Sans Serif"/>
              </a:rPr>
              <a:t>v:CUENCA</a:t>
            </a:r>
            <a:r>
              <a:rPr dirty="0" sz="300" spc="390">
                <a:solidFill>
                  <a:srgbClr val="FF0000"/>
                </a:solidFill>
                <a:latin typeface="Microsoft Sans Serif"/>
                <a:cs typeface="Microsoft Sans Serif"/>
              </a:rPr>
              <a:t>   </a:t>
            </a:r>
            <a:r>
              <a:rPr dirty="0" sz="300" spc="45">
                <a:solidFill>
                  <a:srgbClr val="008000"/>
                </a:solidFill>
                <a:latin typeface="Microsoft Sans Serif"/>
                <a:cs typeface="Microsoft Sans Serif"/>
              </a:rPr>
              <a:t>v:CUENCB</a:t>
            </a:r>
            <a:r>
              <a:rPr dirty="0" sz="300" spc="385">
                <a:solidFill>
                  <a:srgbClr val="008000"/>
                </a:solidFill>
                <a:latin typeface="Microsoft Sans Serif"/>
                <a:cs typeface="Microsoft Sans Serif"/>
              </a:rPr>
              <a:t>   </a:t>
            </a:r>
            <a:r>
              <a:rPr dirty="0" sz="300" spc="40">
                <a:solidFill>
                  <a:srgbClr val="0000FF"/>
                </a:solidFill>
                <a:latin typeface="Microsoft Sans Serif"/>
                <a:cs typeface="Microsoft Sans Serif"/>
              </a:rPr>
              <a:t>v:CUENCC</a:t>
            </a:r>
            <a:endParaRPr sz="300">
              <a:latin typeface="Microsoft Sans Serif"/>
              <a:cs typeface="Microsoft Sans Serif"/>
            </a:endParaRPr>
          </a:p>
          <a:p>
            <a:pPr marL="390525">
              <a:lnSpc>
                <a:spcPct val="100000"/>
              </a:lnSpc>
              <a:spcBef>
                <a:spcPts val="13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4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Tensiones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 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misma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 se obtiene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tres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A, B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C.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086132" y="7799777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194" y="0"/>
                </a:moveTo>
                <a:lnTo>
                  <a:pt x="0" y="0"/>
                </a:lnTo>
              </a:path>
            </a:pathLst>
          </a:custGeom>
          <a:ln w="74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980045" y="7754739"/>
            <a:ext cx="108585" cy="82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25">
                <a:latin typeface="Microsoft Sans Serif"/>
                <a:cs typeface="Microsoft Sans Serif"/>
              </a:rPr>
              <a:t>40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086132" y="7536997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194" y="0"/>
                </a:moveTo>
                <a:lnTo>
                  <a:pt x="0" y="0"/>
                </a:lnTo>
              </a:path>
            </a:pathLst>
          </a:custGeom>
          <a:ln w="74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980045" y="7491983"/>
            <a:ext cx="108585" cy="82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25">
                <a:latin typeface="Microsoft Sans Serif"/>
                <a:cs typeface="Microsoft Sans Serif"/>
              </a:rPr>
              <a:t>20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086132" y="7271763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194" y="0"/>
                </a:moveTo>
                <a:lnTo>
                  <a:pt x="0" y="0"/>
                </a:lnTo>
              </a:path>
            </a:pathLst>
          </a:custGeom>
          <a:ln w="74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031290" y="7226750"/>
            <a:ext cx="57785" cy="82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50">
                <a:latin typeface="Microsoft Sans Serif"/>
                <a:cs typeface="Microsoft Sans Serif"/>
              </a:rPr>
              <a:t>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2086132" y="7006530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194" y="0"/>
                </a:moveTo>
                <a:lnTo>
                  <a:pt x="0" y="0"/>
                </a:lnTo>
              </a:path>
            </a:pathLst>
          </a:custGeom>
          <a:ln w="74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998106" y="6961517"/>
            <a:ext cx="92075" cy="82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50" spc="35">
                <a:latin typeface="Microsoft Sans Serif"/>
                <a:cs typeface="Microsoft Sans Serif"/>
              </a:rPr>
              <a:t>20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086132" y="6478467"/>
            <a:ext cx="36195" cy="265430"/>
          </a:xfrm>
          <a:custGeom>
            <a:avLst/>
            <a:gdLst/>
            <a:ahLst/>
            <a:cxnLst/>
            <a:rect l="l" t="t" r="r" b="b"/>
            <a:pathLst>
              <a:path w="36194" h="265429">
                <a:moveTo>
                  <a:pt x="36194" y="265307"/>
                </a:moveTo>
                <a:lnTo>
                  <a:pt x="0" y="265307"/>
                </a:lnTo>
              </a:path>
              <a:path w="36194" h="265429">
                <a:moveTo>
                  <a:pt x="36194" y="0"/>
                </a:moveTo>
                <a:lnTo>
                  <a:pt x="0" y="0"/>
                </a:lnTo>
              </a:path>
            </a:pathLst>
          </a:custGeom>
          <a:ln w="82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998106" y="6433503"/>
            <a:ext cx="92075" cy="82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50" spc="35">
                <a:latin typeface="Microsoft Sans Serif"/>
                <a:cs typeface="Microsoft Sans Serif"/>
              </a:rPr>
              <a:t>60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98106" y="6564881"/>
            <a:ext cx="132080" cy="2159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1590">
              <a:lnSpc>
                <a:spcPct val="100000"/>
              </a:lnSpc>
              <a:spcBef>
                <a:spcPts val="120"/>
              </a:spcBef>
            </a:pPr>
            <a:r>
              <a:rPr dirty="0" sz="350" spc="-20">
                <a:latin typeface="Microsoft Sans Serif"/>
                <a:cs typeface="Microsoft Sans Serif"/>
              </a:rPr>
              <a:t>[kV]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350" spc="35">
                <a:latin typeface="Microsoft Sans Serif"/>
                <a:cs typeface="Microsoft Sans Serif"/>
              </a:rPr>
              <a:t>40</a:t>
            </a:r>
            <a:endParaRPr sz="3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2121456" y="6514250"/>
            <a:ext cx="3641090" cy="1515110"/>
            <a:chOff x="2121456" y="6514250"/>
            <a:chExt cx="3641090" cy="1515110"/>
          </a:xfrm>
        </p:grpSpPr>
        <p:sp>
          <p:nvSpPr>
            <p:cNvPr id="23" name="object 23" descr=""/>
            <p:cNvSpPr/>
            <p:nvPr/>
          </p:nvSpPr>
          <p:spPr>
            <a:xfrm>
              <a:off x="2125337" y="6743775"/>
              <a:ext cx="3627120" cy="1056005"/>
            </a:xfrm>
            <a:custGeom>
              <a:avLst/>
              <a:gdLst/>
              <a:ahLst/>
              <a:cxnLst/>
              <a:rect l="l" t="t" r="r" b="b"/>
              <a:pathLst>
                <a:path w="3627120" h="1056004">
                  <a:moveTo>
                    <a:pt x="0" y="1056002"/>
                  </a:moveTo>
                  <a:lnTo>
                    <a:pt x="3626951" y="1056002"/>
                  </a:lnTo>
                </a:path>
                <a:path w="3627120" h="1056004">
                  <a:moveTo>
                    <a:pt x="0" y="793222"/>
                  </a:moveTo>
                  <a:lnTo>
                    <a:pt x="3626951" y="793222"/>
                  </a:lnTo>
                </a:path>
                <a:path w="3627120" h="1056004">
                  <a:moveTo>
                    <a:pt x="0" y="527988"/>
                  </a:moveTo>
                  <a:lnTo>
                    <a:pt x="3626951" y="527988"/>
                  </a:lnTo>
                </a:path>
                <a:path w="3627120" h="1056004">
                  <a:moveTo>
                    <a:pt x="0" y="262755"/>
                  </a:moveTo>
                  <a:lnTo>
                    <a:pt x="3626951" y="262755"/>
                  </a:lnTo>
                </a:path>
                <a:path w="3627120" h="1056004">
                  <a:moveTo>
                    <a:pt x="0" y="0"/>
                  </a:moveTo>
                  <a:lnTo>
                    <a:pt x="3626951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25337" y="6518131"/>
              <a:ext cx="3633470" cy="1507490"/>
            </a:xfrm>
            <a:custGeom>
              <a:avLst/>
              <a:gdLst/>
              <a:ahLst/>
              <a:cxnLst/>
              <a:rect l="l" t="t" r="r" b="b"/>
              <a:pathLst>
                <a:path w="3633470" h="1507490">
                  <a:moveTo>
                    <a:pt x="0" y="1127922"/>
                  </a:moveTo>
                  <a:lnTo>
                    <a:pt x="0" y="1132877"/>
                  </a:lnTo>
                  <a:lnTo>
                    <a:pt x="27091" y="1244460"/>
                  </a:lnTo>
                  <a:lnTo>
                    <a:pt x="48162" y="1331219"/>
                  </a:lnTo>
                  <a:lnTo>
                    <a:pt x="66223" y="1390678"/>
                  </a:lnTo>
                  <a:lnTo>
                    <a:pt x="81274" y="1430341"/>
                  </a:lnTo>
                  <a:lnTo>
                    <a:pt x="99407" y="1467542"/>
                  </a:lnTo>
                  <a:lnTo>
                    <a:pt x="123488" y="1497309"/>
                  </a:lnTo>
                  <a:lnTo>
                    <a:pt x="141549" y="1507211"/>
                  </a:lnTo>
                  <a:lnTo>
                    <a:pt x="147563" y="1504736"/>
                  </a:lnTo>
                  <a:lnTo>
                    <a:pt x="159622" y="1502258"/>
                  </a:lnTo>
                  <a:lnTo>
                    <a:pt x="192791" y="1462592"/>
                  </a:lnTo>
                  <a:lnTo>
                    <a:pt x="219885" y="1395632"/>
                  </a:lnTo>
                  <a:lnTo>
                    <a:pt x="234921" y="1346059"/>
                  </a:lnTo>
                  <a:lnTo>
                    <a:pt x="252994" y="1279169"/>
                  </a:lnTo>
                  <a:lnTo>
                    <a:pt x="277141" y="1187454"/>
                  </a:lnTo>
                  <a:lnTo>
                    <a:pt x="301228" y="1075871"/>
                  </a:lnTo>
                  <a:lnTo>
                    <a:pt x="334337" y="902352"/>
                  </a:lnTo>
                  <a:lnTo>
                    <a:pt x="436760" y="366931"/>
                  </a:lnTo>
                  <a:lnTo>
                    <a:pt x="460908" y="252870"/>
                  </a:lnTo>
                  <a:lnTo>
                    <a:pt x="481988" y="171066"/>
                  </a:lnTo>
                  <a:lnTo>
                    <a:pt x="500031" y="111583"/>
                  </a:lnTo>
                  <a:lnTo>
                    <a:pt x="518104" y="71919"/>
                  </a:lnTo>
                  <a:lnTo>
                    <a:pt x="530132" y="42141"/>
                  </a:lnTo>
                  <a:lnTo>
                    <a:pt x="542191" y="22346"/>
                  </a:lnTo>
                  <a:lnTo>
                    <a:pt x="554310" y="12436"/>
                  </a:lnTo>
                  <a:lnTo>
                    <a:pt x="563331" y="5029"/>
                  </a:lnTo>
                  <a:lnTo>
                    <a:pt x="572353" y="2477"/>
                  </a:lnTo>
                  <a:lnTo>
                    <a:pt x="581404" y="0"/>
                  </a:lnTo>
                  <a:lnTo>
                    <a:pt x="587418" y="2477"/>
                  </a:lnTo>
                  <a:lnTo>
                    <a:pt x="596440" y="7506"/>
                  </a:lnTo>
                  <a:lnTo>
                    <a:pt x="605461" y="17391"/>
                  </a:lnTo>
                  <a:lnTo>
                    <a:pt x="617520" y="29778"/>
                  </a:lnTo>
                  <a:lnTo>
                    <a:pt x="626541" y="52125"/>
                  </a:lnTo>
                  <a:lnTo>
                    <a:pt x="641607" y="81829"/>
                  </a:lnTo>
                  <a:lnTo>
                    <a:pt x="656703" y="121492"/>
                  </a:lnTo>
                  <a:lnTo>
                    <a:pt x="674776" y="178473"/>
                  </a:lnTo>
                  <a:lnTo>
                    <a:pt x="692849" y="252870"/>
                  </a:lnTo>
                  <a:lnTo>
                    <a:pt x="716906" y="352017"/>
                  </a:lnTo>
                  <a:lnTo>
                    <a:pt x="744091" y="485922"/>
                  </a:lnTo>
                  <a:lnTo>
                    <a:pt x="780207" y="681738"/>
                  </a:lnTo>
                  <a:lnTo>
                    <a:pt x="846514" y="1038685"/>
                  </a:lnTo>
                  <a:lnTo>
                    <a:pt x="876616" y="1179973"/>
                  </a:lnTo>
                  <a:lnTo>
                    <a:pt x="900673" y="1279169"/>
                  </a:lnTo>
                  <a:lnTo>
                    <a:pt x="921753" y="1353491"/>
                  </a:lnTo>
                  <a:lnTo>
                    <a:pt x="936879" y="1408069"/>
                  </a:lnTo>
                  <a:lnTo>
                    <a:pt x="954952" y="1445263"/>
                  </a:lnTo>
                  <a:lnTo>
                    <a:pt x="979009" y="1487406"/>
                  </a:lnTo>
                  <a:lnTo>
                    <a:pt x="1009110" y="1507211"/>
                  </a:lnTo>
                  <a:lnTo>
                    <a:pt x="1015125" y="1504736"/>
                  </a:lnTo>
                  <a:lnTo>
                    <a:pt x="1024236" y="1502258"/>
                  </a:lnTo>
                  <a:lnTo>
                    <a:pt x="1054338" y="1467542"/>
                  </a:lnTo>
                  <a:lnTo>
                    <a:pt x="1081432" y="1408069"/>
                  </a:lnTo>
                  <a:lnTo>
                    <a:pt x="1096498" y="1363451"/>
                  </a:lnTo>
                  <a:lnTo>
                    <a:pt x="1114541" y="1298963"/>
                  </a:lnTo>
                  <a:lnTo>
                    <a:pt x="1135681" y="1214681"/>
                  </a:lnTo>
                  <a:lnTo>
                    <a:pt x="1159768" y="1103172"/>
                  </a:lnTo>
                  <a:lnTo>
                    <a:pt x="1192877" y="939538"/>
                  </a:lnTo>
                  <a:lnTo>
                    <a:pt x="1307419" y="339630"/>
                  </a:lnTo>
                  <a:lnTo>
                    <a:pt x="1331507" y="235528"/>
                  </a:lnTo>
                  <a:lnTo>
                    <a:pt x="1349549" y="161156"/>
                  </a:lnTo>
                  <a:lnTo>
                    <a:pt x="1367622" y="106628"/>
                  </a:lnTo>
                  <a:lnTo>
                    <a:pt x="1382658" y="66964"/>
                  </a:lnTo>
                  <a:lnTo>
                    <a:pt x="1409843" y="22346"/>
                  </a:lnTo>
                  <a:lnTo>
                    <a:pt x="1430893" y="5029"/>
                  </a:lnTo>
                  <a:lnTo>
                    <a:pt x="1439944" y="0"/>
                  </a:lnTo>
                  <a:lnTo>
                    <a:pt x="1445959" y="2477"/>
                  </a:lnTo>
                  <a:lnTo>
                    <a:pt x="1454980" y="5029"/>
                  </a:lnTo>
                  <a:lnTo>
                    <a:pt x="1464001" y="9959"/>
                  </a:lnTo>
                  <a:lnTo>
                    <a:pt x="1473053" y="17391"/>
                  </a:lnTo>
                  <a:lnTo>
                    <a:pt x="1482074" y="32256"/>
                  </a:lnTo>
                  <a:lnTo>
                    <a:pt x="1494193" y="54577"/>
                  </a:lnTo>
                  <a:lnTo>
                    <a:pt x="1506222" y="84306"/>
                  </a:lnTo>
                  <a:lnTo>
                    <a:pt x="1524295" y="126447"/>
                  </a:lnTo>
                  <a:lnTo>
                    <a:pt x="1539330" y="183502"/>
                  </a:lnTo>
                  <a:lnTo>
                    <a:pt x="1560411" y="257825"/>
                  </a:lnTo>
                  <a:lnTo>
                    <a:pt x="1581491" y="359499"/>
                  </a:lnTo>
                  <a:lnTo>
                    <a:pt x="1608645" y="493354"/>
                  </a:lnTo>
                  <a:lnTo>
                    <a:pt x="1644761" y="686692"/>
                  </a:lnTo>
                  <a:lnTo>
                    <a:pt x="1714076" y="1051122"/>
                  </a:lnTo>
                  <a:lnTo>
                    <a:pt x="1744177" y="1189932"/>
                  </a:lnTo>
                  <a:lnTo>
                    <a:pt x="1765257" y="1284124"/>
                  </a:lnTo>
                  <a:lnTo>
                    <a:pt x="1786398" y="1356018"/>
                  </a:lnTo>
                  <a:lnTo>
                    <a:pt x="1804440" y="1410547"/>
                  </a:lnTo>
                  <a:lnTo>
                    <a:pt x="1819506" y="1447738"/>
                  </a:lnTo>
                  <a:lnTo>
                    <a:pt x="1834542" y="1472492"/>
                  </a:lnTo>
                  <a:lnTo>
                    <a:pt x="1843593" y="1487406"/>
                  </a:lnTo>
                  <a:lnTo>
                    <a:pt x="1855622" y="1499783"/>
                  </a:lnTo>
                  <a:lnTo>
                    <a:pt x="1864644" y="1504736"/>
                  </a:lnTo>
                  <a:lnTo>
                    <a:pt x="1873755" y="1507211"/>
                  </a:lnTo>
                  <a:lnTo>
                    <a:pt x="1879769" y="1504736"/>
                  </a:lnTo>
                  <a:lnTo>
                    <a:pt x="1888791" y="1502258"/>
                  </a:lnTo>
                  <a:lnTo>
                    <a:pt x="1918892" y="1467542"/>
                  </a:lnTo>
                  <a:lnTo>
                    <a:pt x="1945987" y="1408069"/>
                  </a:lnTo>
                  <a:lnTo>
                    <a:pt x="1961053" y="1363451"/>
                  </a:lnTo>
                  <a:lnTo>
                    <a:pt x="1979186" y="1298963"/>
                  </a:lnTo>
                  <a:lnTo>
                    <a:pt x="2000266" y="1214681"/>
                  </a:lnTo>
                  <a:lnTo>
                    <a:pt x="2024323" y="1103172"/>
                  </a:lnTo>
                  <a:lnTo>
                    <a:pt x="2057522" y="939538"/>
                  </a:lnTo>
                  <a:lnTo>
                    <a:pt x="2168967" y="342107"/>
                  </a:lnTo>
                  <a:lnTo>
                    <a:pt x="2193054" y="240483"/>
                  </a:lnTo>
                  <a:lnTo>
                    <a:pt x="2214104" y="163633"/>
                  </a:lnTo>
                  <a:lnTo>
                    <a:pt x="2232177" y="109105"/>
                  </a:lnTo>
                  <a:lnTo>
                    <a:pt x="2247303" y="69442"/>
                  </a:lnTo>
                  <a:lnTo>
                    <a:pt x="2274397" y="22346"/>
                  </a:lnTo>
                  <a:lnTo>
                    <a:pt x="2304499" y="2477"/>
                  </a:lnTo>
                  <a:lnTo>
                    <a:pt x="2310513" y="0"/>
                  </a:lnTo>
                  <a:lnTo>
                    <a:pt x="2319534" y="2477"/>
                  </a:lnTo>
                  <a:lnTo>
                    <a:pt x="2328586" y="9959"/>
                  </a:lnTo>
                  <a:lnTo>
                    <a:pt x="2337607" y="17391"/>
                  </a:lnTo>
                  <a:lnTo>
                    <a:pt x="2358748" y="54577"/>
                  </a:lnTo>
                  <a:lnTo>
                    <a:pt x="2388849" y="126447"/>
                  </a:lnTo>
                  <a:lnTo>
                    <a:pt x="2403885" y="183502"/>
                  </a:lnTo>
                  <a:lnTo>
                    <a:pt x="2424965" y="257825"/>
                  </a:lnTo>
                  <a:lnTo>
                    <a:pt x="2446105" y="357021"/>
                  </a:lnTo>
                  <a:lnTo>
                    <a:pt x="2473200" y="493354"/>
                  </a:lnTo>
                  <a:lnTo>
                    <a:pt x="2512323" y="684215"/>
                  </a:lnTo>
                  <a:lnTo>
                    <a:pt x="2578630" y="1053599"/>
                  </a:lnTo>
                  <a:lnTo>
                    <a:pt x="2608732" y="1189932"/>
                  </a:lnTo>
                  <a:lnTo>
                    <a:pt x="2629872" y="1284124"/>
                  </a:lnTo>
                  <a:lnTo>
                    <a:pt x="2650952" y="1358496"/>
                  </a:lnTo>
                  <a:lnTo>
                    <a:pt x="2668995" y="1410547"/>
                  </a:lnTo>
                  <a:lnTo>
                    <a:pt x="2684061" y="1447738"/>
                  </a:lnTo>
                  <a:lnTo>
                    <a:pt x="2711155" y="1487406"/>
                  </a:lnTo>
                  <a:lnTo>
                    <a:pt x="2720267" y="1499783"/>
                  </a:lnTo>
                  <a:lnTo>
                    <a:pt x="2729288" y="1504736"/>
                  </a:lnTo>
                  <a:lnTo>
                    <a:pt x="2738310" y="1507211"/>
                  </a:lnTo>
                  <a:lnTo>
                    <a:pt x="2747331" y="1504736"/>
                  </a:lnTo>
                  <a:lnTo>
                    <a:pt x="2783477" y="1467542"/>
                  </a:lnTo>
                  <a:lnTo>
                    <a:pt x="2810631" y="1408069"/>
                  </a:lnTo>
                  <a:lnTo>
                    <a:pt x="2825667" y="1360973"/>
                  </a:lnTo>
                  <a:lnTo>
                    <a:pt x="2843740" y="1298963"/>
                  </a:lnTo>
                  <a:lnTo>
                    <a:pt x="2864820" y="1214681"/>
                  </a:lnTo>
                  <a:lnTo>
                    <a:pt x="2888907" y="1100695"/>
                  </a:lnTo>
                  <a:lnTo>
                    <a:pt x="2922076" y="937061"/>
                  </a:lnTo>
                  <a:lnTo>
                    <a:pt x="3036528" y="342107"/>
                  </a:lnTo>
                  <a:lnTo>
                    <a:pt x="3060616" y="240483"/>
                  </a:lnTo>
                  <a:lnTo>
                    <a:pt x="3081696" y="163633"/>
                  </a:lnTo>
                  <a:lnTo>
                    <a:pt x="3096822" y="109105"/>
                  </a:lnTo>
                  <a:lnTo>
                    <a:pt x="3114864" y="69442"/>
                  </a:lnTo>
                  <a:lnTo>
                    <a:pt x="3126923" y="39688"/>
                  </a:lnTo>
                  <a:lnTo>
                    <a:pt x="3138952" y="22346"/>
                  </a:lnTo>
                  <a:lnTo>
                    <a:pt x="3150980" y="9959"/>
                  </a:lnTo>
                  <a:lnTo>
                    <a:pt x="3160032" y="5029"/>
                  </a:lnTo>
                  <a:lnTo>
                    <a:pt x="3169053" y="0"/>
                  </a:lnTo>
                  <a:lnTo>
                    <a:pt x="3175068" y="0"/>
                  </a:lnTo>
                  <a:lnTo>
                    <a:pt x="3184119" y="2477"/>
                  </a:lnTo>
                  <a:lnTo>
                    <a:pt x="3193201" y="9959"/>
                  </a:lnTo>
                  <a:lnTo>
                    <a:pt x="3202252" y="17391"/>
                  </a:lnTo>
                  <a:lnTo>
                    <a:pt x="3223302" y="54577"/>
                  </a:lnTo>
                  <a:lnTo>
                    <a:pt x="3253404" y="126447"/>
                  </a:lnTo>
                  <a:lnTo>
                    <a:pt x="3271477" y="183502"/>
                  </a:lnTo>
                  <a:lnTo>
                    <a:pt x="3289610" y="257825"/>
                  </a:lnTo>
                  <a:lnTo>
                    <a:pt x="3313697" y="357021"/>
                  </a:lnTo>
                  <a:lnTo>
                    <a:pt x="3340791" y="493354"/>
                  </a:lnTo>
                  <a:lnTo>
                    <a:pt x="3376967" y="689145"/>
                  </a:lnTo>
                  <a:lnTo>
                    <a:pt x="3446192" y="1053599"/>
                  </a:lnTo>
                  <a:lnTo>
                    <a:pt x="3473376" y="1189932"/>
                  </a:lnTo>
                  <a:lnTo>
                    <a:pt x="3497464" y="1286601"/>
                  </a:lnTo>
                  <a:lnTo>
                    <a:pt x="3515506" y="1358496"/>
                  </a:lnTo>
                  <a:lnTo>
                    <a:pt x="3533579" y="1410547"/>
                  </a:lnTo>
                  <a:lnTo>
                    <a:pt x="3548615" y="1447738"/>
                  </a:lnTo>
                  <a:lnTo>
                    <a:pt x="3575800" y="1487406"/>
                  </a:lnTo>
                  <a:lnTo>
                    <a:pt x="3584821" y="1499783"/>
                  </a:lnTo>
                  <a:lnTo>
                    <a:pt x="3593843" y="1504736"/>
                  </a:lnTo>
                  <a:lnTo>
                    <a:pt x="3602864" y="1507211"/>
                  </a:lnTo>
                  <a:lnTo>
                    <a:pt x="3611916" y="1504736"/>
                  </a:lnTo>
                  <a:lnTo>
                    <a:pt x="3620937" y="1502258"/>
                  </a:lnTo>
                  <a:lnTo>
                    <a:pt x="3629958" y="1494834"/>
                  </a:lnTo>
                  <a:lnTo>
                    <a:pt x="3632966" y="1489881"/>
                  </a:lnTo>
                </a:path>
              </a:pathLst>
            </a:custGeom>
            <a:ln w="767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25337" y="6518131"/>
              <a:ext cx="3633470" cy="1507490"/>
            </a:xfrm>
            <a:custGeom>
              <a:avLst/>
              <a:gdLst/>
              <a:ahLst/>
              <a:cxnLst/>
              <a:rect l="l" t="t" r="r" b="b"/>
              <a:pathLst>
                <a:path w="3633470" h="1507490">
                  <a:moveTo>
                    <a:pt x="0" y="0"/>
                  </a:moveTo>
                  <a:lnTo>
                    <a:pt x="3010" y="0"/>
                  </a:lnTo>
                  <a:lnTo>
                    <a:pt x="9030" y="2477"/>
                  </a:lnTo>
                  <a:lnTo>
                    <a:pt x="18060" y="7506"/>
                  </a:lnTo>
                  <a:lnTo>
                    <a:pt x="27091" y="14914"/>
                  </a:lnTo>
                  <a:lnTo>
                    <a:pt x="39131" y="29778"/>
                  </a:lnTo>
                  <a:lnTo>
                    <a:pt x="48162" y="47095"/>
                  </a:lnTo>
                  <a:lnTo>
                    <a:pt x="63213" y="74397"/>
                  </a:lnTo>
                  <a:lnTo>
                    <a:pt x="75253" y="114060"/>
                  </a:lnTo>
                  <a:lnTo>
                    <a:pt x="93386" y="163633"/>
                  </a:lnTo>
                  <a:lnTo>
                    <a:pt x="111447" y="238006"/>
                  </a:lnTo>
                  <a:lnTo>
                    <a:pt x="135529" y="332198"/>
                  </a:lnTo>
                  <a:lnTo>
                    <a:pt x="162629" y="458645"/>
                  </a:lnTo>
                  <a:lnTo>
                    <a:pt x="198805" y="649481"/>
                  </a:lnTo>
                  <a:lnTo>
                    <a:pt x="277141" y="1073394"/>
                  </a:lnTo>
                  <a:lnTo>
                    <a:pt x="307243" y="1209726"/>
                  </a:lnTo>
                  <a:lnTo>
                    <a:pt x="328323" y="1294008"/>
                  </a:lnTo>
                  <a:lnTo>
                    <a:pt x="346396" y="1363451"/>
                  </a:lnTo>
                  <a:lnTo>
                    <a:pt x="364529" y="1413024"/>
                  </a:lnTo>
                  <a:lnTo>
                    <a:pt x="379564" y="1450213"/>
                  </a:lnTo>
                  <a:lnTo>
                    <a:pt x="403652" y="1489881"/>
                  </a:lnTo>
                  <a:lnTo>
                    <a:pt x="430746" y="1507211"/>
                  </a:lnTo>
                  <a:lnTo>
                    <a:pt x="439768" y="1504736"/>
                  </a:lnTo>
                  <a:lnTo>
                    <a:pt x="478981" y="1465067"/>
                  </a:lnTo>
                  <a:lnTo>
                    <a:pt x="506075" y="1405592"/>
                  </a:lnTo>
                  <a:lnTo>
                    <a:pt x="521111" y="1358496"/>
                  </a:lnTo>
                  <a:lnTo>
                    <a:pt x="539184" y="1294008"/>
                  </a:lnTo>
                  <a:lnTo>
                    <a:pt x="560324" y="1209726"/>
                  </a:lnTo>
                  <a:lnTo>
                    <a:pt x="584411" y="1098218"/>
                  </a:lnTo>
                  <a:lnTo>
                    <a:pt x="614513" y="937061"/>
                  </a:lnTo>
                  <a:lnTo>
                    <a:pt x="728965" y="347062"/>
                  </a:lnTo>
                  <a:lnTo>
                    <a:pt x="750105" y="245438"/>
                  </a:lnTo>
                  <a:lnTo>
                    <a:pt x="774192" y="166111"/>
                  </a:lnTo>
                  <a:lnTo>
                    <a:pt x="789228" y="114060"/>
                  </a:lnTo>
                  <a:lnTo>
                    <a:pt x="804294" y="71919"/>
                  </a:lnTo>
                  <a:lnTo>
                    <a:pt x="831388" y="24823"/>
                  </a:lnTo>
                  <a:lnTo>
                    <a:pt x="861550" y="2477"/>
                  </a:lnTo>
                  <a:lnTo>
                    <a:pt x="867564" y="2477"/>
                  </a:lnTo>
                  <a:lnTo>
                    <a:pt x="876616" y="2477"/>
                  </a:lnTo>
                  <a:lnTo>
                    <a:pt x="885637" y="9959"/>
                  </a:lnTo>
                  <a:lnTo>
                    <a:pt x="894659" y="17391"/>
                  </a:lnTo>
                  <a:lnTo>
                    <a:pt x="903680" y="32256"/>
                  </a:lnTo>
                  <a:lnTo>
                    <a:pt x="930865" y="81829"/>
                  </a:lnTo>
                  <a:lnTo>
                    <a:pt x="945900" y="121492"/>
                  </a:lnTo>
                  <a:lnTo>
                    <a:pt x="960966" y="175996"/>
                  </a:lnTo>
                  <a:lnTo>
                    <a:pt x="979009" y="247915"/>
                  </a:lnTo>
                  <a:lnTo>
                    <a:pt x="1003096" y="349539"/>
                  </a:lnTo>
                  <a:lnTo>
                    <a:pt x="1030251" y="480917"/>
                  </a:lnTo>
                  <a:lnTo>
                    <a:pt x="1066397" y="666873"/>
                  </a:lnTo>
                  <a:lnTo>
                    <a:pt x="1141726" y="1075871"/>
                  </a:lnTo>
                  <a:lnTo>
                    <a:pt x="1171797" y="1204772"/>
                  </a:lnTo>
                  <a:lnTo>
                    <a:pt x="1192877" y="1294008"/>
                  </a:lnTo>
                  <a:lnTo>
                    <a:pt x="1211010" y="1365928"/>
                  </a:lnTo>
                  <a:lnTo>
                    <a:pt x="1229083" y="1413024"/>
                  </a:lnTo>
                  <a:lnTo>
                    <a:pt x="1244119" y="1450213"/>
                  </a:lnTo>
                  <a:lnTo>
                    <a:pt x="1268206" y="1489881"/>
                  </a:lnTo>
                  <a:lnTo>
                    <a:pt x="1298308" y="1507211"/>
                  </a:lnTo>
                  <a:lnTo>
                    <a:pt x="1304412" y="1504736"/>
                  </a:lnTo>
                  <a:lnTo>
                    <a:pt x="1313434" y="1502258"/>
                  </a:lnTo>
                  <a:lnTo>
                    <a:pt x="1343535" y="1465067"/>
                  </a:lnTo>
                  <a:lnTo>
                    <a:pt x="1370630" y="1405592"/>
                  </a:lnTo>
                  <a:lnTo>
                    <a:pt x="1385665" y="1358496"/>
                  </a:lnTo>
                  <a:lnTo>
                    <a:pt x="1403798" y="1296486"/>
                  </a:lnTo>
                  <a:lnTo>
                    <a:pt x="1424878" y="1209726"/>
                  </a:lnTo>
                  <a:lnTo>
                    <a:pt x="1448966" y="1098218"/>
                  </a:lnTo>
                  <a:lnTo>
                    <a:pt x="1482074" y="934584"/>
                  </a:lnTo>
                  <a:lnTo>
                    <a:pt x="1593579" y="347062"/>
                  </a:lnTo>
                  <a:lnTo>
                    <a:pt x="1617667" y="245438"/>
                  </a:lnTo>
                  <a:lnTo>
                    <a:pt x="1638747" y="166111"/>
                  </a:lnTo>
                  <a:lnTo>
                    <a:pt x="1653782" y="111583"/>
                  </a:lnTo>
                  <a:lnTo>
                    <a:pt x="1671855" y="71919"/>
                  </a:lnTo>
                  <a:lnTo>
                    <a:pt x="1683974" y="42141"/>
                  </a:lnTo>
                  <a:lnTo>
                    <a:pt x="1696003" y="24823"/>
                  </a:lnTo>
                  <a:lnTo>
                    <a:pt x="1708061" y="12436"/>
                  </a:lnTo>
                  <a:lnTo>
                    <a:pt x="1717083" y="5029"/>
                  </a:lnTo>
                  <a:lnTo>
                    <a:pt x="1726104" y="2477"/>
                  </a:lnTo>
                  <a:lnTo>
                    <a:pt x="1735156" y="2477"/>
                  </a:lnTo>
                  <a:lnTo>
                    <a:pt x="1768264" y="32256"/>
                  </a:lnTo>
                  <a:lnTo>
                    <a:pt x="1795419" y="81829"/>
                  </a:lnTo>
                  <a:lnTo>
                    <a:pt x="1810455" y="121492"/>
                  </a:lnTo>
                  <a:lnTo>
                    <a:pt x="1825521" y="178473"/>
                  </a:lnTo>
                  <a:lnTo>
                    <a:pt x="1846601" y="250393"/>
                  </a:lnTo>
                  <a:lnTo>
                    <a:pt x="1867651" y="349539"/>
                  </a:lnTo>
                  <a:lnTo>
                    <a:pt x="1894835" y="480917"/>
                  </a:lnTo>
                  <a:lnTo>
                    <a:pt x="1930951" y="671828"/>
                  </a:lnTo>
                  <a:lnTo>
                    <a:pt x="2006280" y="1075871"/>
                  </a:lnTo>
                  <a:lnTo>
                    <a:pt x="2036382" y="1202294"/>
                  </a:lnTo>
                  <a:lnTo>
                    <a:pt x="2057522" y="1294008"/>
                  </a:lnTo>
                  <a:lnTo>
                    <a:pt x="2078602" y="1365928"/>
                  </a:lnTo>
                  <a:lnTo>
                    <a:pt x="2093638" y="1415501"/>
                  </a:lnTo>
                  <a:lnTo>
                    <a:pt x="2123739" y="1474970"/>
                  </a:lnTo>
                  <a:lnTo>
                    <a:pt x="2153901" y="1504736"/>
                  </a:lnTo>
                  <a:lnTo>
                    <a:pt x="2162952" y="1507211"/>
                  </a:lnTo>
                  <a:lnTo>
                    <a:pt x="2168967" y="1504736"/>
                  </a:lnTo>
                  <a:lnTo>
                    <a:pt x="2177988" y="1502258"/>
                  </a:lnTo>
                  <a:lnTo>
                    <a:pt x="2208090" y="1465067"/>
                  </a:lnTo>
                  <a:lnTo>
                    <a:pt x="2235184" y="1403114"/>
                  </a:lnTo>
                  <a:lnTo>
                    <a:pt x="2253317" y="1353491"/>
                  </a:lnTo>
                  <a:lnTo>
                    <a:pt x="2268383" y="1291531"/>
                  </a:lnTo>
                  <a:lnTo>
                    <a:pt x="2289433" y="1204772"/>
                  </a:lnTo>
                  <a:lnTo>
                    <a:pt x="2316527" y="1088258"/>
                  </a:lnTo>
                  <a:lnTo>
                    <a:pt x="2346719" y="927176"/>
                  </a:lnTo>
                  <a:lnTo>
                    <a:pt x="2458164" y="349539"/>
                  </a:lnTo>
                  <a:lnTo>
                    <a:pt x="2482221" y="245438"/>
                  </a:lnTo>
                  <a:lnTo>
                    <a:pt x="2503301" y="166111"/>
                  </a:lnTo>
                  <a:lnTo>
                    <a:pt x="2518367" y="114060"/>
                  </a:lnTo>
                  <a:lnTo>
                    <a:pt x="2536500" y="71919"/>
                  </a:lnTo>
                  <a:lnTo>
                    <a:pt x="2548529" y="42141"/>
                  </a:lnTo>
                  <a:lnTo>
                    <a:pt x="2560557" y="24823"/>
                  </a:lnTo>
                  <a:lnTo>
                    <a:pt x="2572616" y="12436"/>
                  </a:lnTo>
                  <a:lnTo>
                    <a:pt x="2581637" y="5029"/>
                  </a:lnTo>
                  <a:lnTo>
                    <a:pt x="2590659" y="2477"/>
                  </a:lnTo>
                  <a:lnTo>
                    <a:pt x="2599710" y="2477"/>
                  </a:lnTo>
                  <a:lnTo>
                    <a:pt x="2605725" y="2477"/>
                  </a:lnTo>
                  <a:lnTo>
                    <a:pt x="2614746" y="9959"/>
                  </a:lnTo>
                  <a:lnTo>
                    <a:pt x="2623858" y="17391"/>
                  </a:lnTo>
                  <a:lnTo>
                    <a:pt x="2635886" y="29778"/>
                  </a:lnTo>
                  <a:lnTo>
                    <a:pt x="2644938" y="52125"/>
                  </a:lnTo>
                  <a:lnTo>
                    <a:pt x="2659973" y="79351"/>
                  </a:lnTo>
                  <a:lnTo>
                    <a:pt x="2675039" y="121492"/>
                  </a:lnTo>
                  <a:lnTo>
                    <a:pt x="2690075" y="173543"/>
                  </a:lnTo>
                  <a:lnTo>
                    <a:pt x="2711155" y="250393"/>
                  </a:lnTo>
                  <a:lnTo>
                    <a:pt x="2735302" y="352017"/>
                  </a:lnTo>
                  <a:lnTo>
                    <a:pt x="2762397" y="483395"/>
                  </a:lnTo>
                  <a:lnTo>
                    <a:pt x="2795506" y="669350"/>
                  </a:lnTo>
                  <a:lnTo>
                    <a:pt x="2873842" y="1078349"/>
                  </a:lnTo>
                  <a:lnTo>
                    <a:pt x="2900936" y="1207249"/>
                  </a:lnTo>
                  <a:lnTo>
                    <a:pt x="2922076" y="1294008"/>
                  </a:lnTo>
                  <a:lnTo>
                    <a:pt x="2943156" y="1363451"/>
                  </a:lnTo>
                  <a:lnTo>
                    <a:pt x="2958192" y="1413024"/>
                  </a:lnTo>
                  <a:lnTo>
                    <a:pt x="2988294" y="1472492"/>
                  </a:lnTo>
                  <a:lnTo>
                    <a:pt x="3018485" y="1504736"/>
                  </a:lnTo>
                  <a:lnTo>
                    <a:pt x="3027507" y="1507211"/>
                  </a:lnTo>
                  <a:lnTo>
                    <a:pt x="3036528" y="1504736"/>
                  </a:lnTo>
                  <a:lnTo>
                    <a:pt x="3072644" y="1465067"/>
                  </a:lnTo>
                  <a:lnTo>
                    <a:pt x="3099829" y="1403114"/>
                  </a:lnTo>
                  <a:lnTo>
                    <a:pt x="3117872" y="1353491"/>
                  </a:lnTo>
                  <a:lnTo>
                    <a:pt x="3135945" y="1289078"/>
                  </a:lnTo>
                  <a:lnTo>
                    <a:pt x="3157025" y="1202294"/>
                  </a:lnTo>
                  <a:lnTo>
                    <a:pt x="3181082" y="1085781"/>
                  </a:lnTo>
                  <a:lnTo>
                    <a:pt x="3214281" y="922221"/>
                  </a:lnTo>
                  <a:lnTo>
                    <a:pt x="3322718" y="349539"/>
                  </a:lnTo>
                  <a:lnTo>
                    <a:pt x="3346806" y="247915"/>
                  </a:lnTo>
                  <a:lnTo>
                    <a:pt x="3367856" y="168588"/>
                  </a:lnTo>
                  <a:lnTo>
                    <a:pt x="3382982" y="114060"/>
                  </a:lnTo>
                  <a:lnTo>
                    <a:pt x="3401055" y="71919"/>
                  </a:lnTo>
                  <a:lnTo>
                    <a:pt x="3413083" y="42141"/>
                  </a:lnTo>
                  <a:lnTo>
                    <a:pt x="3425142" y="24823"/>
                  </a:lnTo>
                  <a:lnTo>
                    <a:pt x="3437170" y="12436"/>
                  </a:lnTo>
                  <a:lnTo>
                    <a:pt x="3446192" y="5029"/>
                  </a:lnTo>
                  <a:lnTo>
                    <a:pt x="3455243" y="2477"/>
                  </a:lnTo>
                  <a:lnTo>
                    <a:pt x="3464265" y="2477"/>
                  </a:lnTo>
                  <a:lnTo>
                    <a:pt x="3473376" y="2477"/>
                  </a:lnTo>
                  <a:lnTo>
                    <a:pt x="3479391" y="9959"/>
                  </a:lnTo>
                  <a:lnTo>
                    <a:pt x="3488412" y="17391"/>
                  </a:lnTo>
                  <a:lnTo>
                    <a:pt x="3500471" y="32256"/>
                  </a:lnTo>
                  <a:lnTo>
                    <a:pt x="3524528" y="81829"/>
                  </a:lnTo>
                  <a:lnTo>
                    <a:pt x="3539594" y="121492"/>
                  </a:lnTo>
                  <a:lnTo>
                    <a:pt x="3557637" y="175996"/>
                  </a:lnTo>
                  <a:lnTo>
                    <a:pt x="3575800" y="250393"/>
                  </a:lnTo>
                  <a:lnTo>
                    <a:pt x="3599857" y="349539"/>
                  </a:lnTo>
                  <a:lnTo>
                    <a:pt x="3626951" y="483395"/>
                  </a:lnTo>
                  <a:lnTo>
                    <a:pt x="3632966" y="515626"/>
                  </a:lnTo>
                  <a:lnTo>
                    <a:pt x="3632966" y="518104"/>
                  </a:lnTo>
                </a:path>
              </a:pathLst>
            </a:custGeom>
            <a:ln w="7673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25337" y="6518131"/>
              <a:ext cx="3633470" cy="1507490"/>
            </a:xfrm>
            <a:custGeom>
              <a:avLst/>
              <a:gdLst/>
              <a:ahLst/>
              <a:cxnLst/>
              <a:rect l="l" t="t" r="r" b="b"/>
              <a:pathLst>
                <a:path w="3633470" h="1507490">
                  <a:moveTo>
                    <a:pt x="0" y="1132877"/>
                  </a:moveTo>
                  <a:lnTo>
                    <a:pt x="0" y="1130399"/>
                  </a:lnTo>
                  <a:lnTo>
                    <a:pt x="30101" y="986634"/>
                  </a:lnTo>
                  <a:lnTo>
                    <a:pt x="51172" y="865166"/>
                  </a:lnTo>
                  <a:lnTo>
                    <a:pt x="126498" y="473485"/>
                  </a:lnTo>
                  <a:lnTo>
                    <a:pt x="153577" y="329720"/>
                  </a:lnTo>
                  <a:lnTo>
                    <a:pt x="180762" y="218162"/>
                  </a:lnTo>
                  <a:lnTo>
                    <a:pt x="201812" y="146291"/>
                  </a:lnTo>
                  <a:lnTo>
                    <a:pt x="219885" y="94266"/>
                  </a:lnTo>
                  <a:lnTo>
                    <a:pt x="246979" y="32256"/>
                  </a:lnTo>
                  <a:lnTo>
                    <a:pt x="280148" y="2477"/>
                  </a:lnTo>
                  <a:lnTo>
                    <a:pt x="289200" y="0"/>
                  </a:lnTo>
                  <a:lnTo>
                    <a:pt x="298221" y="2477"/>
                  </a:lnTo>
                  <a:lnTo>
                    <a:pt x="304235" y="7506"/>
                  </a:lnTo>
                  <a:lnTo>
                    <a:pt x="316294" y="14914"/>
                  </a:lnTo>
                  <a:lnTo>
                    <a:pt x="349403" y="71919"/>
                  </a:lnTo>
                  <a:lnTo>
                    <a:pt x="364529" y="109105"/>
                  </a:lnTo>
                  <a:lnTo>
                    <a:pt x="379564" y="158679"/>
                  </a:lnTo>
                  <a:lnTo>
                    <a:pt x="397637" y="228121"/>
                  </a:lnTo>
                  <a:lnTo>
                    <a:pt x="421695" y="319835"/>
                  </a:lnTo>
                  <a:lnTo>
                    <a:pt x="445782" y="441303"/>
                  </a:lnTo>
                  <a:lnTo>
                    <a:pt x="484995" y="639596"/>
                  </a:lnTo>
                  <a:lnTo>
                    <a:pt x="560324" y="1051122"/>
                  </a:lnTo>
                  <a:lnTo>
                    <a:pt x="590426" y="1189932"/>
                  </a:lnTo>
                  <a:lnTo>
                    <a:pt x="614513" y="1286601"/>
                  </a:lnTo>
                  <a:lnTo>
                    <a:pt x="632556" y="1358496"/>
                  </a:lnTo>
                  <a:lnTo>
                    <a:pt x="650689" y="1410547"/>
                  </a:lnTo>
                  <a:lnTo>
                    <a:pt x="665755" y="1447738"/>
                  </a:lnTo>
                  <a:lnTo>
                    <a:pt x="692849" y="1489881"/>
                  </a:lnTo>
                  <a:lnTo>
                    <a:pt x="719943" y="1507211"/>
                  </a:lnTo>
                  <a:lnTo>
                    <a:pt x="728965" y="1504736"/>
                  </a:lnTo>
                  <a:lnTo>
                    <a:pt x="768178" y="1465067"/>
                  </a:lnTo>
                  <a:lnTo>
                    <a:pt x="795242" y="1403114"/>
                  </a:lnTo>
                  <a:lnTo>
                    <a:pt x="810308" y="1353491"/>
                  </a:lnTo>
                  <a:lnTo>
                    <a:pt x="828381" y="1289078"/>
                  </a:lnTo>
                  <a:lnTo>
                    <a:pt x="849521" y="1199817"/>
                  </a:lnTo>
                  <a:lnTo>
                    <a:pt x="876616" y="1080826"/>
                  </a:lnTo>
                  <a:lnTo>
                    <a:pt x="906717" y="914715"/>
                  </a:lnTo>
                  <a:lnTo>
                    <a:pt x="1012118" y="359499"/>
                  </a:lnTo>
                  <a:lnTo>
                    <a:pt x="1039302" y="252870"/>
                  </a:lnTo>
                  <a:lnTo>
                    <a:pt x="1060352" y="171066"/>
                  </a:lnTo>
                  <a:lnTo>
                    <a:pt x="1078425" y="114060"/>
                  </a:lnTo>
                  <a:lnTo>
                    <a:pt x="1093461" y="71919"/>
                  </a:lnTo>
                  <a:lnTo>
                    <a:pt x="1120646" y="24823"/>
                  </a:lnTo>
                  <a:lnTo>
                    <a:pt x="1156761" y="0"/>
                  </a:lnTo>
                  <a:lnTo>
                    <a:pt x="1165783" y="2477"/>
                  </a:lnTo>
                  <a:lnTo>
                    <a:pt x="1171797" y="7506"/>
                  </a:lnTo>
                  <a:lnTo>
                    <a:pt x="1180849" y="17391"/>
                  </a:lnTo>
                  <a:lnTo>
                    <a:pt x="1192877" y="29778"/>
                  </a:lnTo>
                  <a:lnTo>
                    <a:pt x="1217025" y="79351"/>
                  </a:lnTo>
                  <a:lnTo>
                    <a:pt x="1232090" y="121492"/>
                  </a:lnTo>
                  <a:lnTo>
                    <a:pt x="1250133" y="173543"/>
                  </a:lnTo>
                  <a:lnTo>
                    <a:pt x="1268206" y="245438"/>
                  </a:lnTo>
                  <a:lnTo>
                    <a:pt x="1289286" y="344585"/>
                  </a:lnTo>
                  <a:lnTo>
                    <a:pt x="1316441" y="473485"/>
                  </a:lnTo>
                  <a:lnTo>
                    <a:pt x="1352557" y="664396"/>
                  </a:lnTo>
                  <a:lnTo>
                    <a:pt x="1430893" y="1078349"/>
                  </a:lnTo>
                  <a:lnTo>
                    <a:pt x="1457987" y="1207249"/>
                  </a:lnTo>
                  <a:lnTo>
                    <a:pt x="1482074" y="1296486"/>
                  </a:lnTo>
                  <a:lnTo>
                    <a:pt x="1500207" y="1363451"/>
                  </a:lnTo>
                  <a:lnTo>
                    <a:pt x="1518280" y="1415501"/>
                  </a:lnTo>
                  <a:lnTo>
                    <a:pt x="1545345" y="1474970"/>
                  </a:lnTo>
                  <a:lnTo>
                    <a:pt x="1578483" y="1504736"/>
                  </a:lnTo>
                  <a:lnTo>
                    <a:pt x="1587565" y="1507211"/>
                  </a:lnTo>
                  <a:lnTo>
                    <a:pt x="1593579" y="1504736"/>
                  </a:lnTo>
                  <a:lnTo>
                    <a:pt x="1602631" y="1502258"/>
                  </a:lnTo>
                  <a:lnTo>
                    <a:pt x="1632732" y="1465067"/>
                  </a:lnTo>
                  <a:lnTo>
                    <a:pt x="1659827" y="1400637"/>
                  </a:lnTo>
                  <a:lnTo>
                    <a:pt x="1674863" y="1351014"/>
                  </a:lnTo>
                  <a:lnTo>
                    <a:pt x="1696003" y="1284124"/>
                  </a:lnTo>
                  <a:lnTo>
                    <a:pt x="1717083" y="1192409"/>
                  </a:lnTo>
                  <a:lnTo>
                    <a:pt x="1744177" y="1070916"/>
                  </a:lnTo>
                  <a:lnTo>
                    <a:pt x="1777346" y="894920"/>
                  </a:lnTo>
                  <a:lnTo>
                    <a:pt x="1873755" y="381771"/>
                  </a:lnTo>
                  <a:lnTo>
                    <a:pt x="1900850" y="265257"/>
                  </a:lnTo>
                  <a:lnTo>
                    <a:pt x="1921930" y="181025"/>
                  </a:lnTo>
                  <a:lnTo>
                    <a:pt x="1939973" y="121492"/>
                  </a:lnTo>
                  <a:lnTo>
                    <a:pt x="1955038" y="76874"/>
                  </a:lnTo>
                  <a:lnTo>
                    <a:pt x="1982193" y="24823"/>
                  </a:lnTo>
                  <a:lnTo>
                    <a:pt x="2021316" y="0"/>
                  </a:lnTo>
                  <a:lnTo>
                    <a:pt x="2027330" y="2477"/>
                  </a:lnTo>
                  <a:lnTo>
                    <a:pt x="2057522" y="29778"/>
                  </a:lnTo>
                  <a:lnTo>
                    <a:pt x="2081609" y="79351"/>
                  </a:lnTo>
                  <a:lnTo>
                    <a:pt x="2096645" y="119015"/>
                  </a:lnTo>
                  <a:lnTo>
                    <a:pt x="2114718" y="171066"/>
                  </a:lnTo>
                  <a:lnTo>
                    <a:pt x="2132761" y="240483"/>
                  </a:lnTo>
                  <a:lnTo>
                    <a:pt x="2153901" y="337152"/>
                  </a:lnTo>
                  <a:lnTo>
                    <a:pt x="2180995" y="466053"/>
                  </a:lnTo>
                  <a:lnTo>
                    <a:pt x="2220148" y="669350"/>
                  </a:lnTo>
                  <a:lnTo>
                    <a:pt x="2295477" y="1073394"/>
                  </a:lnTo>
                  <a:lnTo>
                    <a:pt x="2322542" y="1202294"/>
                  </a:lnTo>
                  <a:lnTo>
                    <a:pt x="2346719" y="1296486"/>
                  </a:lnTo>
                  <a:lnTo>
                    <a:pt x="2364762" y="1365928"/>
                  </a:lnTo>
                  <a:lnTo>
                    <a:pt x="2382835" y="1415501"/>
                  </a:lnTo>
                  <a:lnTo>
                    <a:pt x="2409929" y="1474970"/>
                  </a:lnTo>
                  <a:lnTo>
                    <a:pt x="2443098" y="1504736"/>
                  </a:lnTo>
                  <a:lnTo>
                    <a:pt x="2452120" y="1507211"/>
                  </a:lnTo>
                  <a:lnTo>
                    <a:pt x="2458164" y="1504736"/>
                  </a:lnTo>
                  <a:lnTo>
                    <a:pt x="2467185" y="1502258"/>
                  </a:lnTo>
                  <a:lnTo>
                    <a:pt x="2497287" y="1462592"/>
                  </a:lnTo>
                  <a:lnTo>
                    <a:pt x="2524381" y="1400637"/>
                  </a:lnTo>
                  <a:lnTo>
                    <a:pt x="2542514" y="1351014"/>
                  </a:lnTo>
                  <a:lnTo>
                    <a:pt x="2560557" y="1284124"/>
                  </a:lnTo>
                  <a:lnTo>
                    <a:pt x="2581637" y="1192409"/>
                  </a:lnTo>
                  <a:lnTo>
                    <a:pt x="2608732" y="1068439"/>
                  </a:lnTo>
                  <a:lnTo>
                    <a:pt x="2641931" y="894920"/>
                  </a:lnTo>
                  <a:lnTo>
                    <a:pt x="2738310" y="384248"/>
                  </a:lnTo>
                  <a:lnTo>
                    <a:pt x="2762397" y="270262"/>
                  </a:lnTo>
                  <a:lnTo>
                    <a:pt x="2783477" y="185980"/>
                  </a:lnTo>
                  <a:lnTo>
                    <a:pt x="2804527" y="123970"/>
                  </a:lnTo>
                  <a:lnTo>
                    <a:pt x="2819653" y="79351"/>
                  </a:lnTo>
                  <a:lnTo>
                    <a:pt x="2849754" y="24823"/>
                  </a:lnTo>
                  <a:lnTo>
                    <a:pt x="2885870" y="0"/>
                  </a:lnTo>
                  <a:lnTo>
                    <a:pt x="2894922" y="2477"/>
                  </a:lnTo>
                  <a:lnTo>
                    <a:pt x="2900936" y="7506"/>
                  </a:lnTo>
                  <a:lnTo>
                    <a:pt x="2913055" y="14914"/>
                  </a:lnTo>
                  <a:lnTo>
                    <a:pt x="2934105" y="49647"/>
                  </a:lnTo>
                  <a:lnTo>
                    <a:pt x="2961199" y="119015"/>
                  </a:lnTo>
                  <a:lnTo>
                    <a:pt x="2979272" y="171066"/>
                  </a:lnTo>
                  <a:lnTo>
                    <a:pt x="2997405" y="242961"/>
                  </a:lnTo>
                  <a:lnTo>
                    <a:pt x="3018485" y="337152"/>
                  </a:lnTo>
                  <a:lnTo>
                    <a:pt x="3045580" y="468530"/>
                  </a:lnTo>
                  <a:lnTo>
                    <a:pt x="3084703" y="661918"/>
                  </a:lnTo>
                  <a:lnTo>
                    <a:pt x="3163039" y="1080826"/>
                  </a:lnTo>
                  <a:lnTo>
                    <a:pt x="3190193" y="1207249"/>
                  </a:lnTo>
                  <a:lnTo>
                    <a:pt x="3211274" y="1294008"/>
                  </a:lnTo>
                  <a:lnTo>
                    <a:pt x="3229316" y="1363451"/>
                  </a:lnTo>
                  <a:lnTo>
                    <a:pt x="3247389" y="1415501"/>
                  </a:lnTo>
                  <a:lnTo>
                    <a:pt x="3277491" y="1474970"/>
                  </a:lnTo>
                  <a:lnTo>
                    <a:pt x="3307653" y="1504736"/>
                  </a:lnTo>
                  <a:lnTo>
                    <a:pt x="3316704" y="1507211"/>
                  </a:lnTo>
                  <a:lnTo>
                    <a:pt x="3322718" y="1504736"/>
                  </a:lnTo>
                  <a:lnTo>
                    <a:pt x="3331740" y="1502258"/>
                  </a:lnTo>
                  <a:lnTo>
                    <a:pt x="3361841" y="1465067"/>
                  </a:lnTo>
                  <a:lnTo>
                    <a:pt x="3389026" y="1400637"/>
                  </a:lnTo>
                  <a:lnTo>
                    <a:pt x="3407069" y="1351014"/>
                  </a:lnTo>
                  <a:lnTo>
                    <a:pt x="3425142" y="1286601"/>
                  </a:lnTo>
                  <a:lnTo>
                    <a:pt x="3446192" y="1197364"/>
                  </a:lnTo>
                  <a:lnTo>
                    <a:pt x="3470369" y="1078349"/>
                  </a:lnTo>
                  <a:lnTo>
                    <a:pt x="3503478" y="909785"/>
                  </a:lnTo>
                  <a:lnTo>
                    <a:pt x="3605871" y="366931"/>
                  </a:lnTo>
                  <a:lnTo>
                    <a:pt x="3632966" y="255348"/>
                  </a:lnTo>
                  <a:lnTo>
                    <a:pt x="3632966" y="252870"/>
                  </a:lnTo>
                </a:path>
              </a:pathLst>
            </a:custGeom>
            <a:ln w="767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582566" y="6398795"/>
            <a:ext cx="2712085" cy="82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50" spc="60">
                <a:latin typeface="Microsoft Sans Serif"/>
                <a:cs typeface="Microsoft Sans Serif"/>
              </a:rPr>
              <a:t>TENSIONES</a:t>
            </a:r>
            <a:r>
              <a:rPr dirty="0" sz="350" spc="55">
                <a:latin typeface="Microsoft Sans Serif"/>
                <a:cs typeface="Microsoft Sans Serif"/>
              </a:rPr>
              <a:t> </a:t>
            </a:r>
            <a:r>
              <a:rPr dirty="0" sz="350" spc="70">
                <a:latin typeface="Microsoft Sans Serif"/>
                <a:cs typeface="Microsoft Sans Serif"/>
              </a:rPr>
              <a:t>EN</a:t>
            </a:r>
            <a:r>
              <a:rPr dirty="0" sz="350" spc="25">
                <a:latin typeface="Microsoft Sans Serif"/>
                <a:cs typeface="Microsoft Sans Serif"/>
              </a:rPr>
              <a:t> </a:t>
            </a:r>
            <a:r>
              <a:rPr dirty="0" sz="350" spc="60">
                <a:latin typeface="Microsoft Sans Serif"/>
                <a:cs typeface="Microsoft Sans Serif"/>
              </a:rPr>
              <a:t>LAS</a:t>
            </a:r>
            <a:r>
              <a:rPr dirty="0" sz="350" spc="55">
                <a:latin typeface="Microsoft Sans Serif"/>
                <a:cs typeface="Microsoft Sans Serif"/>
              </a:rPr>
              <a:t> </a:t>
            </a:r>
            <a:r>
              <a:rPr dirty="0" sz="350" spc="65">
                <a:latin typeface="Microsoft Sans Serif"/>
                <a:cs typeface="Microsoft Sans Serif"/>
              </a:rPr>
              <a:t>FASES</a:t>
            </a:r>
            <a:r>
              <a:rPr dirty="0" sz="350" spc="55">
                <a:latin typeface="Microsoft Sans Serif"/>
                <a:cs typeface="Microsoft Sans Serif"/>
              </a:rPr>
              <a:t> </a:t>
            </a:r>
            <a:r>
              <a:rPr dirty="0" sz="350" spc="70">
                <a:latin typeface="Microsoft Sans Serif"/>
                <a:cs typeface="Microsoft Sans Serif"/>
              </a:rPr>
              <a:t>DE</a:t>
            </a:r>
            <a:r>
              <a:rPr dirty="0" sz="350" spc="55">
                <a:latin typeface="Microsoft Sans Serif"/>
                <a:cs typeface="Microsoft Sans Serif"/>
              </a:rPr>
              <a:t> LA </a:t>
            </a:r>
            <a:r>
              <a:rPr dirty="0" sz="350" spc="10">
                <a:latin typeface="Microsoft Sans Serif"/>
                <a:cs typeface="Microsoft Sans Serif"/>
              </a:rPr>
              <a:t>S/E</a:t>
            </a:r>
            <a:r>
              <a:rPr dirty="0" sz="350" spc="55">
                <a:latin typeface="Microsoft Sans Serif"/>
                <a:cs typeface="Microsoft Sans Serif"/>
              </a:rPr>
              <a:t> </a:t>
            </a:r>
            <a:r>
              <a:rPr dirty="0" sz="350" spc="60">
                <a:latin typeface="Microsoft Sans Serif"/>
                <a:cs typeface="Microsoft Sans Serif"/>
              </a:rPr>
              <a:t>CUENCA-RAYOLOMA</a:t>
            </a:r>
            <a:r>
              <a:rPr dirty="0" sz="350" spc="55">
                <a:latin typeface="Microsoft Sans Serif"/>
                <a:cs typeface="Microsoft Sans Serif"/>
              </a:rPr>
              <a:t> </a:t>
            </a:r>
            <a:r>
              <a:rPr dirty="0" sz="350" spc="70">
                <a:latin typeface="Microsoft Sans Serif"/>
                <a:cs typeface="Microsoft Sans Serif"/>
              </a:rPr>
              <a:t>EN</a:t>
            </a:r>
            <a:r>
              <a:rPr dirty="0" sz="350" spc="25">
                <a:latin typeface="Microsoft Sans Serif"/>
                <a:cs typeface="Microsoft Sans Serif"/>
              </a:rPr>
              <a:t> </a:t>
            </a:r>
            <a:r>
              <a:rPr dirty="0" sz="350" spc="60">
                <a:latin typeface="Microsoft Sans Serif"/>
                <a:cs typeface="Microsoft Sans Serif"/>
              </a:rPr>
              <a:t>FUNCIONAMIENTO</a:t>
            </a:r>
            <a:r>
              <a:rPr dirty="0" sz="350" spc="50">
                <a:latin typeface="Microsoft Sans Serif"/>
                <a:cs typeface="Microsoft Sans Serif"/>
              </a:rPr>
              <a:t> </a:t>
            </a:r>
            <a:r>
              <a:rPr dirty="0" sz="350" spc="55">
                <a:latin typeface="Microsoft Sans Serif"/>
                <a:cs typeface="Microsoft Sans Serif"/>
              </a:rPr>
              <a:t>NORMAL-</a:t>
            </a:r>
            <a:r>
              <a:rPr dirty="0" sz="350" spc="30">
                <a:latin typeface="Microsoft Sans Serif"/>
                <a:cs typeface="Microsoft Sans Serif"/>
              </a:rPr>
              <a:t>69kV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521078" y="8514968"/>
            <a:ext cx="47294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1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6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Ventana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 Notepad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variables </a:t>
            </a:r>
            <a:r>
              <a:rPr dirty="0" sz="1200" spc="-10">
                <a:latin typeface="Microsoft Sans Serif"/>
                <a:cs typeface="Microsoft Sans Serif"/>
              </a:rPr>
              <a:t>máximas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 </a:t>
            </a:r>
            <a:r>
              <a:rPr dirty="0" sz="1200" spc="-10">
                <a:latin typeface="Microsoft Sans Serif"/>
                <a:cs typeface="Microsoft Sans Serif"/>
              </a:rPr>
              <a:t>salida</a:t>
            </a:r>
            <a:endParaRPr sz="1200">
              <a:latin typeface="Microsoft Sans Serif"/>
              <a:cs typeface="Microsoft Sans Serif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104397" y="1078142"/>
            <a:ext cx="3686810" cy="1644014"/>
            <a:chOff x="2104397" y="1078142"/>
            <a:chExt cx="3686810" cy="1644014"/>
          </a:xfrm>
        </p:grpSpPr>
        <p:sp>
          <p:nvSpPr>
            <p:cNvPr id="4" name="object 4" descr=""/>
            <p:cNvSpPr/>
            <p:nvPr/>
          </p:nvSpPr>
          <p:spPr>
            <a:xfrm>
              <a:off x="2147920" y="1082270"/>
              <a:ext cx="3638550" cy="1635125"/>
            </a:xfrm>
            <a:custGeom>
              <a:avLst/>
              <a:gdLst/>
              <a:ahLst/>
              <a:cxnLst/>
              <a:rect l="l" t="t" r="r" b="b"/>
              <a:pathLst>
                <a:path w="3638550" h="1635125">
                  <a:moveTo>
                    <a:pt x="0" y="1609818"/>
                  </a:moveTo>
                  <a:lnTo>
                    <a:pt x="3638035" y="1609818"/>
                  </a:lnTo>
                  <a:lnTo>
                    <a:pt x="3638035" y="0"/>
                  </a:lnTo>
                  <a:lnTo>
                    <a:pt x="0" y="0"/>
                  </a:lnTo>
                  <a:lnTo>
                    <a:pt x="0" y="1609818"/>
                  </a:lnTo>
                  <a:close/>
                </a:path>
                <a:path w="3638550" h="1635125">
                  <a:moveTo>
                    <a:pt x="0" y="1609818"/>
                  </a:moveTo>
                  <a:lnTo>
                    <a:pt x="0" y="1634818"/>
                  </a:lnTo>
                </a:path>
                <a:path w="3638550" h="1635125">
                  <a:moveTo>
                    <a:pt x="519765" y="1609818"/>
                  </a:moveTo>
                  <a:lnTo>
                    <a:pt x="519765" y="1634818"/>
                  </a:lnTo>
                </a:path>
                <a:path w="3638550" h="1635125">
                  <a:moveTo>
                    <a:pt x="1039453" y="1609818"/>
                  </a:moveTo>
                  <a:lnTo>
                    <a:pt x="1039453" y="1634818"/>
                  </a:lnTo>
                </a:path>
                <a:path w="3638550" h="1635125">
                  <a:moveTo>
                    <a:pt x="1559142" y="1609818"/>
                  </a:moveTo>
                  <a:lnTo>
                    <a:pt x="1559142" y="1634818"/>
                  </a:lnTo>
                </a:path>
                <a:path w="3638550" h="1635125">
                  <a:moveTo>
                    <a:pt x="2078892" y="1609818"/>
                  </a:moveTo>
                  <a:lnTo>
                    <a:pt x="2078892" y="1634818"/>
                  </a:lnTo>
                </a:path>
                <a:path w="3638550" h="1635125">
                  <a:moveTo>
                    <a:pt x="2598581" y="1609818"/>
                  </a:moveTo>
                  <a:lnTo>
                    <a:pt x="2598581" y="1634818"/>
                  </a:lnTo>
                </a:path>
                <a:path w="3638550" h="1635125">
                  <a:moveTo>
                    <a:pt x="3118331" y="1609818"/>
                  </a:moveTo>
                  <a:lnTo>
                    <a:pt x="3118331" y="1634818"/>
                  </a:lnTo>
                </a:path>
                <a:path w="3638550" h="1635125">
                  <a:moveTo>
                    <a:pt x="3638020" y="1609818"/>
                  </a:moveTo>
                  <a:lnTo>
                    <a:pt x="3638020" y="1634818"/>
                  </a:lnTo>
                </a:path>
              </a:pathLst>
            </a:custGeom>
            <a:ln w="8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667685" y="1082270"/>
              <a:ext cx="2599055" cy="1610360"/>
            </a:xfrm>
            <a:custGeom>
              <a:avLst/>
              <a:gdLst/>
              <a:ahLst/>
              <a:cxnLst/>
              <a:rect l="l" t="t" r="r" b="b"/>
              <a:pathLst>
                <a:path w="2599054" h="1610360">
                  <a:moveTo>
                    <a:pt x="0" y="0"/>
                  </a:moveTo>
                  <a:lnTo>
                    <a:pt x="0" y="1609818"/>
                  </a:lnTo>
                </a:path>
                <a:path w="2599054" h="1610360">
                  <a:moveTo>
                    <a:pt x="519688" y="0"/>
                  </a:moveTo>
                  <a:lnTo>
                    <a:pt x="519688" y="1609818"/>
                  </a:lnTo>
                </a:path>
                <a:path w="2599054" h="1610360">
                  <a:moveTo>
                    <a:pt x="1039377" y="0"/>
                  </a:moveTo>
                  <a:lnTo>
                    <a:pt x="1039377" y="1609818"/>
                  </a:lnTo>
                </a:path>
                <a:path w="2599054" h="1610360">
                  <a:moveTo>
                    <a:pt x="1559127" y="0"/>
                  </a:moveTo>
                  <a:lnTo>
                    <a:pt x="1559127" y="1609818"/>
                  </a:lnTo>
                </a:path>
                <a:path w="2599054" h="1610360">
                  <a:moveTo>
                    <a:pt x="2078816" y="0"/>
                  </a:moveTo>
                  <a:lnTo>
                    <a:pt x="2078816" y="1609818"/>
                  </a:lnTo>
                </a:path>
                <a:path w="2599054" h="1610360">
                  <a:moveTo>
                    <a:pt x="2598566" y="0"/>
                  </a:moveTo>
                  <a:lnTo>
                    <a:pt x="2598566" y="1609818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8207" y="269208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58" y="0"/>
                  </a:moveTo>
                  <a:lnTo>
                    <a:pt x="0" y="0"/>
                  </a:lnTo>
                </a:path>
              </a:pathLst>
            </a:custGeom>
            <a:ln w="75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66596" y="2643793"/>
            <a:ext cx="5639435" cy="222948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897255">
              <a:lnSpc>
                <a:spcPct val="100000"/>
              </a:lnSpc>
              <a:spcBef>
                <a:spcPts val="145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-20">
                <a:latin typeface="Microsoft Sans Serif"/>
                <a:cs typeface="Microsoft Sans Serif"/>
              </a:rPr>
              <a:t>50,0</a:t>
            </a:r>
            <a:endParaRPr sz="350">
              <a:latin typeface="Microsoft Sans Serif"/>
              <a:cs typeface="Microsoft Sans Serif"/>
            </a:endParaRPr>
          </a:p>
          <a:p>
            <a:pPr marL="1062990">
              <a:lnSpc>
                <a:spcPct val="100000"/>
              </a:lnSpc>
              <a:spcBef>
                <a:spcPts val="55"/>
              </a:spcBef>
              <a:tabLst>
                <a:tab pos="1567180" algn="l"/>
                <a:tab pos="2086610" algn="l"/>
                <a:tab pos="2606675" algn="l"/>
                <a:tab pos="3126105" algn="l"/>
                <a:tab pos="3646170" algn="l"/>
                <a:tab pos="4165600" algn="l"/>
                <a:tab pos="4404360" algn="l"/>
                <a:tab pos="4685665" algn="l"/>
              </a:tabLst>
            </a:pPr>
            <a:r>
              <a:rPr dirty="0" sz="350">
                <a:latin typeface="Microsoft Sans Serif"/>
                <a:cs typeface="Microsoft Sans Serif"/>
              </a:rPr>
              <a:t>0	</a:t>
            </a:r>
            <a:r>
              <a:rPr dirty="0" sz="350" spc="30">
                <a:latin typeface="Microsoft Sans Serif"/>
                <a:cs typeface="Microsoft Sans Serif"/>
              </a:rPr>
              <a:t>10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20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30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40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50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0">
                <a:latin typeface="Microsoft Sans Serif"/>
                <a:cs typeface="Microsoft Sans Serif"/>
              </a:rPr>
              <a:t>60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-20">
                <a:latin typeface="Microsoft Sans Serif"/>
                <a:cs typeface="Microsoft Sans Serif"/>
              </a:rPr>
              <a:t>[ms]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350" spc="35">
                <a:latin typeface="Microsoft Sans Serif"/>
                <a:cs typeface="Microsoft Sans Serif"/>
              </a:rPr>
              <a:t>70</a:t>
            </a:r>
            <a:endParaRPr sz="350">
              <a:latin typeface="Microsoft Sans Serif"/>
              <a:cs typeface="Microsoft Sans Serif"/>
            </a:endParaRPr>
          </a:p>
          <a:p>
            <a:pPr marL="882015">
              <a:lnSpc>
                <a:spcPct val="100000"/>
              </a:lnSpc>
              <a:spcBef>
                <a:spcPts val="5"/>
              </a:spcBef>
            </a:pPr>
            <a:r>
              <a:rPr dirty="0" sz="300" spc="20">
                <a:latin typeface="Microsoft Sans Serif"/>
                <a:cs typeface="Microsoft Sans Serif"/>
              </a:rPr>
              <a:t>(file</a:t>
            </a:r>
            <a:r>
              <a:rPr dirty="0" sz="300" spc="35">
                <a:latin typeface="Microsoft Sans Serif"/>
                <a:cs typeface="Microsoft Sans Serif"/>
              </a:rPr>
              <a:t> </a:t>
            </a:r>
            <a:r>
              <a:rPr dirty="0" sz="300" spc="50">
                <a:latin typeface="Microsoft Sans Serif"/>
                <a:cs typeface="Microsoft Sans Serif"/>
              </a:rPr>
              <a:t>CIRCUITOGENERAL_CON_OTROS_TRANSFORMADORES.pl4;</a:t>
            </a:r>
            <a:r>
              <a:rPr dirty="0" sz="300" spc="50">
                <a:latin typeface="Microsoft Sans Serif"/>
                <a:cs typeface="Microsoft Sans Serif"/>
              </a:rPr>
              <a:t> </a:t>
            </a:r>
            <a:r>
              <a:rPr dirty="0" sz="300" spc="20">
                <a:latin typeface="Microsoft Sans Serif"/>
                <a:cs typeface="Microsoft Sans Serif"/>
              </a:rPr>
              <a:t>x-var</a:t>
            </a:r>
            <a:r>
              <a:rPr dirty="0" sz="300" spc="50">
                <a:latin typeface="Microsoft Sans Serif"/>
                <a:cs typeface="Microsoft Sans Serif"/>
              </a:rPr>
              <a:t> </a:t>
            </a:r>
            <a:r>
              <a:rPr dirty="0" sz="300" spc="20">
                <a:latin typeface="Microsoft Sans Serif"/>
                <a:cs typeface="Microsoft Sans Serif"/>
              </a:rPr>
              <a:t>t)</a:t>
            </a:r>
            <a:r>
              <a:rPr dirty="0" sz="300" spc="220">
                <a:latin typeface="Microsoft Sans Serif"/>
                <a:cs typeface="Microsoft Sans Serif"/>
              </a:rPr>
              <a:t> </a:t>
            </a:r>
            <a:r>
              <a:rPr dirty="0" sz="300" spc="55">
                <a:solidFill>
                  <a:srgbClr val="FF0000"/>
                </a:solidFill>
                <a:latin typeface="Microsoft Sans Serif"/>
                <a:cs typeface="Microsoft Sans Serif"/>
              </a:rPr>
              <a:t>c:CUENCA-X0001A</a:t>
            </a:r>
            <a:r>
              <a:rPr dirty="0" sz="300" spc="229">
                <a:solidFill>
                  <a:srgbClr val="FF0000"/>
                </a:solidFill>
                <a:latin typeface="Microsoft Sans Serif"/>
                <a:cs typeface="Microsoft Sans Serif"/>
              </a:rPr>
              <a:t>  </a:t>
            </a:r>
            <a:r>
              <a:rPr dirty="0" sz="300" spc="55">
                <a:solidFill>
                  <a:srgbClr val="008000"/>
                </a:solidFill>
                <a:latin typeface="Microsoft Sans Serif"/>
                <a:cs typeface="Microsoft Sans Serif"/>
              </a:rPr>
              <a:t>c:CUENCB-X0001B</a:t>
            </a:r>
            <a:r>
              <a:rPr dirty="0" sz="300" spc="235">
                <a:solidFill>
                  <a:srgbClr val="008000"/>
                </a:solidFill>
                <a:latin typeface="Microsoft Sans Serif"/>
                <a:cs typeface="Microsoft Sans Serif"/>
              </a:rPr>
              <a:t>  </a:t>
            </a:r>
            <a:r>
              <a:rPr dirty="0" sz="300" spc="55">
                <a:solidFill>
                  <a:srgbClr val="0000FF"/>
                </a:solidFill>
                <a:latin typeface="Microsoft Sans Serif"/>
                <a:cs typeface="Microsoft Sans Serif"/>
              </a:rPr>
              <a:t>c:CUENCC-</a:t>
            </a:r>
            <a:r>
              <a:rPr dirty="0" sz="300" spc="45">
                <a:solidFill>
                  <a:srgbClr val="0000FF"/>
                </a:solidFill>
                <a:latin typeface="Microsoft Sans Serif"/>
                <a:cs typeface="Microsoft Sans Serif"/>
              </a:rPr>
              <a:t>X0001C</a:t>
            </a:r>
            <a:endParaRPr sz="300">
              <a:latin typeface="Microsoft Sans Serif"/>
              <a:cs typeface="Microsoft Sans Serif"/>
            </a:endParaRPr>
          </a:p>
          <a:p>
            <a:pPr marL="390525">
              <a:lnSpc>
                <a:spcPct val="100000"/>
              </a:lnSpc>
              <a:spcBef>
                <a:spcPts val="105"/>
              </a:spcBef>
            </a:pPr>
            <a:r>
              <a:rPr dirty="0" sz="1200" b="1">
                <a:latin typeface="Arial"/>
                <a:cs typeface="Arial"/>
              </a:rPr>
              <a:t>Figura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E.</a:t>
            </a:r>
            <a:r>
              <a:rPr dirty="0" sz="1200" spc="-5" b="1">
                <a:latin typeface="Arial"/>
                <a:cs typeface="Arial"/>
              </a:rPr>
              <a:t> </a:t>
            </a:r>
            <a:r>
              <a:rPr dirty="0" sz="1200" b="1">
                <a:latin typeface="Arial"/>
                <a:cs typeface="Arial"/>
              </a:rPr>
              <a:t>5</a:t>
            </a:r>
            <a:r>
              <a:rPr dirty="0" sz="1200" spc="-10" b="1">
                <a:latin typeface="Arial"/>
                <a:cs typeface="Arial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Corrientes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fases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 S/E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Cuenca Rayoloma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 spc="-20">
                <a:latin typeface="Microsoft Sans Serif"/>
                <a:cs typeface="Microsoft Sans Serif"/>
              </a:rPr>
              <a:t>69kV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10000"/>
              </a:lnSpc>
              <a:spcBef>
                <a:spcPts val="815"/>
              </a:spcBef>
            </a:pP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obtener</a:t>
            </a:r>
            <a:r>
              <a:rPr dirty="0" sz="1200" spc="3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forma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texto,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click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pestaña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ATP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se </a:t>
            </a:r>
            <a:r>
              <a:rPr dirty="0" sz="1200">
                <a:latin typeface="Microsoft Sans Serif"/>
                <a:cs typeface="Microsoft Sans Serif"/>
              </a:rPr>
              <a:t>selecciona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runEDIT;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luego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elige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2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proyecto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30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30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</a:t>
            </a:r>
            <a:r>
              <a:rPr dirty="0" sz="1200" spc="28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desea </a:t>
            </a:r>
            <a:r>
              <a:rPr dirty="0" sz="1200">
                <a:latin typeface="Microsoft Sans Serif"/>
                <a:cs typeface="Microsoft Sans Serif"/>
              </a:rPr>
              <a:t>observar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resultados,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agregándole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.lis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su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nombre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respectivo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después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enter, </a:t>
            </a:r>
            <a:r>
              <a:rPr dirty="0" sz="1200">
                <a:latin typeface="Microsoft Sans Serif"/>
                <a:cs typeface="Microsoft Sans Serif"/>
              </a:rPr>
              <a:t>desplegándose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manera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pantalla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Notepad,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el</a:t>
            </a:r>
            <a:r>
              <a:rPr dirty="0" sz="1200" spc="8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cual</a:t>
            </a:r>
            <a:r>
              <a:rPr dirty="0" sz="1200" spc="8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contiene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65">
                <a:latin typeface="Microsoft Sans Serif"/>
                <a:cs typeface="Microsoft Sans Serif"/>
              </a:rPr>
              <a:t> </a:t>
            </a:r>
            <a:r>
              <a:rPr dirty="0" sz="1200" spc="-25">
                <a:latin typeface="Microsoft Sans Serif"/>
                <a:cs typeface="Microsoft Sans Serif"/>
              </a:rPr>
              <a:t>una </a:t>
            </a:r>
            <a:r>
              <a:rPr dirty="0" sz="1200">
                <a:latin typeface="Microsoft Sans Serif"/>
                <a:cs typeface="Microsoft Sans Serif"/>
              </a:rPr>
              <a:t>primera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toda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información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(datos)</a:t>
            </a:r>
            <a:r>
              <a:rPr dirty="0" sz="1200" spc="2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ingresada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del</a:t>
            </a:r>
            <a:r>
              <a:rPr dirty="0" sz="1200" spc="5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sistema</a:t>
            </a:r>
            <a:r>
              <a:rPr dirty="0" sz="1200" spc="1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y</a:t>
            </a:r>
            <a:r>
              <a:rPr dirty="0" sz="1200" spc="3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en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una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segunda </a:t>
            </a:r>
            <a:r>
              <a:rPr dirty="0" sz="1200">
                <a:latin typeface="Microsoft Sans Serif"/>
                <a:cs typeface="Microsoft Sans Serif"/>
              </a:rPr>
              <a:t>parte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10">
                <a:latin typeface="Microsoft Sans Serif"/>
                <a:cs typeface="Microsoft Sans Serif"/>
              </a:rPr>
              <a:t> simulación.</a:t>
            </a:r>
            <a:endParaRPr sz="1200">
              <a:latin typeface="Microsoft Sans Serif"/>
              <a:cs typeface="Microsoft Sans Serif"/>
            </a:endParaRPr>
          </a:p>
          <a:p>
            <a:pPr algn="just" marL="12700" marR="12065">
              <a:lnSpc>
                <a:spcPct val="108500"/>
              </a:lnSpc>
              <a:spcBef>
                <a:spcPts val="1055"/>
              </a:spcBef>
            </a:pPr>
            <a:r>
              <a:rPr dirty="0" sz="1200">
                <a:latin typeface="Microsoft Sans Serif"/>
                <a:cs typeface="Microsoft Sans Serif"/>
              </a:rPr>
              <a:t>Los</a:t>
            </a:r>
            <a:r>
              <a:rPr dirty="0" sz="1200" spc="6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resultados</a:t>
            </a:r>
            <a:r>
              <a:rPr dirty="0" sz="1200" spc="4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tienen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mayor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importancia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para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este</a:t>
            </a:r>
            <a:r>
              <a:rPr dirty="0" sz="1200" spc="5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estudio,</a:t>
            </a:r>
            <a:r>
              <a:rPr dirty="0" sz="1200" spc="7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son</a:t>
            </a:r>
            <a:r>
              <a:rPr dirty="0" sz="1200" spc="4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las</a:t>
            </a:r>
            <a:r>
              <a:rPr dirty="0" sz="1200" spc="43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variables </a:t>
            </a:r>
            <a:r>
              <a:rPr dirty="0" sz="1200">
                <a:latin typeface="Microsoft Sans Serif"/>
                <a:cs typeface="Microsoft Sans Serif"/>
              </a:rPr>
              <a:t>máximas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salida,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que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se observan</a:t>
            </a:r>
            <a:r>
              <a:rPr dirty="0" sz="1200" spc="-10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la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siguiente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manera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2108207" y="2491774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 h="0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75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951783" y="2446490"/>
            <a:ext cx="15875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-20">
                <a:latin typeface="Microsoft Sans Serif"/>
                <a:cs typeface="Microsoft Sans Serif"/>
              </a:rPr>
              <a:t>37,5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108207" y="2289033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 h="0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75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951783" y="2243674"/>
            <a:ext cx="15875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-20">
                <a:latin typeface="Microsoft Sans Serif"/>
                <a:cs typeface="Microsoft Sans Serif"/>
              </a:rPr>
              <a:t>25,0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108207" y="2088719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 h="0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75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951783" y="2043435"/>
            <a:ext cx="15875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latin typeface="Microsoft Sans Serif"/>
                <a:cs typeface="Microsoft Sans Serif"/>
              </a:rPr>
              <a:t>-</a:t>
            </a:r>
            <a:r>
              <a:rPr dirty="0" sz="350" spc="-20">
                <a:latin typeface="Microsoft Sans Serif"/>
                <a:cs typeface="Microsoft Sans Serif"/>
              </a:rPr>
              <a:t>12,5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108207" y="1888455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 h="0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75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003789" y="1843121"/>
            <a:ext cx="10668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latin typeface="Microsoft Sans Serif"/>
                <a:cs typeface="Microsoft Sans Serif"/>
              </a:rPr>
              <a:t>0,0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108207" y="1685664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 h="0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75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970112" y="1640304"/>
            <a:ext cx="14033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latin typeface="Microsoft Sans Serif"/>
                <a:cs typeface="Microsoft Sans Serif"/>
              </a:rPr>
              <a:t>12,5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2108207" y="1485350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 h="0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75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970112" y="1440065"/>
            <a:ext cx="14033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latin typeface="Microsoft Sans Serif"/>
                <a:cs typeface="Microsoft Sans Serif"/>
              </a:rPr>
              <a:t>25,0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108207" y="1082270"/>
            <a:ext cx="36830" cy="200660"/>
          </a:xfrm>
          <a:custGeom>
            <a:avLst/>
            <a:gdLst/>
            <a:ahLst/>
            <a:cxnLst/>
            <a:rect l="l" t="t" r="r" b="b"/>
            <a:pathLst>
              <a:path w="36830" h="200659">
                <a:moveTo>
                  <a:pt x="36658" y="200314"/>
                </a:moveTo>
                <a:lnTo>
                  <a:pt x="0" y="200314"/>
                </a:lnTo>
              </a:path>
              <a:path w="36830" h="200659">
                <a:moveTo>
                  <a:pt x="36658" y="0"/>
                </a:moveTo>
                <a:lnTo>
                  <a:pt x="0" y="0"/>
                </a:lnTo>
              </a:path>
            </a:pathLst>
          </a:custGeom>
          <a:ln w="83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970112" y="1036985"/>
            <a:ext cx="182245" cy="2832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latin typeface="Microsoft Sans Serif"/>
                <a:cs typeface="Microsoft Sans Serif"/>
              </a:rPr>
              <a:t>50,0</a:t>
            </a:r>
            <a:endParaRPr sz="350">
              <a:latin typeface="Microsoft Sans Serif"/>
              <a:cs typeface="Microsoft Sans Serif"/>
            </a:endParaRPr>
          </a:p>
          <a:p>
            <a:pPr marL="12700" marR="5080" indent="85090">
              <a:lnSpc>
                <a:spcPct val="187700"/>
              </a:lnSpc>
            </a:pPr>
            <a:r>
              <a:rPr dirty="0" sz="350" spc="-25">
                <a:latin typeface="Microsoft Sans Serif"/>
                <a:cs typeface="Microsoft Sans Serif"/>
              </a:rPr>
              <a:t>[A]</a:t>
            </a:r>
            <a:r>
              <a:rPr dirty="0" sz="350" spc="500">
                <a:latin typeface="Microsoft Sans Serif"/>
                <a:cs typeface="Microsoft Sans Serif"/>
              </a:rPr>
              <a:t> </a:t>
            </a:r>
            <a:r>
              <a:rPr dirty="0" sz="350" spc="-20">
                <a:latin typeface="Microsoft Sans Serif"/>
                <a:cs typeface="Microsoft Sans Serif"/>
              </a:rPr>
              <a:t>37,5</a:t>
            </a:r>
            <a:endParaRPr sz="350">
              <a:latin typeface="Microsoft Sans Serif"/>
              <a:cs typeface="Microsoft Sans Serif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2143993" y="1123404"/>
            <a:ext cx="3646170" cy="1527810"/>
            <a:chOff x="2143993" y="1123404"/>
            <a:chExt cx="3646170" cy="1527810"/>
          </a:xfrm>
        </p:grpSpPr>
        <p:sp>
          <p:nvSpPr>
            <p:cNvPr id="23" name="object 23" descr=""/>
            <p:cNvSpPr/>
            <p:nvPr/>
          </p:nvSpPr>
          <p:spPr>
            <a:xfrm>
              <a:off x="2147920" y="1282584"/>
              <a:ext cx="3632200" cy="1209675"/>
            </a:xfrm>
            <a:custGeom>
              <a:avLst/>
              <a:gdLst/>
              <a:ahLst/>
              <a:cxnLst/>
              <a:rect l="l" t="t" r="r" b="b"/>
              <a:pathLst>
                <a:path w="3632200" h="1209675">
                  <a:moveTo>
                    <a:pt x="0" y="1209190"/>
                  </a:moveTo>
                  <a:lnTo>
                    <a:pt x="3631916" y="1209190"/>
                  </a:lnTo>
                </a:path>
                <a:path w="3632200" h="1209675">
                  <a:moveTo>
                    <a:pt x="0" y="1006449"/>
                  </a:moveTo>
                  <a:lnTo>
                    <a:pt x="3631916" y="1006449"/>
                  </a:lnTo>
                </a:path>
                <a:path w="3632200" h="1209675">
                  <a:moveTo>
                    <a:pt x="0" y="806135"/>
                  </a:moveTo>
                  <a:lnTo>
                    <a:pt x="3631916" y="806135"/>
                  </a:lnTo>
                </a:path>
                <a:path w="3632200" h="1209675">
                  <a:moveTo>
                    <a:pt x="0" y="605871"/>
                  </a:moveTo>
                  <a:lnTo>
                    <a:pt x="3631916" y="605871"/>
                  </a:lnTo>
                </a:path>
                <a:path w="3632200" h="1209675">
                  <a:moveTo>
                    <a:pt x="0" y="403080"/>
                  </a:moveTo>
                  <a:lnTo>
                    <a:pt x="3631916" y="403080"/>
                  </a:lnTo>
                </a:path>
                <a:path w="3632200" h="1209675">
                  <a:moveTo>
                    <a:pt x="0" y="202766"/>
                  </a:moveTo>
                  <a:lnTo>
                    <a:pt x="3631916" y="202766"/>
                  </a:lnTo>
                </a:path>
                <a:path w="3632200" h="1209675">
                  <a:moveTo>
                    <a:pt x="0" y="0"/>
                  </a:moveTo>
                  <a:lnTo>
                    <a:pt x="3631916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47920" y="1127331"/>
              <a:ext cx="3638550" cy="1520190"/>
            </a:xfrm>
            <a:custGeom>
              <a:avLst/>
              <a:gdLst/>
              <a:ahLst/>
              <a:cxnLst/>
              <a:rect l="l" t="t" r="r" b="b"/>
              <a:pathLst>
                <a:path w="3638550" h="1520189">
                  <a:moveTo>
                    <a:pt x="0" y="1382006"/>
                  </a:moveTo>
                  <a:lnTo>
                    <a:pt x="3054" y="1392014"/>
                  </a:lnTo>
                  <a:lnTo>
                    <a:pt x="18329" y="1434574"/>
                  </a:lnTo>
                  <a:lnTo>
                    <a:pt x="27493" y="1449562"/>
                  </a:lnTo>
                  <a:lnTo>
                    <a:pt x="30548" y="1459630"/>
                  </a:lnTo>
                  <a:lnTo>
                    <a:pt x="33603" y="1462129"/>
                  </a:lnTo>
                  <a:lnTo>
                    <a:pt x="58115" y="1504692"/>
                  </a:lnTo>
                  <a:lnTo>
                    <a:pt x="67279" y="1514692"/>
                  </a:lnTo>
                  <a:lnTo>
                    <a:pt x="76444" y="1517192"/>
                  </a:lnTo>
                  <a:lnTo>
                    <a:pt x="88663" y="1519691"/>
                  </a:lnTo>
                  <a:lnTo>
                    <a:pt x="97828" y="1517192"/>
                  </a:lnTo>
                  <a:lnTo>
                    <a:pt x="137620" y="1464629"/>
                  </a:lnTo>
                  <a:lnTo>
                    <a:pt x="165116" y="1394516"/>
                  </a:lnTo>
                  <a:lnTo>
                    <a:pt x="177324" y="1356936"/>
                  </a:lnTo>
                  <a:lnTo>
                    <a:pt x="220079" y="1181692"/>
                  </a:lnTo>
                  <a:lnTo>
                    <a:pt x="253771" y="1016457"/>
                  </a:lnTo>
                  <a:lnTo>
                    <a:pt x="311816" y="703501"/>
                  </a:lnTo>
                  <a:lnTo>
                    <a:pt x="330218" y="595887"/>
                  </a:lnTo>
                  <a:lnTo>
                    <a:pt x="354663" y="480693"/>
                  </a:lnTo>
                  <a:lnTo>
                    <a:pt x="406574" y="242873"/>
                  </a:lnTo>
                  <a:lnTo>
                    <a:pt x="424976" y="162758"/>
                  </a:lnTo>
                  <a:lnTo>
                    <a:pt x="443317" y="110190"/>
                  </a:lnTo>
                  <a:lnTo>
                    <a:pt x="483021" y="22568"/>
                  </a:lnTo>
                  <a:lnTo>
                    <a:pt x="519765" y="0"/>
                  </a:lnTo>
                  <a:lnTo>
                    <a:pt x="525868" y="2502"/>
                  </a:lnTo>
                  <a:lnTo>
                    <a:pt x="531972" y="5004"/>
                  </a:lnTo>
                  <a:lnTo>
                    <a:pt x="565572" y="42584"/>
                  </a:lnTo>
                  <a:lnTo>
                    <a:pt x="586965" y="90123"/>
                  </a:lnTo>
                  <a:lnTo>
                    <a:pt x="602254" y="137687"/>
                  </a:lnTo>
                  <a:lnTo>
                    <a:pt x="617574" y="197811"/>
                  </a:lnTo>
                  <a:lnTo>
                    <a:pt x="648123" y="310454"/>
                  </a:lnTo>
                  <a:lnTo>
                    <a:pt x="666464" y="398075"/>
                  </a:lnTo>
                  <a:lnTo>
                    <a:pt x="690909" y="523253"/>
                  </a:lnTo>
                  <a:lnTo>
                    <a:pt x="801017" y="1104079"/>
                  </a:lnTo>
                  <a:lnTo>
                    <a:pt x="834617" y="1254327"/>
                  </a:lnTo>
                  <a:lnTo>
                    <a:pt x="859062" y="1356936"/>
                  </a:lnTo>
                  <a:lnTo>
                    <a:pt x="874352" y="1404500"/>
                  </a:lnTo>
                  <a:lnTo>
                    <a:pt x="889611" y="1442080"/>
                  </a:lnTo>
                  <a:lnTo>
                    <a:pt x="917168" y="1497130"/>
                  </a:lnTo>
                  <a:lnTo>
                    <a:pt x="926354" y="1507191"/>
                  </a:lnTo>
                  <a:lnTo>
                    <a:pt x="932458" y="1514692"/>
                  </a:lnTo>
                  <a:lnTo>
                    <a:pt x="941613" y="1517192"/>
                  </a:lnTo>
                  <a:lnTo>
                    <a:pt x="950799" y="1519691"/>
                  </a:lnTo>
                  <a:lnTo>
                    <a:pt x="956903" y="1517192"/>
                  </a:lnTo>
                  <a:lnTo>
                    <a:pt x="996667" y="1479631"/>
                  </a:lnTo>
                  <a:lnTo>
                    <a:pt x="1015009" y="1439578"/>
                  </a:lnTo>
                  <a:lnTo>
                    <a:pt x="1033350" y="1392014"/>
                  </a:lnTo>
                  <a:lnTo>
                    <a:pt x="1048609" y="1341948"/>
                  </a:lnTo>
                  <a:lnTo>
                    <a:pt x="1079157" y="1216746"/>
                  </a:lnTo>
                  <a:lnTo>
                    <a:pt x="1097559" y="1136630"/>
                  </a:lnTo>
                  <a:lnTo>
                    <a:pt x="1122004" y="1013955"/>
                  </a:lnTo>
                  <a:lnTo>
                    <a:pt x="1232052" y="415640"/>
                  </a:lnTo>
                  <a:lnTo>
                    <a:pt x="1265652" y="260388"/>
                  </a:lnTo>
                  <a:lnTo>
                    <a:pt x="1293210" y="160256"/>
                  </a:lnTo>
                  <a:lnTo>
                    <a:pt x="1308499" y="112692"/>
                  </a:lnTo>
                  <a:lnTo>
                    <a:pt x="1323758" y="77638"/>
                  </a:lnTo>
                  <a:lnTo>
                    <a:pt x="1351255" y="22568"/>
                  </a:lnTo>
                  <a:lnTo>
                    <a:pt x="1375760" y="2502"/>
                  </a:lnTo>
                  <a:lnTo>
                    <a:pt x="1384946" y="0"/>
                  </a:lnTo>
                  <a:lnTo>
                    <a:pt x="1427702" y="40082"/>
                  </a:lnTo>
                  <a:lnTo>
                    <a:pt x="1449095" y="80140"/>
                  </a:lnTo>
                  <a:lnTo>
                    <a:pt x="1464354" y="125202"/>
                  </a:lnTo>
                  <a:lnTo>
                    <a:pt x="1479704" y="177770"/>
                  </a:lnTo>
                  <a:lnTo>
                    <a:pt x="1513304" y="300446"/>
                  </a:lnTo>
                  <a:lnTo>
                    <a:pt x="1528594" y="375582"/>
                  </a:lnTo>
                  <a:lnTo>
                    <a:pt x="1553039" y="505764"/>
                  </a:lnTo>
                  <a:lnTo>
                    <a:pt x="1669251" y="1114137"/>
                  </a:lnTo>
                  <a:lnTo>
                    <a:pt x="1696747" y="1246821"/>
                  </a:lnTo>
                  <a:lnTo>
                    <a:pt x="1721192" y="1349455"/>
                  </a:lnTo>
                  <a:lnTo>
                    <a:pt x="1736451" y="1399496"/>
                  </a:lnTo>
                  <a:lnTo>
                    <a:pt x="1751802" y="1434574"/>
                  </a:lnTo>
                  <a:lnTo>
                    <a:pt x="1776246" y="1482131"/>
                  </a:lnTo>
                  <a:lnTo>
                    <a:pt x="1806795" y="1517192"/>
                  </a:lnTo>
                  <a:lnTo>
                    <a:pt x="1815950" y="1519691"/>
                  </a:lnTo>
                  <a:lnTo>
                    <a:pt x="1822084" y="1517192"/>
                  </a:lnTo>
                  <a:lnTo>
                    <a:pt x="1831240" y="1514692"/>
                  </a:lnTo>
                  <a:lnTo>
                    <a:pt x="1840395" y="1507191"/>
                  </a:lnTo>
                  <a:lnTo>
                    <a:pt x="1858797" y="1487130"/>
                  </a:lnTo>
                  <a:lnTo>
                    <a:pt x="1867953" y="1469630"/>
                  </a:lnTo>
                  <a:lnTo>
                    <a:pt x="1880190" y="1447059"/>
                  </a:lnTo>
                  <a:lnTo>
                    <a:pt x="1892397" y="1409504"/>
                  </a:lnTo>
                  <a:lnTo>
                    <a:pt x="1907687" y="1359438"/>
                  </a:lnTo>
                  <a:lnTo>
                    <a:pt x="1938235" y="1251825"/>
                  </a:lnTo>
                  <a:lnTo>
                    <a:pt x="1956638" y="1171684"/>
                  </a:lnTo>
                  <a:lnTo>
                    <a:pt x="1978000" y="1054013"/>
                  </a:lnTo>
                  <a:lnTo>
                    <a:pt x="2109441" y="373080"/>
                  </a:lnTo>
                  <a:lnTo>
                    <a:pt x="2136998" y="247877"/>
                  </a:lnTo>
                  <a:lnTo>
                    <a:pt x="2158391" y="162758"/>
                  </a:lnTo>
                  <a:lnTo>
                    <a:pt x="2173681" y="115194"/>
                  </a:lnTo>
                  <a:lnTo>
                    <a:pt x="2188940" y="77638"/>
                  </a:lnTo>
                  <a:lnTo>
                    <a:pt x="2216436" y="22568"/>
                  </a:lnTo>
                  <a:lnTo>
                    <a:pt x="2250128" y="0"/>
                  </a:lnTo>
                  <a:lnTo>
                    <a:pt x="2256231" y="2502"/>
                  </a:lnTo>
                  <a:lnTo>
                    <a:pt x="2292883" y="37580"/>
                  </a:lnTo>
                  <a:lnTo>
                    <a:pt x="2314276" y="77638"/>
                  </a:lnTo>
                  <a:lnTo>
                    <a:pt x="2329627" y="122700"/>
                  </a:lnTo>
                  <a:lnTo>
                    <a:pt x="2344886" y="170264"/>
                  </a:lnTo>
                  <a:lnTo>
                    <a:pt x="2378486" y="297943"/>
                  </a:lnTo>
                  <a:lnTo>
                    <a:pt x="2393776" y="375582"/>
                  </a:lnTo>
                  <a:lnTo>
                    <a:pt x="2418190" y="503262"/>
                  </a:lnTo>
                  <a:lnTo>
                    <a:pt x="2537484" y="1121643"/>
                  </a:lnTo>
                  <a:lnTo>
                    <a:pt x="2564981" y="1249323"/>
                  </a:lnTo>
                  <a:lnTo>
                    <a:pt x="2589426" y="1351932"/>
                  </a:lnTo>
                  <a:lnTo>
                    <a:pt x="2604685" y="1399496"/>
                  </a:lnTo>
                  <a:lnTo>
                    <a:pt x="2620035" y="1437076"/>
                  </a:lnTo>
                  <a:lnTo>
                    <a:pt x="2644480" y="1487130"/>
                  </a:lnTo>
                  <a:lnTo>
                    <a:pt x="2671976" y="1517192"/>
                  </a:lnTo>
                  <a:lnTo>
                    <a:pt x="2681132" y="1519691"/>
                  </a:lnTo>
                  <a:lnTo>
                    <a:pt x="2690287" y="1517192"/>
                  </a:lnTo>
                  <a:lnTo>
                    <a:pt x="2723979" y="1484630"/>
                  </a:lnTo>
                  <a:lnTo>
                    <a:pt x="2745372" y="1447059"/>
                  </a:lnTo>
                  <a:lnTo>
                    <a:pt x="2760631" y="1409504"/>
                  </a:lnTo>
                  <a:lnTo>
                    <a:pt x="2775920" y="1359438"/>
                  </a:lnTo>
                  <a:lnTo>
                    <a:pt x="2803478" y="1249323"/>
                  </a:lnTo>
                  <a:lnTo>
                    <a:pt x="2821819" y="1171684"/>
                  </a:lnTo>
                  <a:lnTo>
                    <a:pt x="2846233" y="1054013"/>
                  </a:lnTo>
                  <a:lnTo>
                    <a:pt x="2974622" y="375582"/>
                  </a:lnTo>
                  <a:lnTo>
                    <a:pt x="3002180" y="247877"/>
                  </a:lnTo>
                  <a:lnTo>
                    <a:pt x="3023573" y="165260"/>
                  </a:lnTo>
                  <a:lnTo>
                    <a:pt x="3038832" y="115194"/>
                  </a:lnTo>
                  <a:lnTo>
                    <a:pt x="3054121" y="77638"/>
                  </a:lnTo>
                  <a:lnTo>
                    <a:pt x="3081618" y="25070"/>
                  </a:lnTo>
                  <a:lnTo>
                    <a:pt x="3115279" y="0"/>
                  </a:lnTo>
                  <a:lnTo>
                    <a:pt x="3124465" y="2502"/>
                  </a:lnTo>
                  <a:lnTo>
                    <a:pt x="3130568" y="7581"/>
                  </a:lnTo>
                  <a:lnTo>
                    <a:pt x="3142776" y="17564"/>
                  </a:lnTo>
                  <a:lnTo>
                    <a:pt x="3170272" y="52643"/>
                  </a:lnTo>
                  <a:lnTo>
                    <a:pt x="3194778" y="120198"/>
                  </a:lnTo>
                  <a:lnTo>
                    <a:pt x="3210068" y="170264"/>
                  </a:lnTo>
                  <a:lnTo>
                    <a:pt x="3243668" y="297943"/>
                  </a:lnTo>
                  <a:lnTo>
                    <a:pt x="3258927" y="373080"/>
                  </a:lnTo>
                  <a:lnTo>
                    <a:pt x="3286515" y="503262"/>
                  </a:lnTo>
                  <a:lnTo>
                    <a:pt x="3402666" y="1121643"/>
                  </a:lnTo>
                  <a:lnTo>
                    <a:pt x="3430162" y="1249323"/>
                  </a:lnTo>
                  <a:lnTo>
                    <a:pt x="3454607" y="1349455"/>
                  </a:lnTo>
                  <a:lnTo>
                    <a:pt x="3469958" y="1399496"/>
                  </a:lnTo>
                  <a:lnTo>
                    <a:pt x="3485217" y="1434574"/>
                  </a:lnTo>
                  <a:lnTo>
                    <a:pt x="3509661" y="1487130"/>
                  </a:lnTo>
                  <a:lnTo>
                    <a:pt x="3537158" y="1517192"/>
                  </a:lnTo>
                  <a:lnTo>
                    <a:pt x="3546313" y="1519691"/>
                  </a:lnTo>
                  <a:lnTo>
                    <a:pt x="3555469" y="1517192"/>
                  </a:lnTo>
                  <a:lnTo>
                    <a:pt x="3564655" y="1514692"/>
                  </a:lnTo>
                  <a:lnTo>
                    <a:pt x="3570819" y="1507191"/>
                  </a:lnTo>
                  <a:lnTo>
                    <a:pt x="3589161" y="1487130"/>
                  </a:lnTo>
                  <a:lnTo>
                    <a:pt x="3601368" y="1472130"/>
                  </a:lnTo>
                  <a:lnTo>
                    <a:pt x="3610523" y="1447059"/>
                  </a:lnTo>
                  <a:lnTo>
                    <a:pt x="3625812" y="1409504"/>
                  </a:lnTo>
                  <a:lnTo>
                    <a:pt x="3638020" y="1369446"/>
                  </a:lnTo>
                </a:path>
              </a:pathLst>
            </a:custGeom>
            <a:ln w="775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47920" y="1132336"/>
              <a:ext cx="3638550" cy="1510030"/>
            </a:xfrm>
            <a:custGeom>
              <a:avLst/>
              <a:gdLst/>
              <a:ahLst/>
              <a:cxnLst/>
              <a:rect l="l" t="t" r="r" b="b"/>
              <a:pathLst>
                <a:path w="3638550" h="1510030">
                  <a:moveTo>
                    <a:pt x="0" y="42559"/>
                  </a:moveTo>
                  <a:lnTo>
                    <a:pt x="3054" y="47639"/>
                  </a:lnTo>
                  <a:lnTo>
                    <a:pt x="15274" y="77638"/>
                  </a:lnTo>
                  <a:lnTo>
                    <a:pt x="30548" y="117696"/>
                  </a:lnTo>
                  <a:lnTo>
                    <a:pt x="48950" y="180322"/>
                  </a:lnTo>
                  <a:lnTo>
                    <a:pt x="70334" y="255384"/>
                  </a:lnTo>
                  <a:lnTo>
                    <a:pt x="88663" y="335499"/>
                  </a:lnTo>
                  <a:lnTo>
                    <a:pt x="113114" y="458200"/>
                  </a:lnTo>
                  <a:lnTo>
                    <a:pt x="158982" y="693492"/>
                  </a:lnTo>
                  <a:lnTo>
                    <a:pt x="213976" y="996440"/>
                  </a:lnTo>
                  <a:lnTo>
                    <a:pt x="259874" y="1214244"/>
                  </a:lnTo>
                  <a:lnTo>
                    <a:pt x="281267" y="1306870"/>
                  </a:lnTo>
                  <a:lnTo>
                    <a:pt x="296526" y="1366994"/>
                  </a:lnTo>
                  <a:lnTo>
                    <a:pt x="311816" y="1409554"/>
                  </a:lnTo>
                  <a:lnTo>
                    <a:pt x="342425" y="1477127"/>
                  </a:lnTo>
                  <a:lnTo>
                    <a:pt x="376025" y="1509688"/>
                  </a:lnTo>
                  <a:lnTo>
                    <a:pt x="382160" y="1509688"/>
                  </a:lnTo>
                  <a:lnTo>
                    <a:pt x="391315" y="1509688"/>
                  </a:lnTo>
                  <a:lnTo>
                    <a:pt x="403522" y="1502187"/>
                  </a:lnTo>
                  <a:lnTo>
                    <a:pt x="412708" y="1497188"/>
                  </a:lnTo>
                  <a:lnTo>
                    <a:pt x="418873" y="1489627"/>
                  </a:lnTo>
                  <a:lnTo>
                    <a:pt x="443317" y="1449564"/>
                  </a:lnTo>
                  <a:lnTo>
                    <a:pt x="473866" y="1359438"/>
                  </a:lnTo>
                  <a:lnTo>
                    <a:pt x="495259" y="1284376"/>
                  </a:lnTo>
                  <a:lnTo>
                    <a:pt x="513661" y="1209240"/>
                  </a:lnTo>
                  <a:lnTo>
                    <a:pt x="535024" y="1101627"/>
                  </a:lnTo>
                  <a:lnTo>
                    <a:pt x="596120" y="788620"/>
                  </a:lnTo>
                  <a:lnTo>
                    <a:pt x="678671" y="360570"/>
                  </a:lnTo>
                  <a:lnTo>
                    <a:pt x="703208" y="242873"/>
                  </a:lnTo>
                  <a:lnTo>
                    <a:pt x="721518" y="172766"/>
                  </a:lnTo>
                  <a:lnTo>
                    <a:pt x="736808" y="125202"/>
                  </a:lnTo>
                  <a:lnTo>
                    <a:pt x="758170" y="72634"/>
                  </a:lnTo>
                  <a:lnTo>
                    <a:pt x="773460" y="35078"/>
                  </a:lnTo>
                  <a:lnTo>
                    <a:pt x="801017" y="5079"/>
                  </a:lnTo>
                  <a:lnTo>
                    <a:pt x="810203" y="0"/>
                  </a:lnTo>
                  <a:lnTo>
                    <a:pt x="819359" y="0"/>
                  </a:lnTo>
                  <a:lnTo>
                    <a:pt x="825462" y="2577"/>
                  </a:lnTo>
                  <a:lnTo>
                    <a:pt x="837669" y="7556"/>
                  </a:lnTo>
                  <a:lnTo>
                    <a:pt x="846855" y="12560"/>
                  </a:lnTo>
                  <a:lnTo>
                    <a:pt x="856011" y="22568"/>
                  </a:lnTo>
                  <a:lnTo>
                    <a:pt x="865166" y="37580"/>
                  </a:lnTo>
                  <a:lnTo>
                    <a:pt x="874352" y="62626"/>
                  </a:lnTo>
                  <a:lnTo>
                    <a:pt x="892662" y="102684"/>
                  </a:lnTo>
                  <a:lnTo>
                    <a:pt x="914117" y="167762"/>
                  </a:lnTo>
                  <a:lnTo>
                    <a:pt x="929406" y="232890"/>
                  </a:lnTo>
                  <a:lnTo>
                    <a:pt x="947717" y="305450"/>
                  </a:lnTo>
                  <a:lnTo>
                    <a:pt x="972162" y="423121"/>
                  </a:lnTo>
                  <a:lnTo>
                    <a:pt x="1027216" y="713559"/>
                  </a:lnTo>
                  <a:lnTo>
                    <a:pt x="1088404" y="1039000"/>
                  </a:lnTo>
                  <a:lnTo>
                    <a:pt x="1128108" y="1224252"/>
                  </a:lnTo>
                  <a:lnTo>
                    <a:pt x="1149501" y="1311874"/>
                  </a:lnTo>
                  <a:lnTo>
                    <a:pt x="1164760" y="1369496"/>
                  </a:lnTo>
                  <a:lnTo>
                    <a:pt x="1183162" y="1419562"/>
                  </a:lnTo>
                  <a:lnTo>
                    <a:pt x="1204555" y="1469625"/>
                  </a:lnTo>
                  <a:lnTo>
                    <a:pt x="1232052" y="1504687"/>
                  </a:lnTo>
                  <a:lnTo>
                    <a:pt x="1244259" y="1509688"/>
                  </a:lnTo>
                  <a:lnTo>
                    <a:pt x="1250362" y="1509688"/>
                  </a:lnTo>
                  <a:lnTo>
                    <a:pt x="1259548" y="1507189"/>
                  </a:lnTo>
                  <a:lnTo>
                    <a:pt x="1268704" y="1502187"/>
                  </a:lnTo>
                  <a:lnTo>
                    <a:pt x="1277951" y="1497188"/>
                  </a:lnTo>
                  <a:lnTo>
                    <a:pt x="1308499" y="1449564"/>
                  </a:lnTo>
                  <a:lnTo>
                    <a:pt x="1323758" y="1409554"/>
                  </a:lnTo>
                  <a:lnTo>
                    <a:pt x="1342099" y="1349430"/>
                  </a:lnTo>
                  <a:lnTo>
                    <a:pt x="1360410" y="1286878"/>
                  </a:lnTo>
                  <a:lnTo>
                    <a:pt x="1378812" y="1219248"/>
                  </a:lnTo>
                  <a:lnTo>
                    <a:pt x="1400205" y="1106631"/>
                  </a:lnTo>
                  <a:lnTo>
                    <a:pt x="1458250" y="813691"/>
                  </a:lnTo>
                  <a:lnTo>
                    <a:pt x="1519408" y="490751"/>
                  </a:lnTo>
                  <a:lnTo>
                    <a:pt x="1565307" y="265392"/>
                  </a:lnTo>
                  <a:lnTo>
                    <a:pt x="1583648" y="187828"/>
                  </a:lnTo>
                  <a:lnTo>
                    <a:pt x="1601989" y="132683"/>
                  </a:lnTo>
                  <a:lnTo>
                    <a:pt x="1620300" y="77638"/>
                  </a:lnTo>
                  <a:lnTo>
                    <a:pt x="1638641" y="37580"/>
                  </a:lnTo>
                  <a:lnTo>
                    <a:pt x="1666199" y="5079"/>
                  </a:lnTo>
                  <a:lnTo>
                    <a:pt x="1678406" y="0"/>
                  </a:lnTo>
                  <a:lnTo>
                    <a:pt x="1684540" y="0"/>
                  </a:lnTo>
                  <a:lnTo>
                    <a:pt x="1721192" y="20066"/>
                  </a:lnTo>
                  <a:lnTo>
                    <a:pt x="1739503" y="57622"/>
                  </a:lnTo>
                  <a:lnTo>
                    <a:pt x="1757905" y="100182"/>
                  </a:lnTo>
                  <a:lnTo>
                    <a:pt x="1776246" y="157754"/>
                  </a:lnTo>
                  <a:lnTo>
                    <a:pt x="1794588" y="222882"/>
                  </a:lnTo>
                  <a:lnTo>
                    <a:pt x="1809847" y="292939"/>
                  </a:lnTo>
                  <a:lnTo>
                    <a:pt x="1834291" y="408134"/>
                  </a:lnTo>
                  <a:lnTo>
                    <a:pt x="1889346" y="698496"/>
                  </a:lnTo>
                  <a:lnTo>
                    <a:pt x="1953586" y="1024013"/>
                  </a:lnTo>
                  <a:lnTo>
                    <a:pt x="1996341" y="1236812"/>
                  </a:lnTo>
                  <a:lnTo>
                    <a:pt x="2017734" y="1321932"/>
                  </a:lnTo>
                  <a:lnTo>
                    <a:pt x="2036045" y="1379504"/>
                  </a:lnTo>
                  <a:lnTo>
                    <a:pt x="2054447" y="1432072"/>
                  </a:lnTo>
                  <a:lnTo>
                    <a:pt x="2072789" y="1472125"/>
                  </a:lnTo>
                  <a:lnTo>
                    <a:pt x="2100285" y="1504687"/>
                  </a:lnTo>
                  <a:lnTo>
                    <a:pt x="2109441" y="1509688"/>
                  </a:lnTo>
                  <a:lnTo>
                    <a:pt x="2118596" y="1509688"/>
                  </a:lnTo>
                  <a:lnTo>
                    <a:pt x="2152288" y="1489627"/>
                  </a:lnTo>
                  <a:lnTo>
                    <a:pt x="2173681" y="1449564"/>
                  </a:lnTo>
                  <a:lnTo>
                    <a:pt x="2188940" y="1409554"/>
                  </a:lnTo>
                  <a:lnTo>
                    <a:pt x="2210333" y="1349430"/>
                  </a:lnTo>
                  <a:lnTo>
                    <a:pt x="2228643" y="1286878"/>
                  </a:lnTo>
                  <a:lnTo>
                    <a:pt x="2243994" y="1216746"/>
                  </a:lnTo>
                  <a:lnTo>
                    <a:pt x="2268439" y="1101627"/>
                  </a:lnTo>
                  <a:lnTo>
                    <a:pt x="2323432" y="816193"/>
                  </a:lnTo>
                  <a:lnTo>
                    <a:pt x="2384590" y="490751"/>
                  </a:lnTo>
                  <a:lnTo>
                    <a:pt x="2430489" y="262890"/>
                  </a:lnTo>
                  <a:lnTo>
                    <a:pt x="2451882" y="187828"/>
                  </a:lnTo>
                  <a:lnTo>
                    <a:pt x="2467140" y="130181"/>
                  </a:lnTo>
                  <a:lnTo>
                    <a:pt x="2488534" y="75136"/>
                  </a:lnTo>
                  <a:lnTo>
                    <a:pt x="2503823" y="37580"/>
                  </a:lnTo>
                  <a:lnTo>
                    <a:pt x="2512978" y="22568"/>
                  </a:lnTo>
                  <a:lnTo>
                    <a:pt x="2525277" y="12560"/>
                  </a:lnTo>
                  <a:lnTo>
                    <a:pt x="2534432" y="5079"/>
                  </a:lnTo>
                  <a:lnTo>
                    <a:pt x="2543588" y="0"/>
                  </a:lnTo>
                  <a:lnTo>
                    <a:pt x="2552774" y="0"/>
                  </a:lnTo>
                  <a:lnTo>
                    <a:pt x="2558877" y="2577"/>
                  </a:lnTo>
                  <a:lnTo>
                    <a:pt x="2571084" y="7556"/>
                  </a:lnTo>
                  <a:lnTo>
                    <a:pt x="2595529" y="37580"/>
                  </a:lnTo>
                  <a:lnTo>
                    <a:pt x="2626139" y="107688"/>
                  </a:lnTo>
                  <a:lnTo>
                    <a:pt x="2644480" y="172766"/>
                  </a:lnTo>
                  <a:lnTo>
                    <a:pt x="2662821" y="235367"/>
                  </a:lnTo>
                  <a:lnTo>
                    <a:pt x="2681132" y="307952"/>
                  </a:lnTo>
                  <a:lnTo>
                    <a:pt x="2705577" y="430627"/>
                  </a:lnTo>
                  <a:lnTo>
                    <a:pt x="2754527" y="691015"/>
                  </a:lnTo>
                  <a:lnTo>
                    <a:pt x="2818737" y="1021511"/>
                  </a:lnTo>
                  <a:lnTo>
                    <a:pt x="2864575" y="1241816"/>
                  </a:lnTo>
                  <a:lnTo>
                    <a:pt x="2882916" y="1324434"/>
                  </a:lnTo>
                  <a:lnTo>
                    <a:pt x="2901318" y="1379504"/>
                  </a:lnTo>
                  <a:lnTo>
                    <a:pt x="2922681" y="1434574"/>
                  </a:lnTo>
                  <a:lnTo>
                    <a:pt x="2937970" y="1472125"/>
                  </a:lnTo>
                  <a:lnTo>
                    <a:pt x="2965467" y="1504687"/>
                  </a:lnTo>
                  <a:lnTo>
                    <a:pt x="2977674" y="1509688"/>
                  </a:lnTo>
                  <a:lnTo>
                    <a:pt x="2983778" y="1509688"/>
                  </a:lnTo>
                  <a:lnTo>
                    <a:pt x="2993024" y="1507189"/>
                  </a:lnTo>
                  <a:lnTo>
                    <a:pt x="3002180" y="1502187"/>
                  </a:lnTo>
                  <a:lnTo>
                    <a:pt x="3011366" y="1497188"/>
                  </a:lnTo>
                  <a:lnTo>
                    <a:pt x="3020521" y="1489627"/>
                  </a:lnTo>
                  <a:lnTo>
                    <a:pt x="3029676" y="1474627"/>
                  </a:lnTo>
                  <a:lnTo>
                    <a:pt x="3038832" y="1452064"/>
                  </a:lnTo>
                  <a:lnTo>
                    <a:pt x="3057173" y="1409554"/>
                  </a:lnTo>
                  <a:lnTo>
                    <a:pt x="3075514" y="1351932"/>
                  </a:lnTo>
                  <a:lnTo>
                    <a:pt x="3093917" y="1286878"/>
                  </a:lnTo>
                  <a:lnTo>
                    <a:pt x="3109175" y="1216746"/>
                  </a:lnTo>
                  <a:lnTo>
                    <a:pt x="3133620" y="1101627"/>
                  </a:lnTo>
                  <a:lnTo>
                    <a:pt x="3188675" y="813691"/>
                  </a:lnTo>
                  <a:lnTo>
                    <a:pt x="3249771" y="493253"/>
                  </a:lnTo>
                  <a:lnTo>
                    <a:pt x="3298722" y="262890"/>
                  </a:lnTo>
                  <a:lnTo>
                    <a:pt x="3317063" y="187828"/>
                  </a:lnTo>
                  <a:lnTo>
                    <a:pt x="3332322" y="132683"/>
                  </a:lnTo>
                  <a:lnTo>
                    <a:pt x="3353715" y="80140"/>
                  </a:lnTo>
                  <a:lnTo>
                    <a:pt x="3372026" y="37580"/>
                  </a:lnTo>
                  <a:lnTo>
                    <a:pt x="3378221" y="22568"/>
                  </a:lnTo>
                  <a:lnTo>
                    <a:pt x="3390459" y="12560"/>
                  </a:lnTo>
                  <a:lnTo>
                    <a:pt x="3399614" y="5079"/>
                  </a:lnTo>
                  <a:lnTo>
                    <a:pt x="3408769" y="0"/>
                  </a:lnTo>
                  <a:lnTo>
                    <a:pt x="3417925" y="0"/>
                  </a:lnTo>
                  <a:lnTo>
                    <a:pt x="3424059" y="2577"/>
                  </a:lnTo>
                  <a:lnTo>
                    <a:pt x="3436266" y="7556"/>
                  </a:lnTo>
                  <a:lnTo>
                    <a:pt x="3473010" y="57622"/>
                  </a:lnTo>
                  <a:lnTo>
                    <a:pt x="3488268" y="100182"/>
                  </a:lnTo>
                  <a:lnTo>
                    <a:pt x="3506610" y="157754"/>
                  </a:lnTo>
                  <a:lnTo>
                    <a:pt x="3524920" y="222882"/>
                  </a:lnTo>
                  <a:lnTo>
                    <a:pt x="3543262" y="292939"/>
                  </a:lnTo>
                  <a:lnTo>
                    <a:pt x="3567768" y="408134"/>
                  </a:lnTo>
                  <a:lnTo>
                    <a:pt x="3622761" y="695994"/>
                  </a:lnTo>
                  <a:lnTo>
                    <a:pt x="3638020" y="776135"/>
                  </a:lnTo>
                  <a:lnTo>
                    <a:pt x="3638020" y="778637"/>
                  </a:lnTo>
                </a:path>
              </a:pathLst>
            </a:custGeom>
            <a:ln w="7756">
              <a:solidFill>
                <a:srgbClr val="008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47920" y="1204970"/>
              <a:ext cx="3638550" cy="1364615"/>
            </a:xfrm>
            <a:custGeom>
              <a:avLst/>
              <a:gdLst/>
              <a:ahLst/>
              <a:cxnLst/>
              <a:rect l="l" t="t" r="r" b="b"/>
              <a:pathLst>
                <a:path w="3638550" h="1364614">
                  <a:moveTo>
                    <a:pt x="0" y="731048"/>
                  </a:moveTo>
                  <a:lnTo>
                    <a:pt x="0" y="728546"/>
                  </a:lnTo>
                  <a:lnTo>
                    <a:pt x="30548" y="585804"/>
                  </a:lnTo>
                  <a:lnTo>
                    <a:pt x="70334" y="398050"/>
                  </a:lnTo>
                  <a:lnTo>
                    <a:pt x="106980" y="245375"/>
                  </a:lnTo>
                  <a:lnTo>
                    <a:pt x="131516" y="155252"/>
                  </a:lnTo>
                  <a:lnTo>
                    <a:pt x="146775" y="112692"/>
                  </a:lnTo>
                  <a:lnTo>
                    <a:pt x="165116" y="62626"/>
                  </a:lnTo>
                  <a:lnTo>
                    <a:pt x="201768" y="12485"/>
                  </a:lnTo>
                  <a:lnTo>
                    <a:pt x="223161" y="0"/>
                  </a:lnTo>
                  <a:lnTo>
                    <a:pt x="235430" y="0"/>
                  </a:lnTo>
                  <a:lnTo>
                    <a:pt x="241564" y="0"/>
                  </a:lnTo>
                  <a:lnTo>
                    <a:pt x="275164" y="42559"/>
                  </a:lnTo>
                  <a:lnTo>
                    <a:pt x="305712" y="107688"/>
                  </a:lnTo>
                  <a:lnTo>
                    <a:pt x="336322" y="207820"/>
                  </a:lnTo>
                  <a:lnTo>
                    <a:pt x="363818" y="310429"/>
                  </a:lnTo>
                  <a:lnTo>
                    <a:pt x="391315" y="425623"/>
                  </a:lnTo>
                  <a:lnTo>
                    <a:pt x="437214" y="653435"/>
                  </a:lnTo>
                  <a:lnTo>
                    <a:pt x="498311" y="938818"/>
                  </a:lnTo>
                  <a:lnTo>
                    <a:pt x="538075" y="1109058"/>
                  </a:lnTo>
                  <a:lnTo>
                    <a:pt x="565572" y="1214244"/>
                  </a:lnTo>
                  <a:lnTo>
                    <a:pt x="580861" y="1261808"/>
                  </a:lnTo>
                  <a:lnTo>
                    <a:pt x="614523" y="1326861"/>
                  </a:lnTo>
                  <a:lnTo>
                    <a:pt x="642019" y="1359438"/>
                  </a:lnTo>
                  <a:lnTo>
                    <a:pt x="651205" y="1364442"/>
                  </a:lnTo>
                  <a:lnTo>
                    <a:pt x="660360" y="1364442"/>
                  </a:lnTo>
                  <a:lnTo>
                    <a:pt x="666464" y="1364442"/>
                  </a:lnTo>
                  <a:lnTo>
                    <a:pt x="700064" y="1336919"/>
                  </a:lnTo>
                  <a:lnTo>
                    <a:pt x="724570" y="1296861"/>
                  </a:lnTo>
                  <a:lnTo>
                    <a:pt x="736808" y="1261808"/>
                  </a:lnTo>
                  <a:lnTo>
                    <a:pt x="755118" y="1214244"/>
                  </a:lnTo>
                  <a:lnTo>
                    <a:pt x="776511" y="1139107"/>
                  </a:lnTo>
                  <a:lnTo>
                    <a:pt x="801017" y="1036498"/>
                  </a:lnTo>
                  <a:lnTo>
                    <a:pt x="828514" y="913798"/>
                  </a:lnTo>
                  <a:lnTo>
                    <a:pt x="898858" y="573319"/>
                  </a:lnTo>
                  <a:lnTo>
                    <a:pt x="932458" y="418117"/>
                  </a:lnTo>
                  <a:lnTo>
                    <a:pt x="975213" y="230313"/>
                  </a:lnTo>
                  <a:lnTo>
                    <a:pt x="1002801" y="140189"/>
                  </a:lnTo>
                  <a:lnTo>
                    <a:pt x="1018060" y="95127"/>
                  </a:lnTo>
                  <a:lnTo>
                    <a:pt x="1051661" y="30049"/>
                  </a:lnTo>
                  <a:lnTo>
                    <a:pt x="1085352" y="0"/>
                  </a:lnTo>
                  <a:lnTo>
                    <a:pt x="1094508" y="0"/>
                  </a:lnTo>
                  <a:lnTo>
                    <a:pt x="1100611" y="0"/>
                  </a:lnTo>
                  <a:lnTo>
                    <a:pt x="1134211" y="30049"/>
                  </a:lnTo>
                  <a:lnTo>
                    <a:pt x="1158656" y="70132"/>
                  </a:lnTo>
                  <a:lnTo>
                    <a:pt x="1170863" y="107688"/>
                  </a:lnTo>
                  <a:lnTo>
                    <a:pt x="1186214" y="150248"/>
                  </a:lnTo>
                  <a:lnTo>
                    <a:pt x="1210659" y="230313"/>
                  </a:lnTo>
                  <a:lnTo>
                    <a:pt x="1235104" y="325491"/>
                  </a:lnTo>
                  <a:lnTo>
                    <a:pt x="1262600" y="448116"/>
                  </a:lnTo>
                  <a:lnTo>
                    <a:pt x="1329862" y="781114"/>
                  </a:lnTo>
                  <a:lnTo>
                    <a:pt x="1366544" y="948877"/>
                  </a:lnTo>
                  <a:lnTo>
                    <a:pt x="1409361" y="1134128"/>
                  </a:lnTo>
                  <a:lnTo>
                    <a:pt x="1436857" y="1224252"/>
                  </a:lnTo>
                  <a:lnTo>
                    <a:pt x="1452147" y="1266812"/>
                  </a:lnTo>
                  <a:lnTo>
                    <a:pt x="1467497" y="1301866"/>
                  </a:lnTo>
                  <a:lnTo>
                    <a:pt x="1498045" y="1351932"/>
                  </a:lnTo>
                  <a:lnTo>
                    <a:pt x="1510253" y="1359438"/>
                  </a:lnTo>
                  <a:lnTo>
                    <a:pt x="1516356" y="1364442"/>
                  </a:lnTo>
                  <a:lnTo>
                    <a:pt x="1525542" y="1364442"/>
                  </a:lnTo>
                  <a:lnTo>
                    <a:pt x="1534697" y="1364442"/>
                  </a:lnTo>
                  <a:lnTo>
                    <a:pt x="1543853" y="1359438"/>
                  </a:lnTo>
                  <a:lnTo>
                    <a:pt x="1553039" y="1349430"/>
                  </a:lnTo>
                  <a:lnTo>
                    <a:pt x="1568359" y="1334367"/>
                  </a:lnTo>
                  <a:lnTo>
                    <a:pt x="1577545" y="1316878"/>
                  </a:lnTo>
                  <a:lnTo>
                    <a:pt x="1605041" y="1256804"/>
                  </a:lnTo>
                  <a:lnTo>
                    <a:pt x="1620300" y="1211742"/>
                  </a:lnTo>
                  <a:lnTo>
                    <a:pt x="1644745" y="1131626"/>
                  </a:lnTo>
                  <a:lnTo>
                    <a:pt x="1669251" y="1033996"/>
                  </a:lnTo>
                  <a:lnTo>
                    <a:pt x="1696747" y="911296"/>
                  </a:lnTo>
                  <a:lnTo>
                    <a:pt x="1764039" y="578298"/>
                  </a:lnTo>
                  <a:lnTo>
                    <a:pt x="1797639" y="418117"/>
                  </a:lnTo>
                  <a:lnTo>
                    <a:pt x="1840395" y="232815"/>
                  </a:lnTo>
                  <a:lnTo>
                    <a:pt x="1867953" y="142691"/>
                  </a:lnTo>
                  <a:lnTo>
                    <a:pt x="1883242" y="97629"/>
                  </a:lnTo>
                  <a:lnTo>
                    <a:pt x="1898501" y="62626"/>
                  </a:lnTo>
                  <a:lnTo>
                    <a:pt x="1932132" y="12485"/>
                  </a:lnTo>
                  <a:lnTo>
                    <a:pt x="1950534" y="0"/>
                  </a:lnTo>
                  <a:lnTo>
                    <a:pt x="1959689" y="0"/>
                  </a:lnTo>
                  <a:lnTo>
                    <a:pt x="1968845" y="0"/>
                  </a:lnTo>
                  <a:lnTo>
                    <a:pt x="1974948" y="5004"/>
                  </a:lnTo>
                  <a:lnTo>
                    <a:pt x="1984134" y="12485"/>
                  </a:lnTo>
                  <a:lnTo>
                    <a:pt x="1999393" y="27547"/>
                  </a:lnTo>
                  <a:lnTo>
                    <a:pt x="2020786" y="65128"/>
                  </a:lnTo>
                  <a:lnTo>
                    <a:pt x="2036045" y="100131"/>
                  </a:lnTo>
                  <a:lnTo>
                    <a:pt x="2054447" y="150248"/>
                  </a:lnTo>
                  <a:lnTo>
                    <a:pt x="2075840" y="227811"/>
                  </a:lnTo>
                  <a:lnTo>
                    <a:pt x="2100285" y="327993"/>
                  </a:lnTo>
                  <a:lnTo>
                    <a:pt x="2127782" y="448116"/>
                  </a:lnTo>
                  <a:lnTo>
                    <a:pt x="2198095" y="783616"/>
                  </a:lnTo>
                  <a:lnTo>
                    <a:pt x="2231787" y="946374"/>
                  </a:lnTo>
                  <a:lnTo>
                    <a:pt x="2274542" y="1131626"/>
                  </a:lnTo>
                  <a:lnTo>
                    <a:pt x="2302039" y="1221750"/>
                  </a:lnTo>
                  <a:lnTo>
                    <a:pt x="2317328" y="1266812"/>
                  </a:lnTo>
                  <a:lnTo>
                    <a:pt x="2332679" y="1301866"/>
                  </a:lnTo>
                  <a:lnTo>
                    <a:pt x="2366279" y="1351932"/>
                  </a:lnTo>
                  <a:lnTo>
                    <a:pt x="2384590" y="1364442"/>
                  </a:lnTo>
                  <a:lnTo>
                    <a:pt x="2393776" y="1364442"/>
                  </a:lnTo>
                  <a:lnTo>
                    <a:pt x="2402931" y="1364442"/>
                  </a:lnTo>
                  <a:lnTo>
                    <a:pt x="2409034" y="1359438"/>
                  </a:lnTo>
                  <a:lnTo>
                    <a:pt x="2421333" y="1349430"/>
                  </a:lnTo>
                  <a:lnTo>
                    <a:pt x="2436592" y="1331865"/>
                  </a:lnTo>
                  <a:lnTo>
                    <a:pt x="2457985" y="1289305"/>
                  </a:lnTo>
                  <a:lnTo>
                    <a:pt x="2476326" y="1246745"/>
                  </a:lnTo>
                  <a:lnTo>
                    <a:pt x="2488534" y="1204186"/>
                  </a:lnTo>
                  <a:lnTo>
                    <a:pt x="2512978" y="1116564"/>
                  </a:lnTo>
                  <a:lnTo>
                    <a:pt x="2534432" y="1039000"/>
                  </a:lnTo>
                  <a:lnTo>
                    <a:pt x="2561929" y="916300"/>
                  </a:lnTo>
                  <a:lnTo>
                    <a:pt x="2629190" y="580800"/>
                  </a:lnTo>
                  <a:lnTo>
                    <a:pt x="2662821" y="418117"/>
                  </a:lnTo>
                  <a:lnTo>
                    <a:pt x="2708689" y="232815"/>
                  </a:lnTo>
                  <a:lnTo>
                    <a:pt x="2733134" y="142691"/>
                  </a:lnTo>
                  <a:lnTo>
                    <a:pt x="2748424" y="100131"/>
                  </a:lnTo>
                  <a:lnTo>
                    <a:pt x="2766734" y="62626"/>
                  </a:lnTo>
                  <a:lnTo>
                    <a:pt x="2797283" y="12485"/>
                  </a:lnTo>
                  <a:lnTo>
                    <a:pt x="2809582" y="5004"/>
                  </a:lnTo>
                  <a:lnTo>
                    <a:pt x="2815685" y="0"/>
                  </a:lnTo>
                  <a:lnTo>
                    <a:pt x="2824871" y="0"/>
                  </a:lnTo>
                  <a:lnTo>
                    <a:pt x="2834026" y="0"/>
                  </a:lnTo>
                  <a:lnTo>
                    <a:pt x="2843182" y="5004"/>
                  </a:lnTo>
                  <a:lnTo>
                    <a:pt x="2876782" y="45061"/>
                  </a:lnTo>
                  <a:lnTo>
                    <a:pt x="2904370" y="102609"/>
                  </a:lnTo>
                  <a:lnTo>
                    <a:pt x="2919629" y="150248"/>
                  </a:lnTo>
                  <a:lnTo>
                    <a:pt x="2941022" y="227811"/>
                  </a:lnTo>
                  <a:lnTo>
                    <a:pt x="2968519" y="327993"/>
                  </a:lnTo>
                  <a:lnTo>
                    <a:pt x="2993024" y="448116"/>
                  </a:lnTo>
                  <a:lnTo>
                    <a:pt x="3063277" y="778612"/>
                  </a:lnTo>
                  <a:lnTo>
                    <a:pt x="3100020" y="953856"/>
                  </a:lnTo>
                  <a:lnTo>
                    <a:pt x="3145827" y="1144111"/>
                  </a:lnTo>
                  <a:lnTo>
                    <a:pt x="3170272" y="1229231"/>
                  </a:lnTo>
                  <a:lnTo>
                    <a:pt x="3185623" y="1271816"/>
                  </a:lnTo>
                  <a:lnTo>
                    <a:pt x="3219223" y="1336919"/>
                  </a:lnTo>
                  <a:lnTo>
                    <a:pt x="3249771" y="1364442"/>
                  </a:lnTo>
                  <a:lnTo>
                    <a:pt x="3258927" y="1364442"/>
                  </a:lnTo>
                  <a:lnTo>
                    <a:pt x="3304826" y="1329363"/>
                  </a:lnTo>
                  <a:lnTo>
                    <a:pt x="3314011" y="1309372"/>
                  </a:lnTo>
                  <a:lnTo>
                    <a:pt x="3329270" y="1281799"/>
                  </a:lnTo>
                  <a:lnTo>
                    <a:pt x="3344560" y="1234235"/>
                  </a:lnTo>
                  <a:lnTo>
                    <a:pt x="3362871" y="1179190"/>
                  </a:lnTo>
                  <a:lnTo>
                    <a:pt x="3387376" y="1091543"/>
                  </a:lnTo>
                  <a:lnTo>
                    <a:pt x="3405718" y="1018934"/>
                  </a:lnTo>
                  <a:lnTo>
                    <a:pt x="3436266" y="878744"/>
                  </a:lnTo>
                  <a:lnTo>
                    <a:pt x="3488268" y="618381"/>
                  </a:lnTo>
                  <a:lnTo>
                    <a:pt x="3549365" y="332997"/>
                  </a:lnTo>
                  <a:lnTo>
                    <a:pt x="3573871" y="235317"/>
                  </a:lnTo>
                  <a:lnTo>
                    <a:pt x="3601368" y="142691"/>
                  </a:lnTo>
                  <a:lnTo>
                    <a:pt x="3616657" y="97629"/>
                  </a:lnTo>
                  <a:lnTo>
                    <a:pt x="3631916" y="62626"/>
                  </a:lnTo>
                  <a:lnTo>
                    <a:pt x="3638020" y="52568"/>
                  </a:lnTo>
                </a:path>
              </a:pathLst>
            </a:custGeom>
            <a:ln w="7717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563249" y="810384"/>
            <a:ext cx="2800985" cy="2819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521970">
              <a:lnSpc>
                <a:spcPct val="100000"/>
              </a:lnSpc>
              <a:spcBef>
                <a:spcPts val="195"/>
              </a:spcBef>
            </a:pPr>
            <a:r>
              <a:rPr dirty="0" sz="1200">
                <a:latin typeface="Microsoft Sans Serif"/>
                <a:cs typeface="Microsoft Sans Serif"/>
              </a:rPr>
              <a:t>UNIVERSIDAD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-10">
                <a:latin typeface="Microsoft Sans Serif"/>
                <a:cs typeface="Microsoft Sans Serif"/>
              </a:rPr>
              <a:t>CUENCA</a:t>
            </a: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50" spc="70">
                <a:latin typeface="Microsoft Sans Serif"/>
                <a:cs typeface="Microsoft Sans Serif"/>
              </a:rPr>
              <a:t>CORRIENTES</a:t>
            </a:r>
            <a:r>
              <a:rPr dirty="0" sz="350" spc="40">
                <a:latin typeface="Microsoft Sans Serif"/>
                <a:cs typeface="Microsoft Sans Serif"/>
              </a:rPr>
              <a:t> </a:t>
            </a:r>
            <a:r>
              <a:rPr dirty="0" sz="350" spc="75">
                <a:latin typeface="Microsoft Sans Serif"/>
                <a:cs typeface="Microsoft Sans Serif"/>
              </a:rPr>
              <a:t>EN</a:t>
            </a:r>
            <a:r>
              <a:rPr dirty="0" sz="350" spc="15">
                <a:latin typeface="Microsoft Sans Serif"/>
                <a:cs typeface="Microsoft Sans Serif"/>
              </a:rPr>
              <a:t> </a:t>
            </a:r>
            <a:r>
              <a:rPr dirty="0" sz="350" spc="65">
                <a:latin typeface="Microsoft Sans Serif"/>
                <a:cs typeface="Microsoft Sans Serif"/>
              </a:rPr>
              <a:t>LAS</a:t>
            </a:r>
            <a:r>
              <a:rPr dirty="0" sz="350" spc="45">
                <a:latin typeface="Microsoft Sans Serif"/>
                <a:cs typeface="Microsoft Sans Serif"/>
              </a:rPr>
              <a:t> </a:t>
            </a:r>
            <a:r>
              <a:rPr dirty="0" sz="350" spc="70">
                <a:latin typeface="Microsoft Sans Serif"/>
                <a:cs typeface="Microsoft Sans Serif"/>
              </a:rPr>
              <a:t>FASES</a:t>
            </a:r>
            <a:r>
              <a:rPr dirty="0" sz="350" spc="40">
                <a:latin typeface="Microsoft Sans Serif"/>
                <a:cs typeface="Microsoft Sans Serif"/>
              </a:rPr>
              <a:t> </a:t>
            </a:r>
            <a:r>
              <a:rPr dirty="0" sz="350" spc="75">
                <a:latin typeface="Microsoft Sans Serif"/>
                <a:cs typeface="Microsoft Sans Serif"/>
              </a:rPr>
              <a:t>DE</a:t>
            </a:r>
            <a:r>
              <a:rPr dirty="0" sz="350" spc="45">
                <a:latin typeface="Microsoft Sans Serif"/>
                <a:cs typeface="Microsoft Sans Serif"/>
              </a:rPr>
              <a:t> </a:t>
            </a:r>
            <a:r>
              <a:rPr dirty="0" sz="350" spc="60">
                <a:latin typeface="Microsoft Sans Serif"/>
                <a:cs typeface="Microsoft Sans Serif"/>
              </a:rPr>
              <a:t>LA</a:t>
            </a:r>
            <a:r>
              <a:rPr dirty="0" sz="350" spc="40">
                <a:latin typeface="Microsoft Sans Serif"/>
                <a:cs typeface="Microsoft Sans Serif"/>
              </a:rPr>
              <a:t> </a:t>
            </a:r>
            <a:r>
              <a:rPr dirty="0" sz="350" spc="50">
                <a:latin typeface="Microsoft Sans Serif"/>
                <a:cs typeface="Microsoft Sans Serif"/>
              </a:rPr>
              <a:t>S/E</a:t>
            </a:r>
            <a:r>
              <a:rPr dirty="0" sz="350" spc="45">
                <a:latin typeface="Microsoft Sans Serif"/>
                <a:cs typeface="Microsoft Sans Serif"/>
              </a:rPr>
              <a:t> </a:t>
            </a:r>
            <a:r>
              <a:rPr dirty="0" sz="350" spc="65">
                <a:latin typeface="Microsoft Sans Serif"/>
                <a:cs typeface="Microsoft Sans Serif"/>
              </a:rPr>
              <a:t>CUENCA-RAYOLOMA</a:t>
            </a:r>
            <a:r>
              <a:rPr dirty="0" sz="350" spc="40">
                <a:latin typeface="Microsoft Sans Serif"/>
                <a:cs typeface="Microsoft Sans Serif"/>
              </a:rPr>
              <a:t> </a:t>
            </a:r>
            <a:r>
              <a:rPr dirty="0" sz="350" spc="75">
                <a:latin typeface="Microsoft Sans Serif"/>
                <a:cs typeface="Microsoft Sans Serif"/>
              </a:rPr>
              <a:t>EN</a:t>
            </a:r>
            <a:r>
              <a:rPr dirty="0" sz="350" spc="15">
                <a:latin typeface="Microsoft Sans Serif"/>
                <a:cs typeface="Microsoft Sans Serif"/>
              </a:rPr>
              <a:t> </a:t>
            </a:r>
            <a:r>
              <a:rPr dirty="0" sz="350" spc="65">
                <a:latin typeface="Microsoft Sans Serif"/>
                <a:cs typeface="Microsoft Sans Serif"/>
              </a:rPr>
              <a:t>FUNCIONAMIENTO</a:t>
            </a:r>
            <a:r>
              <a:rPr dirty="0" sz="350" spc="45">
                <a:latin typeface="Microsoft Sans Serif"/>
                <a:cs typeface="Microsoft Sans Serif"/>
              </a:rPr>
              <a:t> </a:t>
            </a:r>
            <a:r>
              <a:rPr dirty="0" sz="350" spc="60">
                <a:latin typeface="Microsoft Sans Serif"/>
                <a:cs typeface="Microsoft Sans Serif"/>
              </a:rPr>
              <a:t>NORMAL-</a:t>
            </a:r>
            <a:r>
              <a:rPr dirty="0" sz="350" spc="35">
                <a:latin typeface="Microsoft Sans Serif"/>
                <a:cs typeface="Microsoft Sans Serif"/>
              </a:rPr>
              <a:t>69kV</a:t>
            </a:r>
            <a:endParaRPr sz="350">
              <a:latin typeface="Microsoft Sans Serif"/>
              <a:cs typeface="Microsoft Sans Serif"/>
            </a:endParaRPr>
          </a:p>
        </p:txBody>
      </p:sp>
      <p:pic>
        <p:nvPicPr>
          <p:cNvPr id="28" name="object 2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99185" y="5018404"/>
            <a:ext cx="5600699" cy="3495675"/>
          </a:xfrm>
          <a:prstGeom prst="rect">
            <a:avLst/>
          </a:prstGeom>
        </p:spPr>
      </p:pic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50"/>
              </a:lnSpc>
            </a:pPr>
            <a:fld id="{81D60167-4931-47E6-BA6A-407CBD079E47}" type="slidenum">
              <a:rPr dirty="0" spc="-25"/>
              <a:t>193</a:t>
            </a:fld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25"/>
              </a:lnSpc>
            </a:pPr>
            <a:r>
              <a:rPr dirty="0"/>
              <a:t>AUTOR:</a:t>
            </a:r>
            <a:r>
              <a:rPr dirty="0" spc="-25"/>
              <a:t> </a:t>
            </a:r>
            <a:r>
              <a:rPr dirty="0"/>
              <a:t>SERGIO</a:t>
            </a:r>
            <a:r>
              <a:rPr dirty="0" spc="-25"/>
              <a:t> </a:t>
            </a:r>
            <a:r>
              <a:rPr dirty="0"/>
              <a:t>PAREDES</a:t>
            </a:r>
            <a:r>
              <a:rPr dirty="0" spc="-35"/>
              <a:t> </a:t>
            </a:r>
            <a:r>
              <a:rPr dirty="0" spc="-20"/>
              <a:t>QUITO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2025-05-12T12:04:30Z</dcterms:created>
  <dcterms:modified xsi:type="dcterms:W3CDTF">2025-05-12T12:04:30Z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2011-06-26T00:00:00Z</vt:filetime>
  </property>
  <property fmtid="{D5CDD505-2E9C-101B-9397-08002B2CF9AE}" pid="3" name="Creator">
    <vt:lpwstr>Microsoft® Office Word 2007</vt:lpwstr>
  </property>
  <property fmtid="{D5CDD505-2E9C-101B-9397-08002B2CF9AE}" pid="4" name="LastSaved">
    <vt:filetime>2025-05-12T00:00:00Z</vt:filetime>
  </property>
  <property fmtid="{D5CDD505-2E9C-101B-9397-08002B2CF9AE}" pid="5" name="Producer">
    <vt:lpwstr>Microsoft® Office Word 2007</vt:lpwstr>
  </property>
</Properties>
</file>